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3"/>
  </p:notesMasterIdLst>
  <p:sldIdLst>
    <p:sldId id="359" r:id="rId2"/>
    <p:sldId id="339" r:id="rId3"/>
    <p:sldId id="340" r:id="rId4"/>
    <p:sldId id="341" r:id="rId5"/>
    <p:sldId id="342" r:id="rId6"/>
    <p:sldId id="343" r:id="rId7"/>
    <p:sldId id="344" r:id="rId8"/>
    <p:sldId id="345" r:id="rId9"/>
    <p:sldId id="346" r:id="rId10"/>
    <p:sldId id="361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2CE63"/>
    <a:srgbClr val="CC0417"/>
    <a:srgbClr val="CC6600"/>
    <a:srgbClr val="000066"/>
    <a:srgbClr val="FF0000"/>
    <a:srgbClr val="003399"/>
    <a:srgbClr val="00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8B56233-3E92-4077-8024-AE8CA9FD7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6CE68B-D12B-49AD-80B5-513CD21ACA8F}" type="slidenum">
              <a:rPr lang="en-US"/>
              <a:pPr/>
              <a:t>1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4C075F-4726-4FCC-9D20-6776545CE7BB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5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6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8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78D69-686A-4FCA-B1E4-22492C252670}" type="slidenum">
              <a:rPr lang="en-US"/>
              <a:pPr/>
              <a:t>9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2D782645-68DF-4B83-BEB9-A73105DB88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FD51-AAFC-419E-9464-0473BCA1A2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DBBF2-34B9-4F52-BE31-B3FE5A5B40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DF106E-C011-4A27-B1B1-00561EB54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D3531-7825-4AA0-96AE-9C516AC3E6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2C5C-6182-4F88-BE6A-8A886E151F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40586BC6-0FBC-4040-B215-0CA0794868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68CBCD-7A51-4A74-B6CC-79F831DA5E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D1D8E-1DA0-4A3D-B11A-F8EF6B995A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6CA74-11B7-4826-9AC0-F531F2821D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95329-4E0F-468D-8AF3-9930EF0558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AFCD5C-7A41-42DC-B088-7B3404E98E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057400"/>
            <a:ext cx="6553200" cy="1050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5000" dirty="0" smtClean="0">
                <a:solidFill>
                  <a:schemeClr val="tx1"/>
                </a:solidFill>
                <a:effectLst/>
              </a:rPr>
              <a:t>PEDOMAN PENERAPAN</a:t>
            </a:r>
            <a:br>
              <a:rPr lang="en-US" sz="5000" dirty="0" smtClean="0">
                <a:solidFill>
                  <a:schemeClr val="tx1"/>
                </a:solidFill>
                <a:effectLst/>
              </a:rPr>
            </a:br>
            <a:r>
              <a:rPr lang="en-US" sz="5000" dirty="0" smtClean="0">
                <a:solidFill>
                  <a:schemeClr val="tx1"/>
                </a:solidFill>
                <a:effectLst/>
              </a:rPr>
              <a:t>SISTEM MANAJEMEN K3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19200" y="40386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r>
              <a:rPr lang="en-US" sz="2500" dirty="0" smtClean="0"/>
              <a:t> MATERI VII ( ON LINE )  11 NOPEMBER 2012 </a:t>
            </a:r>
          </a:p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5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47800" y="47244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 build="p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715000"/>
          </a:xfrm>
          <a:noFill/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TUGAS MASING-MASING MAHASISWA HARUS MEMBUAT PERTANYAAN YANG BERKAITAN DENGAN MATERI VII  (ON LINE)  TANGGAL 11 N0PEMBER PALING SEDIKIT 5 ( LIMA ) PERTANYAAN DAN  DISAMPAIKAN ATAU DIKUMPULKAN TANGGAL 25  NOPEMBER  2012 PADA SAAT UJIAN TENGAH SEMESTER.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buClrTx/>
              <a:buSzPct val="100000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AutoNum type="alphaUcPeriod"/>
            </a:pPr>
            <a:endParaRPr lang="en-US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1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en-US" sz="21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en-US" sz="21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sz="19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 eaLnBrk="1" hangingPunct="1">
              <a:spcBef>
                <a:spcPts val="0"/>
              </a:spcBef>
              <a:spcAft>
                <a:spcPts val="600"/>
              </a:spcAft>
              <a:buFontTx/>
              <a:buNone/>
            </a:pPr>
            <a:endParaRPr lang="en-US" sz="1900" dirty="0" smtClean="0">
              <a:solidFill>
                <a:srgbClr val="000032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0" y="3657600"/>
            <a:ext cx="3124200" cy="850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dirty="0" err="1" smtClean="0">
                <a:effectLst/>
              </a:rPr>
              <a:t>Terima</a:t>
            </a:r>
            <a:r>
              <a:rPr lang="en-US" sz="4000" dirty="0" smtClean="0">
                <a:effectLst/>
              </a:rPr>
              <a:t> </a:t>
            </a:r>
            <a:r>
              <a:rPr lang="en-US" sz="4000" dirty="0" err="1" smtClean="0">
                <a:effectLst/>
              </a:rPr>
              <a:t>Kasih</a:t>
            </a:r>
            <a:r>
              <a:rPr lang="en-US" sz="4000" dirty="0" smtClean="0">
                <a:effectLst/>
              </a:rPr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Menyediakan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Prasarana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memadai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: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Organisasi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/Unit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bertanggung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Keselamatan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kesehatan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93738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1). Perusahaan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wajib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membentuk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P2K3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yg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bertanggung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</a:p>
          <a:p>
            <a:pPr marL="693738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P2K3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merupakan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wadah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kerjasama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antara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mengembangkan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saling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pengertian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partisipasi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efektif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Sekretaris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P2K3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diduduki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Ahli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sekaligus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merangkap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sebagai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anggota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Tugasnya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memberikan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saran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pertimbangan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baik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diminta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maupun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pengusaha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pengurus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masalah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   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PELAKSANAAN RENCANA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Menyediakan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Prasarana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memadai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: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2"/>
            </a:pPr>
            <a:r>
              <a:rPr lang="en-US" sz="2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Anggaran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yang dialokasikan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Keberlangsungan organisasi K.3  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Pelatihan SDM dalam mewujudkan kompetensi kerja para pekerja dan manajemen  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Pengadaan prasarana dan sarana keselamatan dan kesehatan kerja termasuk alat evakuasi, peralatan pengendalian teknis, peralatan pelindung diri dll.  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10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Pelaksanaan K.3, pemeriksaan, pengujian dan pengukuran lingkungan kerja dll.    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PELAKSANAAN RENCANA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Menyediakan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Prasarana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memadai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: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c.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operasi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disediakan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jenis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dibuat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melalui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analisa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berwawasan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kompeten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pemenuhan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kebutuhan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mengkomunikasikan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tinjauan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menerima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luar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prsh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waktu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memantau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4).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dibuat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kajian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statistik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   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PELAKSANAAN RENCANA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457200" lvl="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Menyediakan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Prasarana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300" i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memadai</a:t>
            </a:r>
            <a:r>
              <a:rPr lang="en-US" sz="23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:</a:t>
            </a:r>
          </a:p>
          <a:p>
            <a:pPr marL="914400" indent="-457200">
              <a:spcBef>
                <a:spcPts val="0"/>
              </a:spcBef>
              <a:spcAft>
                <a:spcPts val="600"/>
              </a:spcAft>
              <a:buClrTx/>
              <a:buSzPct val="100000"/>
              <a:buAutoNum type="alphaLcPeriod" startAt="4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Instruksi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marL="914400" indent="-457200" algn="just">
              <a:spcBef>
                <a:spcPts val="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merupakan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perintah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tertulis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tertulis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melaksanakan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memastikan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setiap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pekerjaan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dilakukan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termasuk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pemenuhan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kewajiban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dibidang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PELAKSANAAN RENCANA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perlu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dikomunikasikan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meliputi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Peraturan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persyaratan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eksternal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Perijinan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termasuk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peralatan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kerjanya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penilaian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pengendalian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risiko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pelatihan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inspeksi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kalibrasi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pemeliharaan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Pemantauan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data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kajian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kecelakaan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insiden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tindak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lanjut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produk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termasuk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komposisinya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Informasi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pemasok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kontraktor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serta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Audit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peninjauan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pelaksanaan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PELAKSANAAN RENCANA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96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terdiri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atas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internal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terjadinya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insiden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ketidaksesuaian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kinerja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bahaya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 startAt="2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ekternal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ditetapkan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dipersyaratkan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perauran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perundangan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pemegang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saham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lphaL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Laporan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kepada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pihak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pemerintah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PELAKSANAAN RENCANA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96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6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digunakan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Menyatukan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sistematik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kebijakan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sasaran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Menguraikan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sarana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pencapaian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sasaran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Mendokumentasikan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peranan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tanggung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prosedur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Memberikan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arahan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mengenai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terkait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menguraikan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unsur-unsur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lain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sistem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Menunjuk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bahwa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unsur-unsur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SMK3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diterapkan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PELAKSANAAN RENCANA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334000"/>
          </a:xfrm>
          <a:noFill/>
        </p:spPr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Pendokumentasian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kegiatan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K.3,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prsh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300" b="1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menjamin</a:t>
            </a:r>
            <a:r>
              <a:rPr lang="en-US" sz="2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diidentifikasi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sesuai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uraian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tugas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tanggung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jawab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perusahaan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ditinjau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ulang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berkala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jika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diperlukan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direvisi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sebelum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diterbitkan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lebih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dahulu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disetujui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oleh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personil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berwenang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versi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terbaru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tersedia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tempat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kerja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dianggap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perlu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Semua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telah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usang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segera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disingkirkan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AutoNum type="arabicPeriod"/>
            </a:pP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Dokumen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mudah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ditemukan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bermanfaat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mudah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1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dipahami</a:t>
            </a:r>
            <a:r>
              <a:rPr lang="en-US" sz="2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ClrTx/>
              <a:buSzPct val="100000"/>
              <a:buNone/>
            </a:pPr>
            <a:endParaRPr lang="en-US" sz="21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457200"/>
            <a:ext cx="8001000" cy="6223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all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C. PELAKSANAAN RENCANA K3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1604</TotalTime>
  <Words>649</Words>
  <Application>Microsoft PowerPoint</Application>
  <PresentationFormat>On-screen Show (4:3)</PresentationFormat>
  <Paragraphs>90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PEDOMAN PENERAPAN SISTEM MANAJEMEN K3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Terima Kasih </vt:lpstr>
    </vt:vector>
  </TitlesOfParts>
  <Company>MCR Jakarta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FUNGSIONAL P.K DAN ANGKA KREDITNYA</dc:title>
  <dc:creator>Namsalus</dc:creator>
  <cp:lastModifiedBy>Valued Acer Customer</cp:lastModifiedBy>
  <cp:revision>343</cp:revision>
  <dcterms:created xsi:type="dcterms:W3CDTF">2008-07-22T02:42:23Z</dcterms:created>
  <dcterms:modified xsi:type="dcterms:W3CDTF">2012-11-14T14:12:58Z</dcterms:modified>
</cp:coreProperties>
</file>