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386" r:id="rId2"/>
    <p:sldId id="321" r:id="rId3"/>
    <p:sldId id="338" r:id="rId4"/>
    <p:sldId id="339" r:id="rId5"/>
    <p:sldId id="340" r:id="rId6"/>
    <p:sldId id="342" r:id="rId7"/>
    <p:sldId id="343" r:id="rId8"/>
    <p:sldId id="341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PENILAIAN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MATERI  X  ( MINGGU  X 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PENGERTIAN PENILAIAN / AUDIT </a:t>
            </a: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PEDOMAN PENILAIAN PENERAPAN SMK.3 MELIPUTI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KRITERIA AUDIT SMK3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U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PENETAPAN KRITERIA  AUDIT TIAP TINGKAT PENCAPAIAN PERAPAN SMK3, DAN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 2"/>
              <a:buAutoNum type="alphaUcPeriod"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KETENTUAN PENILAIAN HASIL AUDIT SMK3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2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KEGIATAN UNTUK MEMERIKSA DAN MENGUJI KESESUAIAN SISTEM ATAU PEMERIKSAAN SECARA SISTEMATIK DAN INDEPENDEN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 AUDIT  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MENGHASILKAN PENILAIAN INDEPENDEN (BERDIRI SENDIRI) DARI KEBENARAN DAN KEHANDALAN DARI PERENCANAAN MANAJEMEN DAN SISTEM PENGENDALIAN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5626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INTERNAL SMK.3 : 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marL="574675" indent="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 AUDIT SMK.3 YANG DILAKUKAN DI DALAM PERUSAHAAN ITU SENDIRI</a:t>
            </a:r>
          </a:p>
          <a:p>
            <a:pPr>
              <a:buNone/>
            </a:pPr>
            <a:endParaRPr lang="en-US" sz="15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 INTERNAL AUDIT :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 MENGETAHUI KEEFISIENAN DARI PENERAPAN SMK.3 YANG DIMILIKI PERUSAHAAN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b.  MEMBERIKAN MASUKAN KEPADA MANAJEMEN PERUSAHAAN DALAM RANGKA PENGEMBANGAN INTERNAL PENERAPAN SMK.3 SECARA TERUS MENERUS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EKSTERNAL SMK.3 </a:t>
            </a: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</a:t>
            </a:r>
          </a:p>
          <a:p>
            <a:pPr marL="457200" indent="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 AUDIT SMK.3 YANG DILAKUKAN BADAN AUDIT YANG INDEPENDEN</a:t>
            </a:r>
          </a:p>
          <a:p>
            <a:endParaRPr lang="en-US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 AUDIT EKSTERNAL :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 MEMPEROLEH PENGAKUAN DARI PEMERINTAH SEBAGAI BUKTI PENERAPAN SMK.3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b.  MEWUJUDKAN PENILAIAN TERHADAP PENERAPAN SMK.3 DI PERUSAHAAN SECARA OBYEKTIF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  </a:t>
            </a:r>
          </a:p>
          <a:p>
            <a:pPr marL="457200" indent="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 YANG DILAKUKAN SECARA PERIODIK UNTUK MEMERIKSA KELENGKAPAN SARANA PRODUKSI SECARA TEKNIS DARI SUATU TEMPAT KERJA ATAU LAPANGAN YANG BERADA DI DALAM PERUSAHAAN</a:t>
            </a:r>
          </a:p>
          <a:p>
            <a:pPr>
              <a:buNone/>
            </a:pPr>
            <a:r>
              <a:rPr lang="en-US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endParaRPr lang="en-US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2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 INSPEKSI 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	MEMASTIKAN BAHWA SETIAP POTENSI ATAU SUMBER BAHAYA DIDENTIFIKASIKAN</a:t>
            </a:r>
          </a:p>
          <a:p>
            <a:pPr marL="457200" lvl="1" indent="-457200">
              <a:buNone/>
            </a:pPr>
            <a:r>
              <a:rPr lang="en-US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B. 	MENGETAHUI DAN MELAKUKAN TINDAKAN YANG HARUS DIAMBIL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3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34875"/>
          <a:ext cx="8229600" cy="516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810000"/>
                <a:gridCol w="3810000"/>
              </a:tblGrid>
              <a:tr h="698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AUDIT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INSPEKSI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</a:tr>
              <a:tr h="1066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UPAYA MENCARI KETIDAKSEUAIAN DI DALAM SISTEM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UPAYA MENEMUKAN SUMBER BAHAYA</a:t>
                      </a:r>
                    </a:p>
                  </a:txBody>
                  <a:tcPr marL="68580" marR="68580" marT="0" marB="0"/>
                </a:tc>
              </a:tr>
              <a:tr h="698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KESELURUHAN AREA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TEMPAT KERJA / BAGIAN TERTENTU</a:t>
                      </a:r>
                    </a:p>
                  </a:txBody>
                  <a:tcPr marL="68580" marR="68580" marT="0" marB="0"/>
                </a:tc>
              </a:tr>
              <a:tr h="93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MENCARI MASUKAN KETIDAKSESUAIAN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MEMBERI MASUKAN KEPADA SISTEM</a:t>
                      </a:r>
                    </a:p>
                  </a:txBody>
                  <a:tcPr marL="68580" marR="68580" marT="0" marB="0"/>
                </a:tc>
              </a:tr>
              <a:tr h="696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PERIODIK / TAHUNAN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PERIODIK / BULANAN</a:t>
                      </a:r>
                    </a:p>
                  </a:txBody>
                  <a:tcPr marL="68580" marR="68580" marT="0" marB="0"/>
                </a:tc>
              </a:tr>
              <a:tr h="1066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METODE PENILAIAN DENGAN ANGKA / PROPOSIONAL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METODE PENILAIAN DENGAN ADA / TIDAK, ANGKA DLL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PERBEDAAN AUDIT DENGAN INSPEKSI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5334000"/>
          </a:xfrm>
          <a:noFill/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Pembangunan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</a:t>
            </a:r>
            <a:endParaRPr lang="en-US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Tertulis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bertanggal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ditandatangani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jelas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komitmennya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Disusun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konsultasi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Mengkomunikasikan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seluruh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tata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tepat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bersifat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5).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khusus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lainnya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perubahan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 startAt="2"/>
            </a:pPr>
            <a:endParaRPr lang="en-US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A. KRITERIA AUDIT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1776</TotalTime>
  <Words>215</Words>
  <Application>Microsoft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PEDOMAN PENILAIAN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admin</cp:lastModifiedBy>
  <cp:revision>388</cp:revision>
  <dcterms:created xsi:type="dcterms:W3CDTF">2008-07-22T02:42:23Z</dcterms:created>
  <dcterms:modified xsi:type="dcterms:W3CDTF">2012-12-09T02:01:00Z</dcterms:modified>
</cp:coreProperties>
</file>