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2"/>
  </p:notesMasterIdLst>
  <p:sldIdLst>
    <p:sldId id="387" r:id="rId2"/>
    <p:sldId id="345" r:id="rId3"/>
    <p:sldId id="346" r:id="rId4"/>
    <p:sldId id="347" r:id="rId5"/>
    <p:sldId id="348" r:id="rId6"/>
    <p:sldId id="344" r:id="rId7"/>
    <p:sldId id="350" r:id="rId8"/>
    <p:sldId id="351" r:id="rId9"/>
    <p:sldId id="352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2CE63"/>
    <a:srgbClr val="CC0417"/>
    <a:srgbClr val="CC6600"/>
    <a:srgbClr val="000066"/>
    <a:srgbClr val="FF0000"/>
    <a:srgbClr val="003399"/>
    <a:srgbClr val="000000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76" autoAdjust="0"/>
    <p:restoredTop sz="94660"/>
  </p:normalViewPr>
  <p:slideViewPr>
    <p:cSldViewPr>
      <p:cViewPr varScale="1">
        <p:scale>
          <a:sx n="65" d="100"/>
          <a:sy n="65" d="100"/>
        </p:scale>
        <p:origin x="-142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8B56233-3E92-4077-8024-AE8CA9FD7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CE68B-D12B-49AD-80B5-513CD21ACA8F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C075F-4726-4FCC-9D20-6776545CE7BB}" type="slidenum">
              <a:rPr lang="en-US"/>
              <a:pPr/>
              <a:t>10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D782645-68DF-4B83-BEB9-A73105DB88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BFD51-AAFC-419E-9464-0473BCA1A2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DBBF2-34B9-4F52-BE31-B3FE5A5B40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6DF106E-C011-4A27-B1B1-00561EB546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D3531-7825-4AA0-96AE-9C516AC3E6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D2C5C-6182-4F88-BE6A-8A886E151F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40586BC6-0FBC-4040-B215-0CA0794868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8CBCD-7A51-4A74-B6CC-79F831DA5E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D1D8E-1DA0-4A3D-B11A-F8EF6B995A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6CA74-11B7-4826-9AC0-F531F2821D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95329-4E0F-468D-8AF3-9930EF0558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AFCD5C-7A41-42DC-B088-7B3404E98E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553200" cy="1050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000" dirty="0" smtClean="0">
                <a:solidFill>
                  <a:schemeClr val="tx1"/>
                </a:solidFill>
                <a:effectLst/>
              </a:rPr>
              <a:t>PEDOMAN PENILAIAN PENERAPAN</a:t>
            </a:r>
            <a:br>
              <a:rPr lang="en-US" sz="5000" dirty="0" smtClean="0">
                <a:solidFill>
                  <a:schemeClr val="tx1"/>
                </a:solidFill>
                <a:effectLst/>
              </a:rPr>
            </a:br>
            <a:r>
              <a:rPr lang="en-US" sz="5000" dirty="0" smtClean="0">
                <a:solidFill>
                  <a:schemeClr val="tx1"/>
                </a:solidFill>
                <a:effectLst/>
              </a:rPr>
              <a:t>SISTEM MANAJEMEN K3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19200" y="40386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/>
              <a:t>MATERI  XI  ( MINGGU  XI )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/>
              <a:t>KRITIRIA KOMITMEN DAN PENDOKUMENTASIAN</a:t>
            </a:r>
            <a:endParaRPr lang="en-US" sz="25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4724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uild="p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3657600"/>
            <a:ext cx="3124200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effectLst/>
              </a:rPr>
              <a:t>Terima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Kasih</a:t>
            </a:r>
            <a:r>
              <a:rPr lang="en-US" sz="4000" dirty="0" smtClean="0">
                <a:effectLst/>
              </a:rPr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5334000"/>
          </a:xfrm>
          <a:noFill/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Pembangunan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pemeliharaan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komitmen</a:t>
            </a:r>
            <a:endParaRPr lang="en-US" sz="22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b. 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Tanggung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wewenang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bertindak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Mengambil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tindakan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melaporkan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semua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pihak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terkait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dinformasikan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didokumentasikan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Penunjukan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penanggung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Unit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bertanggung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k.3nya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bertanggung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penuh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menjamin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penerapan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smk.3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Petugas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bertanggung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penanganan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ditetapkan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latihan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Mendapatkan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saran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ahli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baik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maupun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luar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termuat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laporan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tahunan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2"/>
            </a:pP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A. KRITERIA AUDIT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5334000"/>
          </a:xfrm>
          <a:noFill/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Pembangunan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pemeliharaan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komitmen</a:t>
            </a:r>
            <a:endParaRPr lang="en-US" sz="22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Tinjauan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evaluasi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Tinjauan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meliputi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perencanaan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evaluasi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dicatat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didokumentasikan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tinjauan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dimasukan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perencanaan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tindakan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manajemen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Pengurus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meninjau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berkala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menilai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ketidaksesuaian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efektivitas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smk.3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4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Keterlibatan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konsultasi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Keterlibatan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penjadwalan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konsultasi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wakil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didokumentasikan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disebarluaskan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seluruh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2"/>
            </a:pP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A. KRITERIA AUDIT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5334000"/>
          </a:xfrm>
          <a:noFill/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Pembangunan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pemeliharaan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komitmen</a:t>
            </a:r>
            <a:endParaRPr lang="en-US" sz="22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4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Keterlibatan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konsultasi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Terdapat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mudahkan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konsultasi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terkait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implikasi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terhadap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membentuk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P2K3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ketentuan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Ketua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P2K3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pimpinan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puncak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Sekretaris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P2K3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ahli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6). P2K3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menitikberatkan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pengembangan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mengenndalikan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Susunan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P2K3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didokumentasikan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diinformasikan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8). P2K3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mengadakan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pertemuaan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teratur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hasilnya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disebarluaskan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2"/>
            </a:pP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A. KRITERIA AUDIT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5334000"/>
          </a:xfrm>
          <a:noFill/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Pembangunan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pemeliharaan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komitmen</a:t>
            </a:r>
            <a:endParaRPr lang="en-US" sz="22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4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Keterlibatan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konsultasi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9). P2K3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melaporkan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kegiatannya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teratur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ketentuan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10).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dibentuk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kelompok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dipilih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wakil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ditunjuk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penanggung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kerjanya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diberikan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ketentuan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11).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susunan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kelompok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terbentuk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didolkumentasikan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diinformasikan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2"/>
            </a:pP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A. KRITERIA AUDIT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5334000"/>
          </a:xfrm>
          <a:noFill/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2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Pembuatan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pendokumentasian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Renc.K.3</a:t>
            </a:r>
            <a:endParaRPr lang="en-US" sz="22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strategi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terdokumentasi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potensi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&amp;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potensi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strategi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petugas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berkompeten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didasarkan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tinjauan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awal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pengendaliannya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maupun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pihak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ditetapkan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guna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mengendalikan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netapkan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tujuan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sasaran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diukur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prioritas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sdmnya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khusus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terkait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akhir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ditetapkan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juga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diselaraskan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manajemen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A. KRITERIA AUDIT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5334000"/>
          </a:xfrm>
          <a:noFill/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2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Pembuatan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pendokumentasian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Renc.K.3</a:t>
            </a:r>
            <a:endParaRPr lang="en-US" sz="22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2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Manual SMK.3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Adanya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manual smk.3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meliputi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tujuan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instruksi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formulir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catatan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tanggung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wewenang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semua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tingkatan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Adanya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manual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khusus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berkaitan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akhir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tertentu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Adanya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manual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mudah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didapat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semua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personil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kebutuhan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A. KRITERIA AUDIT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5334000"/>
          </a:xfrm>
          <a:noFill/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2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Pembuatan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pendokumentasian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Renc.K.3</a:t>
            </a:r>
            <a:endParaRPr lang="en-US" sz="22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bidang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Adanya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terdokumentasi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mengidentifikasi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memperoleh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memelihara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memahami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pedoman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teknis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relevan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dibidang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seluruh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Penanggung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memelihara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mendistribusikan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terbaru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pedoman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teknis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ditetapkan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pedoman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teknis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relevan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dimasukan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&amp;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petunjuk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A. KRITERIA AUDIT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5334000"/>
          </a:xfrm>
          <a:noFill/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2"/>
            </a:pP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Pembuatan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pendokumentasian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Renc.K.3</a:t>
            </a:r>
            <a:endParaRPr lang="en-US" sz="22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bidang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pedoman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teknis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relevan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digunakan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peninjauan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petunjuk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dibutuhkan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disebarluaskan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sistematis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seluruh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tamu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pelanggan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pemasok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kontraktor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A. KRITERIA AUDIT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1775</TotalTime>
  <Words>665</Words>
  <Application>Microsoft PowerPoint</Application>
  <PresentationFormat>On-screen Show (4:3)</PresentationFormat>
  <Paragraphs>76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PEDOMAN PENILAIAN PENERAPAN SISTEM MANAJEMEN K3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Terima Kasih </vt:lpstr>
    </vt:vector>
  </TitlesOfParts>
  <Company>MCR Jakarta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admin</cp:lastModifiedBy>
  <cp:revision>388</cp:revision>
  <dcterms:created xsi:type="dcterms:W3CDTF">2008-07-22T02:42:23Z</dcterms:created>
  <dcterms:modified xsi:type="dcterms:W3CDTF">2012-12-09T00:55:09Z</dcterms:modified>
</cp:coreProperties>
</file>