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6" r:id="rId2"/>
    <p:sldId id="403" r:id="rId3"/>
    <p:sldId id="257" r:id="rId4"/>
    <p:sldId id="364" r:id="rId5"/>
    <p:sldId id="382" r:id="rId6"/>
    <p:sldId id="402" r:id="rId7"/>
    <p:sldId id="383" r:id="rId8"/>
    <p:sldId id="404" r:id="rId9"/>
    <p:sldId id="386" r:id="rId10"/>
    <p:sldId id="405" r:id="rId11"/>
    <p:sldId id="406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381" r:id="rId25"/>
    <p:sldId id="408" r:id="rId26"/>
    <p:sldId id="409" r:id="rId27"/>
    <p:sldId id="410" r:id="rId28"/>
    <p:sldId id="411" r:id="rId29"/>
    <p:sldId id="412" r:id="rId30"/>
    <p:sldId id="413" r:id="rId31"/>
    <p:sldId id="400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40B5D-5AEF-41BC-900A-88E44DE6715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056487E-30B6-45D0-8431-A12C4836995E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Tahu</a:t>
          </a:r>
          <a:endParaRPr lang="id-ID" b="1" dirty="0">
            <a:solidFill>
              <a:srgbClr val="FFFF00"/>
            </a:solidFill>
          </a:endParaRPr>
        </a:p>
      </dgm:t>
    </dgm:pt>
    <dgm:pt modelId="{CAC78851-606D-43CF-A14D-76F496094530}" type="parTrans" cxnId="{40774515-7278-4067-8006-CCD9221F7768}">
      <dgm:prSet/>
      <dgm:spPr/>
      <dgm:t>
        <a:bodyPr/>
        <a:lstStyle/>
        <a:p>
          <a:endParaRPr lang="id-ID"/>
        </a:p>
      </dgm:t>
    </dgm:pt>
    <dgm:pt modelId="{6878E3A6-5F4B-436D-BFBB-2DB3BCE98ED5}" type="sibTrans" cxnId="{40774515-7278-4067-8006-CCD9221F7768}">
      <dgm:prSet/>
      <dgm:spPr/>
      <dgm:t>
        <a:bodyPr/>
        <a:lstStyle/>
        <a:p>
          <a:endParaRPr lang="id-ID"/>
        </a:p>
      </dgm:t>
    </dgm:pt>
    <dgm:pt modelId="{2D68ADC8-AEF8-4B48-856D-29601D480A36}">
      <dgm:prSet phldrT="[Text]"/>
      <dgm:spPr/>
      <dgm:t>
        <a:bodyPr/>
        <a:lstStyle/>
        <a:p>
          <a:r>
            <a:rPr lang="id-ID" dirty="0" smtClean="0"/>
            <a:t>Sudah bisa: Mengingat/menghafal materi pembelajaran</a:t>
          </a:r>
          <a:endParaRPr lang="id-ID" dirty="0"/>
        </a:p>
      </dgm:t>
    </dgm:pt>
    <dgm:pt modelId="{4B8D74BF-DA6C-4E55-9151-92EE1227F1DF}" type="parTrans" cxnId="{6A9E9956-01BB-4C75-8DF3-78FAFDD059F0}">
      <dgm:prSet/>
      <dgm:spPr/>
      <dgm:t>
        <a:bodyPr/>
        <a:lstStyle/>
        <a:p>
          <a:endParaRPr lang="id-ID"/>
        </a:p>
      </dgm:t>
    </dgm:pt>
    <dgm:pt modelId="{2850449A-F20C-4782-A018-CCB56E5F5D48}" type="sibTrans" cxnId="{6A9E9956-01BB-4C75-8DF3-78FAFDD059F0}">
      <dgm:prSet/>
      <dgm:spPr/>
      <dgm:t>
        <a:bodyPr/>
        <a:lstStyle/>
        <a:p>
          <a:endParaRPr lang="id-ID"/>
        </a:p>
      </dgm:t>
    </dgm:pt>
    <dgm:pt modelId="{7588DB1B-94DA-46F3-8790-859ACE475E2F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Paham</a:t>
          </a:r>
          <a:endParaRPr lang="id-ID" b="1" dirty="0">
            <a:solidFill>
              <a:srgbClr val="FFFF00"/>
            </a:solidFill>
          </a:endParaRPr>
        </a:p>
      </dgm:t>
    </dgm:pt>
    <dgm:pt modelId="{721A33C2-BA47-4E3E-BC92-BF350B40D9CF}" type="parTrans" cxnId="{763E8B30-D923-4835-86B3-5FEB541B21E9}">
      <dgm:prSet/>
      <dgm:spPr/>
      <dgm:t>
        <a:bodyPr/>
        <a:lstStyle/>
        <a:p>
          <a:endParaRPr lang="id-ID"/>
        </a:p>
      </dgm:t>
    </dgm:pt>
    <dgm:pt modelId="{3E146803-833F-4028-85F1-AA56AFB5C2AB}" type="sibTrans" cxnId="{763E8B30-D923-4835-86B3-5FEB541B21E9}">
      <dgm:prSet/>
      <dgm:spPr/>
      <dgm:t>
        <a:bodyPr/>
        <a:lstStyle/>
        <a:p>
          <a:endParaRPr lang="id-ID"/>
        </a:p>
      </dgm:t>
    </dgm:pt>
    <dgm:pt modelId="{9C487FFB-CD1F-4114-AA3D-3E4EBED75A26}">
      <dgm:prSet phldrT="[Text]"/>
      <dgm:spPr/>
      <dgm:t>
        <a:bodyPr/>
        <a:lstStyle/>
        <a:p>
          <a:r>
            <a:rPr lang="id-ID" dirty="0" smtClean="0"/>
            <a:t>Sudah bisa: Menggunakan dan Menjelaskan apa yang dipelajari</a:t>
          </a:r>
          <a:endParaRPr lang="id-ID" dirty="0"/>
        </a:p>
      </dgm:t>
    </dgm:pt>
    <dgm:pt modelId="{E5A0B418-2C14-4174-AFEB-685A6557E714}" type="parTrans" cxnId="{72BABE64-F8A7-436A-B0D6-3C87FCD09783}">
      <dgm:prSet/>
      <dgm:spPr/>
      <dgm:t>
        <a:bodyPr/>
        <a:lstStyle/>
        <a:p>
          <a:endParaRPr lang="id-ID"/>
        </a:p>
      </dgm:t>
    </dgm:pt>
    <dgm:pt modelId="{D56A9649-A05E-4D2F-8E99-49F1F9052A8A}" type="sibTrans" cxnId="{72BABE64-F8A7-436A-B0D6-3C87FCD09783}">
      <dgm:prSet/>
      <dgm:spPr/>
      <dgm:t>
        <a:bodyPr/>
        <a:lstStyle/>
        <a:p>
          <a:endParaRPr lang="id-ID"/>
        </a:p>
      </dgm:t>
    </dgm:pt>
    <dgm:pt modelId="{E47CBEF2-6E08-4624-92C6-0317699F2E38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Aplikasi</a:t>
          </a:r>
          <a:endParaRPr lang="id-ID" b="1" dirty="0">
            <a:solidFill>
              <a:srgbClr val="FFFF00"/>
            </a:solidFill>
          </a:endParaRPr>
        </a:p>
      </dgm:t>
    </dgm:pt>
    <dgm:pt modelId="{62AAC8AA-C2A9-445E-9AF3-658361727049}" type="parTrans" cxnId="{9565B3EB-DA25-40FF-9D88-2FA978F6E68E}">
      <dgm:prSet/>
      <dgm:spPr/>
      <dgm:t>
        <a:bodyPr/>
        <a:lstStyle/>
        <a:p>
          <a:endParaRPr lang="id-ID"/>
        </a:p>
      </dgm:t>
    </dgm:pt>
    <dgm:pt modelId="{6E409AA1-1170-4275-96FF-3429E725D774}" type="sibTrans" cxnId="{9565B3EB-DA25-40FF-9D88-2FA978F6E68E}">
      <dgm:prSet/>
      <dgm:spPr/>
      <dgm:t>
        <a:bodyPr/>
        <a:lstStyle/>
        <a:p>
          <a:endParaRPr lang="id-ID"/>
        </a:p>
      </dgm:t>
    </dgm:pt>
    <dgm:pt modelId="{A710ABFD-CB8D-4E1A-B07D-2E3B508D7399}">
      <dgm:prSet phldrT="[Text]"/>
      <dgm:spPr/>
      <dgm:t>
        <a:bodyPr/>
        <a:lstStyle/>
        <a:p>
          <a:r>
            <a:rPr lang="id-ID" dirty="0" smtClean="0"/>
            <a:t>Sudah bisa: menggunakan dan mengaplikasikan untuk memecahkan masalah</a:t>
          </a:r>
          <a:endParaRPr lang="id-ID" dirty="0"/>
        </a:p>
      </dgm:t>
    </dgm:pt>
    <dgm:pt modelId="{DD2F7AAF-C0C5-4A71-BA2E-4D5775FCCDE1}" type="parTrans" cxnId="{C74E15BC-1E6E-4F53-852A-8103550EA426}">
      <dgm:prSet/>
      <dgm:spPr/>
      <dgm:t>
        <a:bodyPr/>
        <a:lstStyle/>
        <a:p>
          <a:endParaRPr lang="id-ID"/>
        </a:p>
      </dgm:t>
    </dgm:pt>
    <dgm:pt modelId="{7DD5B31F-B378-4BA4-BDF4-D8BFE9E9252A}" type="sibTrans" cxnId="{C74E15BC-1E6E-4F53-852A-8103550EA426}">
      <dgm:prSet/>
      <dgm:spPr/>
      <dgm:t>
        <a:bodyPr/>
        <a:lstStyle/>
        <a:p>
          <a:endParaRPr lang="id-ID"/>
        </a:p>
      </dgm:t>
    </dgm:pt>
    <dgm:pt modelId="{C1FD5908-5DED-4339-BEC3-B388E2B8AC42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Analisa</a:t>
          </a:r>
          <a:endParaRPr lang="id-ID" b="1" dirty="0">
            <a:solidFill>
              <a:srgbClr val="FFFF00"/>
            </a:solidFill>
          </a:endParaRPr>
        </a:p>
      </dgm:t>
    </dgm:pt>
    <dgm:pt modelId="{EC1E6CA1-CEFA-4E56-9B69-892CA94EB6A6}" type="parTrans" cxnId="{61EC6E61-FBC5-4E43-8117-7F286C1EB7CA}">
      <dgm:prSet/>
      <dgm:spPr/>
      <dgm:t>
        <a:bodyPr/>
        <a:lstStyle/>
        <a:p>
          <a:endParaRPr lang="id-ID"/>
        </a:p>
      </dgm:t>
    </dgm:pt>
    <dgm:pt modelId="{5CB1FAAF-619D-42D0-95A9-CD1930A012CB}" type="sibTrans" cxnId="{61EC6E61-FBC5-4E43-8117-7F286C1EB7CA}">
      <dgm:prSet/>
      <dgm:spPr/>
      <dgm:t>
        <a:bodyPr/>
        <a:lstStyle/>
        <a:p>
          <a:endParaRPr lang="id-ID"/>
        </a:p>
      </dgm:t>
    </dgm:pt>
    <dgm:pt modelId="{4F21EC0C-BE3C-4C83-9F72-FB4CBFEEED9C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Sintesa</a:t>
          </a:r>
          <a:endParaRPr lang="id-ID" b="1" dirty="0">
            <a:solidFill>
              <a:srgbClr val="FFFF00"/>
            </a:solidFill>
          </a:endParaRPr>
        </a:p>
      </dgm:t>
    </dgm:pt>
    <dgm:pt modelId="{78A22FE0-BB62-442D-8AB9-17E3AC8FA88C}" type="parTrans" cxnId="{A845C832-C071-44F9-98D5-E224811263AB}">
      <dgm:prSet/>
      <dgm:spPr/>
      <dgm:t>
        <a:bodyPr/>
        <a:lstStyle/>
        <a:p>
          <a:endParaRPr lang="id-ID"/>
        </a:p>
      </dgm:t>
    </dgm:pt>
    <dgm:pt modelId="{64D8237E-2815-46C0-BE23-3FF2A2100A4A}" type="sibTrans" cxnId="{A845C832-C071-44F9-98D5-E224811263AB}">
      <dgm:prSet/>
      <dgm:spPr/>
      <dgm:t>
        <a:bodyPr/>
        <a:lstStyle/>
        <a:p>
          <a:endParaRPr lang="id-ID"/>
        </a:p>
      </dgm:t>
    </dgm:pt>
    <dgm:pt modelId="{B0DFBDC7-DE7D-469B-A4BB-37278693A78A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Evaluasi</a:t>
          </a:r>
          <a:endParaRPr lang="id-ID" b="1" dirty="0">
            <a:solidFill>
              <a:srgbClr val="FFFF00"/>
            </a:solidFill>
          </a:endParaRPr>
        </a:p>
      </dgm:t>
    </dgm:pt>
    <dgm:pt modelId="{0A45C24F-627A-4AE7-A451-1E9389F67E5C}" type="parTrans" cxnId="{5E91FFF0-9AB7-4F5F-A561-8430B375B549}">
      <dgm:prSet/>
      <dgm:spPr/>
      <dgm:t>
        <a:bodyPr/>
        <a:lstStyle/>
        <a:p>
          <a:endParaRPr lang="id-ID"/>
        </a:p>
      </dgm:t>
    </dgm:pt>
    <dgm:pt modelId="{77A50314-6426-4CE6-8979-37ED9C7E2396}" type="sibTrans" cxnId="{5E91FFF0-9AB7-4F5F-A561-8430B375B549}">
      <dgm:prSet/>
      <dgm:spPr/>
      <dgm:t>
        <a:bodyPr/>
        <a:lstStyle/>
        <a:p>
          <a:endParaRPr lang="id-ID"/>
        </a:p>
      </dgm:t>
    </dgm:pt>
    <dgm:pt modelId="{8F7DFC37-0C01-47D1-900F-E522ADE92A90}">
      <dgm:prSet phldrT="[Text]"/>
      <dgm:spPr/>
      <dgm:t>
        <a:bodyPr/>
        <a:lstStyle/>
        <a:p>
          <a:r>
            <a:rPr lang="id-ID" dirty="0" smtClean="0"/>
            <a:t>Belum bisa: memahami dan mengajarkan kepada orang lain</a:t>
          </a:r>
          <a:endParaRPr lang="id-ID" dirty="0"/>
        </a:p>
      </dgm:t>
    </dgm:pt>
    <dgm:pt modelId="{F6C0265E-C566-42A2-95E5-A31E08C1F572}" type="parTrans" cxnId="{A689E2D5-18DE-4269-A566-397D5DAD2267}">
      <dgm:prSet/>
      <dgm:spPr/>
      <dgm:t>
        <a:bodyPr/>
        <a:lstStyle/>
        <a:p>
          <a:endParaRPr lang="id-ID"/>
        </a:p>
      </dgm:t>
    </dgm:pt>
    <dgm:pt modelId="{63872050-15B5-45DD-8B02-2E72B2181135}" type="sibTrans" cxnId="{A689E2D5-18DE-4269-A566-397D5DAD2267}">
      <dgm:prSet/>
      <dgm:spPr/>
      <dgm:t>
        <a:bodyPr/>
        <a:lstStyle/>
        <a:p>
          <a:endParaRPr lang="id-ID"/>
        </a:p>
      </dgm:t>
    </dgm:pt>
    <dgm:pt modelId="{141372AE-608F-4F1E-9728-5728D478C899}">
      <dgm:prSet phldrT="[Text]"/>
      <dgm:spPr/>
      <dgm:t>
        <a:bodyPr/>
        <a:lstStyle/>
        <a:p>
          <a:r>
            <a:rPr lang="id-ID" dirty="0" smtClean="0"/>
            <a:t>Belum bisa: mengaplikasikan untuk memecahkan masalah</a:t>
          </a:r>
          <a:endParaRPr lang="id-ID" dirty="0"/>
        </a:p>
      </dgm:t>
    </dgm:pt>
    <dgm:pt modelId="{A473B905-E831-4A71-BD91-34B399BEF5D6}" type="parTrans" cxnId="{E4B2797D-B94C-4919-B529-6DECF344D9EE}">
      <dgm:prSet/>
      <dgm:spPr/>
      <dgm:t>
        <a:bodyPr/>
        <a:lstStyle/>
        <a:p>
          <a:endParaRPr lang="id-ID"/>
        </a:p>
      </dgm:t>
    </dgm:pt>
    <dgm:pt modelId="{C82345DE-6FAA-4C08-A0A1-3865229BF255}" type="sibTrans" cxnId="{E4B2797D-B94C-4919-B529-6DECF344D9EE}">
      <dgm:prSet/>
      <dgm:spPr/>
      <dgm:t>
        <a:bodyPr/>
        <a:lstStyle/>
        <a:p>
          <a:endParaRPr lang="id-ID"/>
        </a:p>
      </dgm:t>
    </dgm:pt>
    <dgm:pt modelId="{E957ABCB-B31B-4B5A-ABA3-13A2E4566156}">
      <dgm:prSet phldrT="[Text]"/>
      <dgm:spPr/>
      <dgm:t>
        <a:bodyPr/>
        <a:lstStyle/>
        <a:p>
          <a:r>
            <a:rPr lang="id-ID" dirty="0" smtClean="0"/>
            <a:t>Belum bisa: menganalisis masalah</a:t>
          </a:r>
          <a:endParaRPr lang="id-ID" dirty="0"/>
        </a:p>
      </dgm:t>
    </dgm:pt>
    <dgm:pt modelId="{C2C09FC2-7F34-463C-910D-2AFF321A9D32}" type="parTrans" cxnId="{B7EEAC0D-FA89-4C04-B20F-EAFECBD63298}">
      <dgm:prSet/>
      <dgm:spPr/>
      <dgm:t>
        <a:bodyPr/>
        <a:lstStyle/>
        <a:p>
          <a:endParaRPr lang="id-ID"/>
        </a:p>
      </dgm:t>
    </dgm:pt>
    <dgm:pt modelId="{A57687A4-E719-4AF8-8CEF-1203AA83D46D}" type="sibTrans" cxnId="{B7EEAC0D-FA89-4C04-B20F-EAFECBD63298}">
      <dgm:prSet/>
      <dgm:spPr/>
      <dgm:t>
        <a:bodyPr/>
        <a:lstStyle/>
        <a:p>
          <a:endParaRPr lang="id-ID"/>
        </a:p>
      </dgm:t>
    </dgm:pt>
    <dgm:pt modelId="{645B19AC-5E8D-4009-B5A3-CA17D83B0879}">
      <dgm:prSet/>
      <dgm:spPr/>
      <dgm:t>
        <a:bodyPr/>
        <a:lstStyle/>
        <a:p>
          <a:r>
            <a:rPr lang="id-ID" dirty="0" smtClean="0"/>
            <a:t>Sudah bisa: menggambarkan materi yang dipelajarinya untuk dianalisis</a:t>
          </a:r>
          <a:endParaRPr lang="id-ID" dirty="0"/>
        </a:p>
      </dgm:t>
    </dgm:pt>
    <dgm:pt modelId="{6E07FB97-C1B7-4767-8FEF-517C4147783C}" type="parTrans" cxnId="{8A42A381-7DBD-4C37-9061-B4BAEA00B702}">
      <dgm:prSet/>
      <dgm:spPr/>
      <dgm:t>
        <a:bodyPr/>
        <a:lstStyle/>
        <a:p>
          <a:endParaRPr lang="id-ID"/>
        </a:p>
      </dgm:t>
    </dgm:pt>
    <dgm:pt modelId="{62A2ACD3-1FDB-4C48-853D-4EF09FD52F41}" type="sibTrans" cxnId="{8A42A381-7DBD-4C37-9061-B4BAEA00B702}">
      <dgm:prSet/>
      <dgm:spPr/>
      <dgm:t>
        <a:bodyPr/>
        <a:lstStyle/>
        <a:p>
          <a:endParaRPr lang="id-ID"/>
        </a:p>
      </dgm:t>
    </dgm:pt>
    <dgm:pt modelId="{5A70CADE-884D-43F5-8132-FD846AF6DB4E}">
      <dgm:prSet/>
      <dgm:spPr/>
      <dgm:t>
        <a:bodyPr/>
        <a:lstStyle/>
        <a:p>
          <a:r>
            <a:rPr lang="id-ID" dirty="0" smtClean="0"/>
            <a:t>Belum bisa: membentuk pengetahuan baru</a:t>
          </a:r>
          <a:endParaRPr lang="id-ID" dirty="0"/>
        </a:p>
      </dgm:t>
    </dgm:pt>
    <dgm:pt modelId="{2B18ECC0-F510-4E48-9DD4-98235B9B8780}" type="parTrans" cxnId="{F9392DE1-2322-467A-8AA5-7FB702D040F6}">
      <dgm:prSet/>
      <dgm:spPr/>
      <dgm:t>
        <a:bodyPr/>
        <a:lstStyle/>
        <a:p>
          <a:endParaRPr lang="id-ID"/>
        </a:p>
      </dgm:t>
    </dgm:pt>
    <dgm:pt modelId="{D714AD83-31A3-467D-B21C-90B25249717A}" type="sibTrans" cxnId="{F9392DE1-2322-467A-8AA5-7FB702D040F6}">
      <dgm:prSet/>
      <dgm:spPr/>
      <dgm:t>
        <a:bodyPr/>
        <a:lstStyle/>
        <a:p>
          <a:endParaRPr lang="id-ID"/>
        </a:p>
      </dgm:t>
    </dgm:pt>
    <dgm:pt modelId="{81F1B590-303E-4E65-A5A5-07C40DC997B7}">
      <dgm:prSet/>
      <dgm:spPr/>
      <dgm:t>
        <a:bodyPr/>
        <a:lstStyle/>
        <a:p>
          <a:r>
            <a:rPr lang="id-ID" dirty="0" smtClean="0"/>
            <a:t>Sudah bisa: menghubungkan pengetahuan yang dimiliki dengan pengetahuan lain, lalu membentuk pengetahuan baru</a:t>
          </a:r>
          <a:endParaRPr lang="id-ID" dirty="0"/>
        </a:p>
      </dgm:t>
    </dgm:pt>
    <dgm:pt modelId="{0FB723C7-CD27-4047-A3D4-3A8184583120}" type="parTrans" cxnId="{44E58A61-D84F-4A2F-AFCE-86C2355DECCB}">
      <dgm:prSet/>
      <dgm:spPr/>
      <dgm:t>
        <a:bodyPr/>
        <a:lstStyle/>
        <a:p>
          <a:endParaRPr lang="id-ID"/>
        </a:p>
      </dgm:t>
    </dgm:pt>
    <dgm:pt modelId="{ED5C2FE6-C93E-4367-B35D-809CF8CD22D3}" type="sibTrans" cxnId="{44E58A61-D84F-4A2F-AFCE-86C2355DECCB}">
      <dgm:prSet/>
      <dgm:spPr/>
      <dgm:t>
        <a:bodyPr/>
        <a:lstStyle/>
        <a:p>
          <a:endParaRPr lang="id-ID"/>
        </a:p>
      </dgm:t>
    </dgm:pt>
    <dgm:pt modelId="{451A5BFE-4864-40F1-9BE7-C81CE0C7E199}">
      <dgm:prSet/>
      <dgm:spPr/>
      <dgm:t>
        <a:bodyPr/>
        <a:lstStyle/>
        <a:p>
          <a:r>
            <a:rPr lang="id-ID" dirty="0" smtClean="0"/>
            <a:t>Sudah bisa: mengidentifikasi dan menilai masalah atau obyek yang dipelajari berlandaskan kriteria yang ada </a:t>
          </a:r>
          <a:r>
            <a:rPr lang="id-ID" i="1" dirty="0" smtClean="0"/>
            <a:t>(Expert Level)</a:t>
          </a:r>
          <a:endParaRPr lang="id-ID" i="1" dirty="0"/>
        </a:p>
      </dgm:t>
    </dgm:pt>
    <dgm:pt modelId="{9D16563E-C90D-495D-8A01-3D7E7FF35CD9}" type="parTrans" cxnId="{A04928B9-EC54-4B6B-ABF5-AEF43427C9EC}">
      <dgm:prSet/>
      <dgm:spPr/>
      <dgm:t>
        <a:bodyPr/>
        <a:lstStyle/>
        <a:p>
          <a:endParaRPr lang="id-ID"/>
        </a:p>
      </dgm:t>
    </dgm:pt>
    <dgm:pt modelId="{091C13BC-84E1-4582-9ACC-E37804E40CB9}" type="sibTrans" cxnId="{A04928B9-EC54-4B6B-ABF5-AEF43427C9EC}">
      <dgm:prSet/>
      <dgm:spPr/>
      <dgm:t>
        <a:bodyPr/>
        <a:lstStyle/>
        <a:p>
          <a:endParaRPr lang="id-ID"/>
        </a:p>
      </dgm:t>
    </dgm:pt>
    <dgm:pt modelId="{09BF92AB-E570-4C18-830B-05109F149E40}">
      <dgm:prSet/>
      <dgm:spPr/>
      <dgm:t>
        <a:bodyPr/>
        <a:lstStyle/>
        <a:p>
          <a:r>
            <a:rPr lang="id-ID" dirty="0" smtClean="0"/>
            <a:t>Belum bisa: mengidentifikasi dan menilai masalah</a:t>
          </a:r>
          <a:endParaRPr lang="id-ID" dirty="0"/>
        </a:p>
      </dgm:t>
    </dgm:pt>
    <dgm:pt modelId="{336552B4-D7F1-4A3A-845E-5B0B7A8638F7}" type="parTrans" cxnId="{BF165F4D-CE32-4468-8BD9-E8A4C0E3EDEB}">
      <dgm:prSet/>
      <dgm:spPr/>
      <dgm:t>
        <a:bodyPr/>
        <a:lstStyle/>
        <a:p>
          <a:endParaRPr lang="id-ID"/>
        </a:p>
      </dgm:t>
    </dgm:pt>
    <dgm:pt modelId="{48ED1186-49E7-4E64-B82A-3C869E98859C}" type="sibTrans" cxnId="{BF165F4D-CE32-4468-8BD9-E8A4C0E3EDEB}">
      <dgm:prSet/>
      <dgm:spPr/>
      <dgm:t>
        <a:bodyPr/>
        <a:lstStyle/>
        <a:p>
          <a:endParaRPr lang="id-ID"/>
        </a:p>
      </dgm:t>
    </dgm:pt>
    <dgm:pt modelId="{8B8AD4DD-3199-4741-A961-B559C0042E93}" type="pres">
      <dgm:prSet presAssocID="{CAE40B5D-5AEF-41BC-900A-88E44DE671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57CAA93-D8FE-4251-A82C-EE9B67BA3E48}" type="pres">
      <dgm:prSet presAssocID="{4056487E-30B6-45D0-8431-A12C4836995E}" presName="composite" presStyleCnt="0"/>
      <dgm:spPr/>
    </dgm:pt>
    <dgm:pt modelId="{DA51E452-10D8-4020-9A5A-ED47AD543409}" type="pres">
      <dgm:prSet presAssocID="{4056487E-30B6-45D0-8431-A12C4836995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00B7BE-446E-41D1-88A9-6015F837AE8F}" type="pres">
      <dgm:prSet presAssocID="{4056487E-30B6-45D0-8431-A12C4836995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966089-9619-42C6-896F-8098A4E578BD}" type="pres">
      <dgm:prSet presAssocID="{6878E3A6-5F4B-436D-BFBB-2DB3BCE98ED5}" presName="sp" presStyleCnt="0"/>
      <dgm:spPr/>
    </dgm:pt>
    <dgm:pt modelId="{45921030-4779-4772-A9C0-798C58AD142C}" type="pres">
      <dgm:prSet presAssocID="{7588DB1B-94DA-46F3-8790-859ACE475E2F}" presName="composite" presStyleCnt="0"/>
      <dgm:spPr/>
    </dgm:pt>
    <dgm:pt modelId="{8DB4CA19-C3C6-4586-A3C3-91B404DD0386}" type="pres">
      <dgm:prSet presAssocID="{7588DB1B-94DA-46F3-8790-859ACE475E2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AE629B-1855-4437-9457-3005845C59B1}" type="pres">
      <dgm:prSet presAssocID="{7588DB1B-94DA-46F3-8790-859ACE475E2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66EDF6-77BB-4574-9BE1-193C41F2A586}" type="pres">
      <dgm:prSet presAssocID="{3E146803-833F-4028-85F1-AA56AFB5C2AB}" presName="sp" presStyleCnt="0"/>
      <dgm:spPr/>
    </dgm:pt>
    <dgm:pt modelId="{DFDE8790-84C5-481A-9CCA-F0653C6C2A3C}" type="pres">
      <dgm:prSet presAssocID="{E47CBEF2-6E08-4624-92C6-0317699F2E38}" presName="composite" presStyleCnt="0"/>
      <dgm:spPr/>
    </dgm:pt>
    <dgm:pt modelId="{331EB951-510E-48C7-8429-A9DDECC528ED}" type="pres">
      <dgm:prSet presAssocID="{E47CBEF2-6E08-4624-92C6-0317699F2E3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2DE9CE-6E61-4489-A51C-67F58BDDBD7F}" type="pres">
      <dgm:prSet presAssocID="{E47CBEF2-6E08-4624-92C6-0317699F2E3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EE2B1F-1BB1-4386-A4AE-E69E621F53D7}" type="pres">
      <dgm:prSet presAssocID="{6E409AA1-1170-4275-96FF-3429E725D774}" presName="sp" presStyleCnt="0"/>
      <dgm:spPr/>
    </dgm:pt>
    <dgm:pt modelId="{B75F1677-D20E-4E85-AD83-469696DC8B84}" type="pres">
      <dgm:prSet presAssocID="{C1FD5908-5DED-4339-BEC3-B388E2B8AC42}" presName="composite" presStyleCnt="0"/>
      <dgm:spPr/>
    </dgm:pt>
    <dgm:pt modelId="{936C5D97-CB2D-4216-87B4-62C0F9DCB229}" type="pres">
      <dgm:prSet presAssocID="{C1FD5908-5DED-4339-BEC3-B388E2B8AC4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DF0344-A9A2-4D9C-8234-435B7A5234DB}" type="pres">
      <dgm:prSet presAssocID="{C1FD5908-5DED-4339-BEC3-B388E2B8AC4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563128-83B5-4133-995C-C8D6A0393A22}" type="pres">
      <dgm:prSet presAssocID="{5CB1FAAF-619D-42D0-95A9-CD1930A012CB}" presName="sp" presStyleCnt="0"/>
      <dgm:spPr/>
    </dgm:pt>
    <dgm:pt modelId="{F5A01F77-6816-4DB0-8C34-1736E83ED8E4}" type="pres">
      <dgm:prSet presAssocID="{4F21EC0C-BE3C-4C83-9F72-FB4CBFEEED9C}" presName="composite" presStyleCnt="0"/>
      <dgm:spPr/>
    </dgm:pt>
    <dgm:pt modelId="{38FAA2F4-2C0D-4BA4-8AB3-F8A340EEA784}" type="pres">
      <dgm:prSet presAssocID="{4F21EC0C-BE3C-4C83-9F72-FB4CBFEEED9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2B822D-AA3C-464B-8470-F7C9F892C05A}" type="pres">
      <dgm:prSet presAssocID="{4F21EC0C-BE3C-4C83-9F72-FB4CBFEEED9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DEEF52-1E63-428F-9D93-75449B3C6BA0}" type="pres">
      <dgm:prSet presAssocID="{64D8237E-2815-46C0-BE23-3FF2A2100A4A}" presName="sp" presStyleCnt="0"/>
      <dgm:spPr/>
    </dgm:pt>
    <dgm:pt modelId="{F41B5EAE-0A5C-467D-A408-3DB466BF2BBA}" type="pres">
      <dgm:prSet presAssocID="{B0DFBDC7-DE7D-469B-A4BB-37278693A78A}" presName="composite" presStyleCnt="0"/>
      <dgm:spPr/>
    </dgm:pt>
    <dgm:pt modelId="{7A3B588F-AAFD-49C9-AE7C-3C6AE7FF5ACE}" type="pres">
      <dgm:prSet presAssocID="{B0DFBDC7-DE7D-469B-A4BB-37278693A78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E6473E-2B8D-40CC-9EC5-3EB439F4D5CC}" type="pres">
      <dgm:prSet presAssocID="{B0DFBDC7-DE7D-469B-A4BB-37278693A78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2C97BCC-9983-4822-AD7E-A778AAA47ABD}" type="presOf" srcId="{81F1B590-303E-4E65-A5A5-07C40DC997B7}" destId="{612B822D-AA3C-464B-8470-F7C9F892C05A}" srcOrd="0" destOrd="0" presId="urn:microsoft.com/office/officeart/2005/8/layout/chevron2"/>
    <dgm:cxn modelId="{2629C73F-9197-4412-BCD3-263937394117}" type="presOf" srcId="{E47CBEF2-6E08-4624-92C6-0317699F2E38}" destId="{331EB951-510E-48C7-8429-A9DDECC528ED}" srcOrd="0" destOrd="0" presId="urn:microsoft.com/office/officeart/2005/8/layout/chevron2"/>
    <dgm:cxn modelId="{A845C832-C071-44F9-98D5-E224811263AB}" srcId="{CAE40B5D-5AEF-41BC-900A-88E44DE67155}" destId="{4F21EC0C-BE3C-4C83-9F72-FB4CBFEEED9C}" srcOrd="4" destOrd="0" parTransId="{78A22FE0-BB62-442D-8AB9-17E3AC8FA88C}" sibTransId="{64D8237E-2815-46C0-BE23-3FF2A2100A4A}"/>
    <dgm:cxn modelId="{C74E15BC-1E6E-4F53-852A-8103550EA426}" srcId="{E47CBEF2-6E08-4624-92C6-0317699F2E38}" destId="{A710ABFD-CB8D-4E1A-B07D-2E3B508D7399}" srcOrd="0" destOrd="0" parTransId="{DD2F7AAF-C0C5-4A71-BA2E-4D5775FCCDE1}" sibTransId="{7DD5B31F-B378-4BA4-BDF4-D8BFE9E9252A}"/>
    <dgm:cxn modelId="{E4B2797D-B94C-4919-B529-6DECF344D9EE}" srcId="{7588DB1B-94DA-46F3-8790-859ACE475E2F}" destId="{141372AE-608F-4F1E-9728-5728D478C899}" srcOrd="1" destOrd="0" parTransId="{A473B905-E831-4A71-BD91-34B399BEF5D6}" sibTransId="{C82345DE-6FAA-4C08-A0A1-3865229BF255}"/>
    <dgm:cxn modelId="{F9392DE1-2322-467A-8AA5-7FB702D040F6}" srcId="{C1FD5908-5DED-4339-BEC3-B388E2B8AC42}" destId="{5A70CADE-884D-43F5-8132-FD846AF6DB4E}" srcOrd="1" destOrd="0" parTransId="{2B18ECC0-F510-4E48-9DD4-98235B9B8780}" sibTransId="{D714AD83-31A3-467D-B21C-90B25249717A}"/>
    <dgm:cxn modelId="{763E8B30-D923-4835-86B3-5FEB541B21E9}" srcId="{CAE40B5D-5AEF-41BC-900A-88E44DE67155}" destId="{7588DB1B-94DA-46F3-8790-859ACE475E2F}" srcOrd="1" destOrd="0" parTransId="{721A33C2-BA47-4E3E-BC92-BF350B40D9CF}" sibTransId="{3E146803-833F-4028-85F1-AA56AFB5C2AB}"/>
    <dgm:cxn modelId="{3F8F34A5-7403-4C5A-B08B-0797BF5D9BCD}" type="presOf" srcId="{C1FD5908-5DED-4339-BEC3-B388E2B8AC42}" destId="{936C5D97-CB2D-4216-87B4-62C0F9DCB229}" srcOrd="0" destOrd="0" presId="urn:microsoft.com/office/officeart/2005/8/layout/chevron2"/>
    <dgm:cxn modelId="{AC70C194-9A11-4186-BD77-EB4CCE945620}" type="presOf" srcId="{A710ABFD-CB8D-4E1A-B07D-2E3B508D7399}" destId="{7A2DE9CE-6E61-4489-A51C-67F58BDDBD7F}" srcOrd="0" destOrd="0" presId="urn:microsoft.com/office/officeart/2005/8/layout/chevron2"/>
    <dgm:cxn modelId="{C3583B77-942A-461D-8567-73ADAB18AD18}" type="presOf" srcId="{4056487E-30B6-45D0-8431-A12C4836995E}" destId="{DA51E452-10D8-4020-9A5A-ED47AD543409}" srcOrd="0" destOrd="0" presId="urn:microsoft.com/office/officeart/2005/8/layout/chevron2"/>
    <dgm:cxn modelId="{44E58A61-D84F-4A2F-AFCE-86C2355DECCB}" srcId="{4F21EC0C-BE3C-4C83-9F72-FB4CBFEEED9C}" destId="{81F1B590-303E-4E65-A5A5-07C40DC997B7}" srcOrd="0" destOrd="0" parTransId="{0FB723C7-CD27-4047-A3D4-3A8184583120}" sibTransId="{ED5C2FE6-C93E-4367-B35D-809CF8CD22D3}"/>
    <dgm:cxn modelId="{5E91FFF0-9AB7-4F5F-A561-8430B375B549}" srcId="{CAE40B5D-5AEF-41BC-900A-88E44DE67155}" destId="{B0DFBDC7-DE7D-469B-A4BB-37278693A78A}" srcOrd="5" destOrd="0" parTransId="{0A45C24F-627A-4AE7-A451-1E9389F67E5C}" sibTransId="{77A50314-6426-4CE6-8979-37ED9C7E2396}"/>
    <dgm:cxn modelId="{CC5C2A8C-4761-4C46-BE0C-661865E03F46}" type="presOf" srcId="{141372AE-608F-4F1E-9728-5728D478C899}" destId="{2CAE629B-1855-4437-9457-3005845C59B1}" srcOrd="0" destOrd="1" presId="urn:microsoft.com/office/officeart/2005/8/layout/chevron2"/>
    <dgm:cxn modelId="{6A9E9956-01BB-4C75-8DF3-78FAFDD059F0}" srcId="{4056487E-30B6-45D0-8431-A12C4836995E}" destId="{2D68ADC8-AEF8-4B48-856D-29601D480A36}" srcOrd="0" destOrd="0" parTransId="{4B8D74BF-DA6C-4E55-9151-92EE1227F1DF}" sibTransId="{2850449A-F20C-4782-A018-CCB56E5F5D48}"/>
    <dgm:cxn modelId="{02774BED-7DDD-42E7-B2D7-B84EB031F549}" type="presOf" srcId="{B0DFBDC7-DE7D-469B-A4BB-37278693A78A}" destId="{7A3B588F-AAFD-49C9-AE7C-3C6AE7FF5ACE}" srcOrd="0" destOrd="0" presId="urn:microsoft.com/office/officeart/2005/8/layout/chevron2"/>
    <dgm:cxn modelId="{1EE65345-ABE3-40BF-BA1E-C7A06F233979}" type="presOf" srcId="{8F7DFC37-0C01-47D1-900F-E522ADE92A90}" destId="{7900B7BE-446E-41D1-88A9-6015F837AE8F}" srcOrd="0" destOrd="1" presId="urn:microsoft.com/office/officeart/2005/8/layout/chevron2"/>
    <dgm:cxn modelId="{E7E4B586-0FC8-42AF-BA25-A7BF799FC676}" type="presOf" srcId="{9C487FFB-CD1F-4114-AA3D-3E4EBED75A26}" destId="{2CAE629B-1855-4437-9457-3005845C59B1}" srcOrd="0" destOrd="0" presId="urn:microsoft.com/office/officeart/2005/8/layout/chevron2"/>
    <dgm:cxn modelId="{61EC6E61-FBC5-4E43-8117-7F286C1EB7CA}" srcId="{CAE40B5D-5AEF-41BC-900A-88E44DE67155}" destId="{C1FD5908-5DED-4339-BEC3-B388E2B8AC42}" srcOrd="3" destOrd="0" parTransId="{EC1E6CA1-CEFA-4E56-9B69-892CA94EB6A6}" sibTransId="{5CB1FAAF-619D-42D0-95A9-CD1930A012CB}"/>
    <dgm:cxn modelId="{8A325B2F-FC2F-4218-87B4-1FC43A85B201}" type="presOf" srcId="{CAE40B5D-5AEF-41BC-900A-88E44DE67155}" destId="{8B8AD4DD-3199-4741-A961-B559C0042E93}" srcOrd="0" destOrd="0" presId="urn:microsoft.com/office/officeart/2005/8/layout/chevron2"/>
    <dgm:cxn modelId="{40774515-7278-4067-8006-CCD9221F7768}" srcId="{CAE40B5D-5AEF-41BC-900A-88E44DE67155}" destId="{4056487E-30B6-45D0-8431-A12C4836995E}" srcOrd="0" destOrd="0" parTransId="{CAC78851-606D-43CF-A14D-76F496094530}" sibTransId="{6878E3A6-5F4B-436D-BFBB-2DB3BCE98ED5}"/>
    <dgm:cxn modelId="{A689E2D5-18DE-4269-A566-397D5DAD2267}" srcId="{4056487E-30B6-45D0-8431-A12C4836995E}" destId="{8F7DFC37-0C01-47D1-900F-E522ADE92A90}" srcOrd="1" destOrd="0" parTransId="{F6C0265E-C566-42A2-95E5-A31E08C1F572}" sibTransId="{63872050-15B5-45DD-8B02-2E72B2181135}"/>
    <dgm:cxn modelId="{A04928B9-EC54-4B6B-ABF5-AEF43427C9EC}" srcId="{B0DFBDC7-DE7D-469B-A4BB-37278693A78A}" destId="{451A5BFE-4864-40F1-9BE7-C81CE0C7E199}" srcOrd="0" destOrd="0" parTransId="{9D16563E-C90D-495D-8A01-3D7E7FF35CD9}" sibTransId="{091C13BC-84E1-4582-9ACC-E37804E40CB9}"/>
    <dgm:cxn modelId="{C62CF31A-DC0F-4EB6-BE4C-DEAB7CD0536A}" type="presOf" srcId="{09BF92AB-E570-4C18-830B-05109F149E40}" destId="{612B822D-AA3C-464B-8470-F7C9F892C05A}" srcOrd="0" destOrd="1" presId="urn:microsoft.com/office/officeart/2005/8/layout/chevron2"/>
    <dgm:cxn modelId="{B7EEAC0D-FA89-4C04-B20F-EAFECBD63298}" srcId="{E47CBEF2-6E08-4624-92C6-0317699F2E38}" destId="{E957ABCB-B31B-4B5A-ABA3-13A2E4566156}" srcOrd="1" destOrd="0" parTransId="{C2C09FC2-7F34-463C-910D-2AFF321A9D32}" sibTransId="{A57687A4-E719-4AF8-8CEF-1203AA83D46D}"/>
    <dgm:cxn modelId="{72BABE64-F8A7-436A-B0D6-3C87FCD09783}" srcId="{7588DB1B-94DA-46F3-8790-859ACE475E2F}" destId="{9C487FFB-CD1F-4114-AA3D-3E4EBED75A26}" srcOrd="0" destOrd="0" parTransId="{E5A0B418-2C14-4174-AFEB-685A6557E714}" sibTransId="{D56A9649-A05E-4D2F-8E99-49F1F9052A8A}"/>
    <dgm:cxn modelId="{8A42A381-7DBD-4C37-9061-B4BAEA00B702}" srcId="{C1FD5908-5DED-4339-BEC3-B388E2B8AC42}" destId="{645B19AC-5E8D-4009-B5A3-CA17D83B0879}" srcOrd="0" destOrd="0" parTransId="{6E07FB97-C1B7-4767-8FEF-517C4147783C}" sibTransId="{62A2ACD3-1FDB-4C48-853D-4EF09FD52F41}"/>
    <dgm:cxn modelId="{5E999E80-4FF0-42E5-B0D0-F5AA50DF9DC4}" type="presOf" srcId="{4F21EC0C-BE3C-4C83-9F72-FB4CBFEEED9C}" destId="{38FAA2F4-2C0D-4BA4-8AB3-F8A340EEA784}" srcOrd="0" destOrd="0" presId="urn:microsoft.com/office/officeart/2005/8/layout/chevron2"/>
    <dgm:cxn modelId="{9565B3EB-DA25-40FF-9D88-2FA978F6E68E}" srcId="{CAE40B5D-5AEF-41BC-900A-88E44DE67155}" destId="{E47CBEF2-6E08-4624-92C6-0317699F2E38}" srcOrd="2" destOrd="0" parTransId="{62AAC8AA-C2A9-445E-9AF3-658361727049}" sibTransId="{6E409AA1-1170-4275-96FF-3429E725D774}"/>
    <dgm:cxn modelId="{154FD7AE-102D-4D45-A861-130A00B01C0B}" type="presOf" srcId="{7588DB1B-94DA-46F3-8790-859ACE475E2F}" destId="{8DB4CA19-C3C6-4586-A3C3-91B404DD0386}" srcOrd="0" destOrd="0" presId="urn:microsoft.com/office/officeart/2005/8/layout/chevron2"/>
    <dgm:cxn modelId="{1535148A-E285-4933-BB46-3178C137B9A1}" type="presOf" srcId="{E957ABCB-B31B-4B5A-ABA3-13A2E4566156}" destId="{7A2DE9CE-6E61-4489-A51C-67F58BDDBD7F}" srcOrd="0" destOrd="1" presId="urn:microsoft.com/office/officeart/2005/8/layout/chevron2"/>
    <dgm:cxn modelId="{78499212-BFC6-469F-BF7F-A50D30FCDB0A}" type="presOf" srcId="{451A5BFE-4864-40F1-9BE7-C81CE0C7E199}" destId="{CAE6473E-2B8D-40CC-9EC5-3EB439F4D5CC}" srcOrd="0" destOrd="0" presId="urn:microsoft.com/office/officeart/2005/8/layout/chevron2"/>
    <dgm:cxn modelId="{03869E06-544C-4A75-AB3F-4815F9E8265B}" type="presOf" srcId="{645B19AC-5E8D-4009-B5A3-CA17D83B0879}" destId="{39DF0344-A9A2-4D9C-8234-435B7A5234DB}" srcOrd="0" destOrd="0" presId="urn:microsoft.com/office/officeart/2005/8/layout/chevron2"/>
    <dgm:cxn modelId="{BF165F4D-CE32-4468-8BD9-E8A4C0E3EDEB}" srcId="{4F21EC0C-BE3C-4C83-9F72-FB4CBFEEED9C}" destId="{09BF92AB-E570-4C18-830B-05109F149E40}" srcOrd="1" destOrd="0" parTransId="{336552B4-D7F1-4A3A-845E-5B0B7A8638F7}" sibTransId="{48ED1186-49E7-4E64-B82A-3C869E98859C}"/>
    <dgm:cxn modelId="{C1CF29BD-5161-4FEF-86DC-D9918998E6B8}" type="presOf" srcId="{5A70CADE-884D-43F5-8132-FD846AF6DB4E}" destId="{39DF0344-A9A2-4D9C-8234-435B7A5234DB}" srcOrd="0" destOrd="1" presId="urn:microsoft.com/office/officeart/2005/8/layout/chevron2"/>
    <dgm:cxn modelId="{AC562E4D-59D8-470F-8E1B-09A011A77F3C}" type="presOf" srcId="{2D68ADC8-AEF8-4B48-856D-29601D480A36}" destId="{7900B7BE-446E-41D1-88A9-6015F837AE8F}" srcOrd="0" destOrd="0" presId="urn:microsoft.com/office/officeart/2005/8/layout/chevron2"/>
    <dgm:cxn modelId="{9E8BA17D-9890-4067-A531-684CF72BC9EF}" type="presParOf" srcId="{8B8AD4DD-3199-4741-A961-B559C0042E93}" destId="{857CAA93-D8FE-4251-A82C-EE9B67BA3E48}" srcOrd="0" destOrd="0" presId="urn:microsoft.com/office/officeart/2005/8/layout/chevron2"/>
    <dgm:cxn modelId="{CF209A75-4920-44D3-8804-AD728888619D}" type="presParOf" srcId="{857CAA93-D8FE-4251-A82C-EE9B67BA3E48}" destId="{DA51E452-10D8-4020-9A5A-ED47AD543409}" srcOrd="0" destOrd="0" presId="urn:microsoft.com/office/officeart/2005/8/layout/chevron2"/>
    <dgm:cxn modelId="{4401EE91-31B4-4B7A-8857-2FF3B67A50EF}" type="presParOf" srcId="{857CAA93-D8FE-4251-A82C-EE9B67BA3E48}" destId="{7900B7BE-446E-41D1-88A9-6015F837AE8F}" srcOrd="1" destOrd="0" presId="urn:microsoft.com/office/officeart/2005/8/layout/chevron2"/>
    <dgm:cxn modelId="{0332F5D7-9769-4EA4-8C46-A4B39A98327C}" type="presParOf" srcId="{8B8AD4DD-3199-4741-A961-B559C0042E93}" destId="{85966089-9619-42C6-896F-8098A4E578BD}" srcOrd="1" destOrd="0" presId="urn:microsoft.com/office/officeart/2005/8/layout/chevron2"/>
    <dgm:cxn modelId="{F103E617-6D79-41B5-AF1D-47145969F28D}" type="presParOf" srcId="{8B8AD4DD-3199-4741-A961-B559C0042E93}" destId="{45921030-4779-4772-A9C0-798C58AD142C}" srcOrd="2" destOrd="0" presId="urn:microsoft.com/office/officeart/2005/8/layout/chevron2"/>
    <dgm:cxn modelId="{AE7652D5-43D7-4F81-BC43-F2F5D82E07FD}" type="presParOf" srcId="{45921030-4779-4772-A9C0-798C58AD142C}" destId="{8DB4CA19-C3C6-4586-A3C3-91B404DD0386}" srcOrd="0" destOrd="0" presId="urn:microsoft.com/office/officeart/2005/8/layout/chevron2"/>
    <dgm:cxn modelId="{9478BB22-F9E4-4AFB-9CE0-982671AFF459}" type="presParOf" srcId="{45921030-4779-4772-A9C0-798C58AD142C}" destId="{2CAE629B-1855-4437-9457-3005845C59B1}" srcOrd="1" destOrd="0" presId="urn:microsoft.com/office/officeart/2005/8/layout/chevron2"/>
    <dgm:cxn modelId="{96A6F348-8457-4622-95DF-B00EAAE318C2}" type="presParOf" srcId="{8B8AD4DD-3199-4741-A961-B559C0042E93}" destId="{2666EDF6-77BB-4574-9BE1-193C41F2A586}" srcOrd="3" destOrd="0" presId="urn:microsoft.com/office/officeart/2005/8/layout/chevron2"/>
    <dgm:cxn modelId="{7E3F141C-6E1D-4459-89AC-9882003FFA60}" type="presParOf" srcId="{8B8AD4DD-3199-4741-A961-B559C0042E93}" destId="{DFDE8790-84C5-481A-9CCA-F0653C6C2A3C}" srcOrd="4" destOrd="0" presId="urn:microsoft.com/office/officeart/2005/8/layout/chevron2"/>
    <dgm:cxn modelId="{280DF727-31E8-440E-A474-5A1A1EEF287D}" type="presParOf" srcId="{DFDE8790-84C5-481A-9CCA-F0653C6C2A3C}" destId="{331EB951-510E-48C7-8429-A9DDECC528ED}" srcOrd="0" destOrd="0" presId="urn:microsoft.com/office/officeart/2005/8/layout/chevron2"/>
    <dgm:cxn modelId="{31FB75A2-F4A3-44C8-9D19-924D18FB2CE1}" type="presParOf" srcId="{DFDE8790-84C5-481A-9CCA-F0653C6C2A3C}" destId="{7A2DE9CE-6E61-4489-A51C-67F58BDDBD7F}" srcOrd="1" destOrd="0" presId="urn:microsoft.com/office/officeart/2005/8/layout/chevron2"/>
    <dgm:cxn modelId="{4B791DD7-9939-4FF2-A217-2809037BAA1C}" type="presParOf" srcId="{8B8AD4DD-3199-4741-A961-B559C0042E93}" destId="{70EE2B1F-1BB1-4386-A4AE-E69E621F53D7}" srcOrd="5" destOrd="0" presId="urn:microsoft.com/office/officeart/2005/8/layout/chevron2"/>
    <dgm:cxn modelId="{12B72DA5-9C92-4AC4-9947-7B5EFFC2E7AE}" type="presParOf" srcId="{8B8AD4DD-3199-4741-A961-B559C0042E93}" destId="{B75F1677-D20E-4E85-AD83-469696DC8B84}" srcOrd="6" destOrd="0" presId="urn:microsoft.com/office/officeart/2005/8/layout/chevron2"/>
    <dgm:cxn modelId="{11DBE07C-1AB2-457F-A708-387E79A67B5F}" type="presParOf" srcId="{B75F1677-D20E-4E85-AD83-469696DC8B84}" destId="{936C5D97-CB2D-4216-87B4-62C0F9DCB229}" srcOrd="0" destOrd="0" presId="urn:microsoft.com/office/officeart/2005/8/layout/chevron2"/>
    <dgm:cxn modelId="{8879A054-486F-492F-8432-78427D56D0E8}" type="presParOf" srcId="{B75F1677-D20E-4E85-AD83-469696DC8B84}" destId="{39DF0344-A9A2-4D9C-8234-435B7A5234DB}" srcOrd="1" destOrd="0" presId="urn:microsoft.com/office/officeart/2005/8/layout/chevron2"/>
    <dgm:cxn modelId="{0632426D-2FFA-4522-92F5-35628E5BF1FB}" type="presParOf" srcId="{8B8AD4DD-3199-4741-A961-B559C0042E93}" destId="{A4563128-83B5-4133-995C-C8D6A0393A22}" srcOrd="7" destOrd="0" presId="urn:microsoft.com/office/officeart/2005/8/layout/chevron2"/>
    <dgm:cxn modelId="{86ECBB30-0D7D-40E9-9CEB-FB268387D524}" type="presParOf" srcId="{8B8AD4DD-3199-4741-A961-B559C0042E93}" destId="{F5A01F77-6816-4DB0-8C34-1736E83ED8E4}" srcOrd="8" destOrd="0" presId="urn:microsoft.com/office/officeart/2005/8/layout/chevron2"/>
    <dgm:cxn modelId="{F0AC545A-AB4B-4F60-A624-A654B29F4ABF}" type="presParOf" srcId="{F5A01F77-6816-4DB0-8C34-1736E83ED8E4}" destId="{38FAA2F4-2C0D-4BA4-8AB3-F8A340EEA784}" srcOrd="0" destOrd="0" presId="urn:microsoft.com/office/officeart/2005/8/layout/chevron2"/>
    <dgm:cxn modelId="{06F0CC8F-4169-4544-9639-80F2660F2A5B}" type="presParOf" srcId="{F5A01F77-6816-4DB0-8C34-1736E83ED8E4}" destId="{612B822D-AA3C-464B-8470-F7C9F892C05A}" srcOrd="1" destOrd="0" presId="urn:microsoft.com/office/officeart/2005/8/layout/chevron2"/>
    <dgm:cxn modelId="{B70B3A0B-DAF2-4E7F-B072-562C6E63C947}" type="presParOf" srcId="{8B8AD4DD-3199-4741-A961-B559C0042E93}" destId="{57DEEF52-1E63-428F-9D93-75449B3C6BA0}" srcOrd="9" destOrd="0" presId="urn:microsoft.com/office/officeart/2005/8/layout/chevron2"/>
    <dgm:cxn modelId="{33C26BA7-DEEA-417B-891B-1A1649BCEC39}" type="presParOf" srcId="{8B8AD4DD-3199-4741-A961-B559C0042E93}" destId="{F41B5EAE-0A5C-467D-A408-3DB466BF2BBA}" srcOrd="10" destOrd="0" presId="urn:microsoft.com/office/officeart/2005/8/layout/chevron2"/>
    <dgm:cxn modelId="{34887F71-6F2B-4E2E-B9A3-E78050FD5B9E}" type="presParOf" srcId="{F41B5EAE-0A5C-467D-A408-3DB466BF2BBA}" destId="{7A3B588F-AAFD-49C9-AE7C-3C6AE7FF5ACE}" srcOrd="0" destOrd="0" presId="urn:microsoft.com/office/officeart/2005/8/layout/chevron2"/>
    <dgm:cxn modelId="{45B9B33D-86AE-4FA7-B6AF-C711F74DAE60}" type="presParOf" srcId="{F41B5EAE-0A5C-467D-A408-3DB466BF2BBA}" destId="{CAE6473E-2B8D-40CC-9EC5-3EB439F4D5C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15EDB-F2AA-49A5-94B2-8495EE7003D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79DA807-79FC-4ADA-95F6-2CB8DB264A22}">
      <dgm:prSet phldrT="[Text]" custT="1"/>
      <dgm:spPr/>
      <dgm:t>
        <a:bodyPr/>
        <a:lstStyle/>
        <a:p>
          <a:r>
            <a:rPr lang="id-ID" sz="3200" dirty="0" smtClean="0"/>
            <a:t>Lulus S1 (Level 6) </a:t>
          </a:r>
          <a:endParaRPr lang="id-ID" sz="3200" dirty="0"/>
        </a:p>
      </dgm:t>
    </dgm:pt>
    <dgm:pt modelId="{E951C920-43B4-463E-9200-84434A0C8186}" type="parTrans" cxnId="{0C218993-4922-4C5A-BC06-1FEDF1570690}">
      <dgm:prSet/>
      <dgm:spPr/>
      <dgm:t>
        <a:bodyPr/>
        <a:lstStyle/>
        <a:p>
          <a:endParaRPr lang="id-ID"/>
        </a:p>
      </dgm:t>
    </dgm:pt>
    <dgm:pt modelId="{F0AC375B-4E32-4697-A8BD-EA4509530C71}" type="sibTrans" cxnId="{0C218993-4922-4C5A-BC06-1FEDF1570690}">
      <dgm:prSet/>
      <dgm:spPr/>
      <dgm:t>
        <a:bodyPr/>
        <a:lstStyle/>
        <a:p>
          <a:endParaRPr lang="id-ID"/>
        </a:p>
      </dgm:t>
    </dgm:pt>
    <dgm:pt modelId="{94B21045-5AE2-4D0E-82AC-7EAC8D2CD516}">
      <dgm:prSet phldrT="[Text]"/>
      <dgm:spPr/>
      <dgm:t>
        <a:bodyPr/>
        <a:lstStyle/>
        <a:p>
          <a:endParaRPr lang="id-ID" dirty="0"/>
        </a:p>
      </dgm:t>
    </dgm:pt>
    <dgm:pt modelId="{DBDAA3F9-E3FE-4509-A2F4-B7DD02B3FEF7}" type="sibTrans" cxnId="{D0EA257B-E4A8-46D3-A48C-78CD12729023}">
      <dgm:prSet/>
      <dgm:spPr/>
      <dgm:t>
        <a:bodyPr/>
        <a:lstStyle/>
        <a:p>
          <a:endParaRPr lang="id-ID"/>
        </a:p>
      </dgm:t>
    </dgm:pt>
    <dgm:pt modelId="{95290D01-1D42-484E-A734-921661F55AFF}" type="parTrans" cxnId="{D0EA257B-E4A8-46D3-A48C-78CD12729023}">
      <dgm:prSet/>
      <dgm:spPr/>
      <dgm:t>
        <a:bodyPr/>
        <a:lstStyle/>
        <a:p>
          <a:endParaRPr lang="id-ID"/>
        </a:p>
      </dgm:t>
    </dgm:pt>
    <dgm:pt modelId="{1A04F721-FC5E-476E-B4E1-BFD84D575D07}">
      <dgm:prSet phldrT="[Text]"/>
      <dgm:spPr/>
      <dgm:t>
        <a:bodyPr/>
        <a:lstStyle/>
        <a:p>
          <a:r>
            <a:rPr lang="id-ID" dirty="0" smtClean="0"/>
            <a:t>Mampu menerapkan pemikiran logis, kritis, sistematis, dan inovatif dalam konteks pengembangan atau implementasi ilmu pengetahuan dan teknologi yang memperhatikan dan menerapkan nilai humaniora yang sesuai dengan bidang keahliannya;</a:t>
          </a:r>
          <a:endParaRPr lang="id-ID" dirty="0"/>
        </a:p>
      </dgm:t>
    </dgm:pt>
    <dgm:pt modelId="{2148C160-0FA7-48DD-94C6-7FE073C060E8}" type="sibTrans" cxnId="{CEF87748-E8E8-450F-A1CE-70D6364EBAA4}">
      <dgm:prSet/>
      <dgm:spPr/>
      <dgm:t>
        <a:bodyPr/>
        <a:lstStyle/>
        <a:p>
          <a:endParaRPr lang="id-ID"/>
        </a:p>
      </dgm:t>
    </dgm:pt>
    <dgm:pt modelId="{19A5BFB1-1C83-46D4-81AF-0919EC832953}" type="parTrans" cxnId="{CEF87748-E8E8-450F-A1CE-70D6364EBAA4}">
      <dgm:prSet/>
      <dgm:spPr/>
      <dgm:t>
        <a:bodyPr/>
        <a:lstStyle/>
        <a:p>
          <a:endParaRPr lang="id-ID"/>
        </a:p>
      </dgm:t>
    </dgm:pt>
    <dgm:pt modelId="{B0C7861F-59C9-4A49-A380-0611AADEFBDF}">
      <dgm:prSet/>
      <dgm:spPr/>
      <dgm:t>
        <a:bodyPr/>
        <a:lstStyle/>
        <a:p>
          <a:r>
            <a:rPr lang="sv-SE" dirty="0" smtClean="0"/>
            <a:t>Mampu menunjukkan kinerja mandiri, bermutu, dan terukur;</a:t>
          </a:r>
          <a:endParaRPr lang="id-ID" dirty="0" smtClean="0"/>
        </a:p>
      </dgm:t>
    </dgm:pt>
    <dgm:pt modelId="{CF2592B1-EE85-402C-ACF5-3D34D2EC8D7E}" type="parTrans" cxnId="{63A11826-9FDF-40CA-9135-C777DBDEBD70}">
      <dgm:prSet/>
      <dgm:spPr/>
      <dgm:t>
        <a:bodyPr/>
        <a:lstStyle/>
        <a:p>
          <a:endParaRPr lang="id-ID"/>
        </a:p>
      </dgm:t>
    </dgm:pt>
    <dgm:pt modelId="{BB08F5CC-5F1E-40E6-B8A4-F6E75383E3F0}" type="sibTrans" cxnId="{63A11826-9FDF-40CA-9135-C777DBDEBD70}">
      <dgm:prSet/>
      <dgm:spPr/>
      <dgm:t>
        <a:bodyPr/>
        <a:lstStyle/>
        <a:p>
          <a:endParaRPr lang="id-ID"/>
        </a:p>
      </dgm:t>
    </dgm:pt>
    <dgm:pt modelId="{35B4E123-E4C1-4B32-8A01-A1FB59B6A78C}">
      <dgm:prSet/>
      <dgm:spPr/>
      <dgm:t>
        <a:bodyPr/>
        <a:lstStyle/>
        <a:p>
          <a:r>
            <a:rPr lang="id-ID" dirty="0" smtClean="0"/>
            <a:t>M</a:t>
          </a:r>
          <a:r>
            <a:rPr lang="nn-NO" dirty="0" smtClean="0"/>
            <a:t>ampu mengkaji implikasi pengembangan atau implementasi ilmu pengetahuan dan</a:t>
          </a:r>
          <a:r>
            <a:rPr lang="id-ID" dirty="0" smtClean="0"/>
            <a:t> teknologi yang memperhatikan dan menerapkan nilai humaniora sesuai dengan keahliannya berdasarkan kaidah, tata cara dan etika ilmiah dalam rangka menghasilkan solusi, gagasan, desain atau kritik seni;</a:t>
          </a:r>
        </a:p>
      </dgm:t>
    </dgm:pt>
    <dgm:pt modelId="{1870C62F-342A-4494-9D00-0A675464958E}" type="parTrans" cxnId="{15F42C57-E805-458F-A3AE-75ADABFA3B34}">
      <dgm:prSet/>
      <dgm:spPr/>
      <dgm:t>
        <a:bodyPr/>
        <a:lstStyle/>
        <a:p>
          <a:endParaRPr lang="id-ID"/>
        </a:p>
      </dgm:t>
    </dgm:pt>
    <dgm:pt modelId="{64A9DCA2-9052-4D8D-8883-7D61D25BA0CD}" type="sibTrans" cxnId="{15F42C57-E805-458F-A3AE-75ADABFA3B34}">
      <dgm:prSet/>
      <dgm:spPr/>
      <dgm:t>
        <a:bodyPr/>
        <a:lstStyle/>
        <a:p>
          <a:endParaRPr lang="id-ID"/>
        </a:p>
      </dgm:t>
    </dgm:pt>
    <dgm:pt modelId="{2F6A261B-A1BB-4051-8010-BBEE2C35587B}">
      <dgm:prSet/>
      <dgm:spPr/>
      <dgm:t>
        <a:bodyPr/>
        <a:lstStyle/>
        <a:p>
          <a:r>
            <a:rPr lang="id-ID" dirty="0" smtClean="0"/>
            <a:t>Mampu menyusun deskripsi saintifik hasil kajian tersebut di atas dalam bentuk skripsi atau </a:t>
          </a:r>
          <a:r>
            <a:rPr lang="sv-SE" dirty="0" smtClean="0"/>
            <a:t>laporan tugas akhir, dan mengunggahnya dalam laman perguruan tinggi;</a:t>
          </a:r>
          <a:endParaRPr lang="id-ID" dirty="0" smtClean="0"/>
        </a:p>
      </dgm:t>
    </dgm:pt>
    <dgm:pt modelId="{A06E7302-2C63-417E-AC8C-783394F6D131}" type="parTrans" cxnId="{FD1B0E36-3183-4A91-B5BE-6E7FF4528E23}">
      <dgm:prSet/>
      <dgm:spPr/>
      <dgm:t>
        <a:bodyPr/>
        <a:lstStyle/>
        <a:p>
          <a:endParaRPr lang="id-ID"/>
        </a:p>
      </dgm:t>
    </dgm:pt>
    <dgm:pt modelId="{B841F9D4-A807-407B-A21C-F1CB71C86CD7}" type="sibTrans" cxnId="{FD1B0E36-3183-4A91-B5BE-6E7FF4528E23}">
      <dgm:prSet/>
      <dgm:spPr/>
      <dgm:t>
        <a:bodyPr/>
        <a:lstStyle/>
        <a:p>
          <a:endParaRPr lang="id-ID"/>
        </a:p>
      </dgm:t>
    </dgm:pt>
    <dgm:pt modelId="{5931CA1F-5068-45F9-8DD9-74D2BEF40448}">
      <dgm:prSet/>
      <dgm:spPr/>
      <dgm:t>
        <a:bodyPr/>
        <a:lstStyle/>
        <a:p>
          <a:r>
            <a:rPr lang="id-ID" dirty="0" smtClean="0"/>
            <a:t>Mampu mengambil keputusan secara tepat dalam konteks penyelesaian masalah di bidang keahliannya, berdasarkan hasil analisis informasi dan data;</a:t>
          </a:r>
        </a:p>
      </dgm:t>
    </dgm:pt>
    <dgm:pt modelId="{BAE98CF9-80CC-4299-9A1A-462D62D6DC24}" type="parTrans" cxnId="{DDCD2C36-20B2-4EF4-9788-138D93CB9A6B}">
      <dgm:prSet/>
      <dgm:spPr/>
      <dgm:t>
        <a:bodyPr/>
        <a:lstStyle/>
        <a:p>
          <a:endParaRPr lang="id-ID"/>
        </a:p>
      </dgm:t>
    </dgm:pt>
    <dgm:pt modelId="{39A5655A-9BAC-4900-A371-3A7AF8602CBB}" type="sibTrans" cxnId="{DDCD2C36-20B2-4EF4-9788-138D93CB9A6B}">
      <dgm:prSet/>
      <dgm:spPr/>
      <dgm:t>
        <a:bodyPr/>
        <a:lstStyle/>
        <a:p>
          <a:endParaRPr lang="id-ID"/>
        </a:p>
      </dgm:t>
    </dgm:pt>
    <dgm:pt modelId="{D95E557D-8F2A-46EE-A5B7-C6587A90218B}">
      <dgm:prSet/>
      <dgm:spPr/>
      <dgm:t>
        <a:bodyPr/>
        <a:lstStyle/>
        <a:p>
          <a:r>
            <a:rPr lang="id-ID" dirty="0" smtClean="0"/>
            <a:t>Mampu memelihara dan mengembangkan jaringan kerja dengan pembimbing, kolega, sejawat baik di dalam maupun di luar lembaganya.</a:t>
          </a:r>
        </a:p>
      </dgm:t>
    </dgm:pt>
    <dgm:pt modelId="{45F49695-13E1-47CA-80B6-55246E501308}" type="parTrans" cxnId="{E9CC4CD3-094C-40FF-B5A5-2A7965B910AD}">
      <dgm:prSet/>
      <dgm:spPr/>
      <dgm:t>
        <a:bodyPr/>
        <a:lstStyle/>
        <a:p>
          <a:endParaRPr lang="id-ID"/>
        </a:p>
      </dgm:t>
    </dgm:pt>
    <dgm:pt modelId="{65DD49E6-43B4-4515-8EF1-9A4344A08253}" type="sibTrans" cxnId="{E9CC4CD3-094C-40FF-B5A5-2A7965B910AD}">
      <dgm:prSet/>
      <dgm:spPr/>
      <dgm:t>
        <a:bodyPr/>
        <a:lstStyle/>
        <a:p>
          <a:endParaRPr lang="id-ID"/>
        </a:p>
      </dgm:t>
    </dgm:pt>
    <dgm:pt modelId="{5DA148DE-2C7E-4D8F-9375-E1C599BBFB9C}">
      <dgm:prSet/>
      <dgm:spPr/>
      <dgm:t>
        <a:bodyPr/>
        <a:lstStyle/>
        <a:p>
          <a:r>
            <a:rPr lang="id-ID" dirty="0" smtClean="0"/>
            <a:t>Mampu bertanggung jawab atas pencapaian hasil kerja kelompok dan melakukan supervisi serta evaluasi terhadap penyelesaian pekerjaan yang ditugaskan kepada pekerja yang </a:t>
          </a:r>
          <a:r>
            <a:rPr lang="it-IT" dirty="0" smtClean="0"/>
            <a:t>berada di bawah tanggung jawabnya;</a:t>
          </a:r>
          <a:endParaRPr lang="id-ID" dirty="0" smtClean="0"/>
        </a:p>
      </dgm:t>
    </dgm:pt>
    <dgm:pt modelId="{F83D42A0-A74F-450A-B95B-C8F0A6825FB8}" type="parTrans" cxnId="{6B572CAA-20BD-4E08-BE52-7A3D8A60C478}">
      <dgm:prSet/>
      <dgm:spPr/>
      <dgm:t>
        <a:bodyPr/>
        <a:lstStyle/>
        <a:p>
          <a:endParaRPr lang="id-ID"/>
        </a:p>
      </dgm:t>
    </dgm:pt>
    <dgm:pt modelId="{9764CFF8-6F37-4FBD-B1C8-63732A36FB38}" type="sibTrans" cxnId="{6B572CAA-20BD-4E08-BE52-7A3D8A60C478}">
      <dgm:prSet/>
      <dgm:spPr/>
      <dgm:t>
        <a:bodyPr/>
        <a:lstStyle/>
        <a:p>
          <a:endParaRPr lang="id-ID"/>
        </a:p>
      </dgm:t>
    </dgm:pt>
    <dgm:pt modelId="{496036E0-A8B3-4E6C-A0D3-C991F39EE708}">
      <dgm:prSet/>
      <dgm:spPr/>
      <dgm:t>
        <a:bodyPr/>
        <a:lstStyle/>
        <a:p>
          <a:r>
            <a:rPr lang="id-ID" dirty="0" smtClean="0"/>
            <a:t>Mampu melakukan proses evaluasi diri terhadap kelompok kerja yang berada di bawah tanggung jawabnya, dan mampu mengelola pembelajaran secara mandiri;</a:t>
          </a:r>
        </a:p>
      </dgm:t>
    </dgm:pt>
    <dgm:pt modelId="{E7494864-CB3D-4E54-910C-49DCB0D20C25}" type="parTrans" cxnId="{5272FB2F-4562-4532-9D74-333AFEA68E42}">
      <dgm:prSet/>
      <dgm:spPr/>
      <dgm:t>
        <a:bodyPr/>
        <a:lstStyle/>
        <a:p>
          <a:endParaRPr lang="id-ID"/>
        </a:p>
      </dgm:t>
    </dgm:pt>
    <dgm:pt modelId="{4809E5C9-D629-4CD3-BB7F-2189EB61C0C8}" type="sibTrans" cxnId="{5272FB2F-4562-4532-9D74-333AFEA68E42}">
      <dgm:prSet/>
      <dgm:spPr/>
      <dgm:t>
        <a:bodyPr/>
        <a:lstStyle/>
        <a:p>
          <a:endParaRPr lang="id-ID"/>
        </a:p>
      </dgm:t>
    </dgm:pt>
    <dgm:pt modelId="{D2E56174-F57B-491B-92E5-870B192D281F}">
      <dgm:prSet/>
      <dgm:spPr/>
      <dgm:t>
        <a:bodyPr/>
        <a:lstStyle/>
        <a:p>
          <a:r>
            <a:rPr lang="id-ID" dirty="0" smtClean="0"/>
            <a:t>M</a:t>
          </a:r>
          <a:r>
            <a:rPr lang="nn-NO" dirty="0" smtClean="0"/>
            <a:t>ampu mendokumentasikan, menyimpan, mengamankan, dan menemukan kembali data</a:t>
          </a:r>
          <a:r>
            <a:rPr lang="id-ID" dirty="0" smtClean="0"/>
            <a:t> untuk menjamin kesahihan dan mencegah plagiasi</a:t>
          </a:r>
        </a:p>
      </dgm:t>
    </dgm:pt>
    <dgm:pt modelId="{60417D45-D4FE-4FF3-B3DC-CAEE9C0B8B53}" type="parTrans" cxnId="{820A9C17-23E3-4436-833E-A551B1857BA8}">
      <dgm:prSet/>
      <dgm:spPr/>
      <dgm:t>
        <a:bodyPr/>
        <a:lstStyle/>
        <a:p>
          <a:endParaRPr lang="id-ID"/>
        </a:p>
      </dgm:t>
    </dgm:pt>
    <dgm:pt modelId="{C1FB8FDB-6E74-4F70-BD48-9E209DE93004}" type="sibTrans" cxnId="{820A9C17-23E3-4436-833E-A551B1857BA8}">
      <dgm:prSet/>
      <dgm:spPr/>
      <dgm:t>
        <a:bodyPr/>
        <a:lstStyle/>
        <a:p>
          <a:endParaRPr lang="id-ID"/>
        </a:p>
      </dgm:t>
    </dgm:pt>
    <dgm:pt modelId="{8A89D459-DC3D-4D33-B44B-C6DCB55A0F9D}" type="pres">
      <dgm:prSet presAssocID="{3F815EDB-F2AA-49A5-94B2-8495EE7003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DAA8552-87CC-4E0A-9BE3-DE16EE02750E}" type="pres">
      <dgm:prSet presAssocID="{B79DA807-79FC-4ADA-95F6-2CB8DB264A22}" presName="composite" presStyleCnt="0"/>
      <dgm:spPr/>
    </dgm:pt>
    <dgm:pt modelId="{B62C1655-22E7-40DF-920D-47DA4BDBED9E}" type="pres">
      <dgm:prSet presAssocID="{B79DA807-79FC-4ADA-95F6-2CB8DB264A2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07573F-826E-4290-9734-E5A6BD17633C}" type="pres">
      <dgm:prSet presAssocID="{B79DA807-79FC-4ADA-95F6-2CB8DB264A2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3A11826-9FDF-40CA-9135-C777DBDEBD70}" srcId="{B79DA807-79FC-4ADA-95F6-2CB8DB264A22}" destId="{B0C7861F-59C9-4A49-A380-0611AADEFBDF}" srcOrd="1" destOrd="0" parTransId="{CF2592B1-EE85-402C-ACF5-3D34D2EC8D7E}" sibTransId="{BB08F5CC-5F1E-40E6-B8A4-F6E75383E3F0}"/>
    <dgm:cxn modelId="{12BE4217-30BA-4E8A-8016-068F9F74C985}" type="presOf" srcId="{B0C7861F-59C9-4A49-A380-0611AADEFBDF}" destId="{F207573F-826E-4290-9734-E5A6BD17633C}" srcOrd="0" destOrd="1" presId="urn:microsoft.com/office/officeart/2005/8/layout/hList1"/>
    <dgm:cxn modelId="{DEDF620B-E732-4285-A711-38360A7B15B4}" type="presOf" srcId="{D95E557D-8F2A-46EE-A5B7-C6587A90218B}" destId="{F207573F-826E-4290-9734-E5A6BD17633C}" srcOrd="0" destOrd="5" presId="urn:microsoft.com/office/officeart/2005/8/layout/hList1"/>
    <dgm:cxn modelId="{0C218993-4922-4C5A-BC06-1FEDF1570690}" srcId="{3F815EDB-F2AA-49A5-94B2-8495EE7003D1}" destId="{B79DA807-79FC-4ADA-95F6-2CB8DB264A22}" srcOrd="0" destOrd="0" parTransId="{E951C920-43B4-463E-9200-84434A0C8186}" sibTransId="{F0AC375B-4E32-4697-A8BD-EA4509530C71}"/>
    <dgm:cxn modelId="{177AFF7C-21FF-4548-9F46-578C2A1B117C}" type="presOf" srcId="{D2E56174-F57B-491B-92E5-870B192D281F}" destId="{F207573F-826E-4290-9734-E5A6BD17633C}" srcOrd="0" destOrd="8" presId="urn:microsoft.com/office/officeart/2005/8/layout/hList1"/>
    <dgm:cxn modelId="{E9CC4CD3-094C-40FF-B5A5-2A7965B910AD}" srcId="{B79DA807-79FC-4ADA-95F6-2CB8DB264A22}" destId="{D95E557D-8F2A-46EE-A5B7-C6587A90218B}" srcOrd="5" destOrd="0" parTransId="{45F49695-13E1-47CA-80B6-55246E501308}" sibTransId="{65DD49E6-43B4-4515-8EF1-9A4344A08253}"/>
    <dgm:cxn modelId="{E11760E2-3210-4110-90E3-B277CB89D202}" type="presOf" srcId="{5DA148DE-2C7E-4D8F-9375-E1C599BBFB9C}" destId="{F207573F-826E-4290-9734-E5A6BD17633C}" srcOrd="0" destOrd="6" presId="urn:microsoft.com/office/officeart/2005/8/layout/hList1"/>
    <dgm:cxn modelId="{CEF87748-E8E8-450F-A1CE-70D6364EBAA4}" srcId="{B79DA807-79FC-4ADA-95F6-2CB8DB264A22}" destId="{1A04F721-FC5E-476E-B4E1-BFD84D575D07}" srcOrd="0" destOrd="0" parTransId="{19A5BFB1-1C83-46D4-81AF-0919EC832953}" sibTransId="{2148C160-0FA7-48DD-94C6-7FE073C060E8}"/>
    <dgm:cxn modelId="{0CE8A1DE-C587-446E-98DD-DE2697079CC2}" type="presOf" srcId="{35B4E123-E4C1-4B32-8A01-A1FB59B6A78C}" destId="{F207573F-826E-4290-9734-E5A6BD17633C}" srcOrd="0" destOrd="2" presId="urn:microsoft.com/office/officeart/2005/8/layout/hList1"/>
    <dgm:cxn modelId="{5FB53D91-3DD6-4C34-ADBC-BFE8DD08E83E}" type="presOf" srcId="{5931CA1F-5068-45F9-8DD9-74D2BEF40448}" destId="{F207573F-826E-4290-9734-E5A6BD17633C}" srcOrd="0" destOrd="4" presId="urn:microsoft.com/office/officeart/2005/8/layout/hList1"/>
    <dgm:cxn modelId="{11C81D98-682F-46C8-8C71-71A6E8BC6CCD}" type="presOf" srcId="{2F6A261B-A1BB-4051-8010-BBEE2C35587B}" destId="{F207573F-826E-4290-9734-E5A6BD17633C}" srcOrd="0" destOrd="3" presId="urn:microsoft.com/office/officeart/2005/8/layout/hList1"/>
    <dgm:cxn modelId="{15F42C57-E805-458F-A3AE-75ADABFA3B34}" srcId="{B79DA807-79FC-4ADA-95F6-2CB8DB264A22}" destId="{35B4E123-E4C1-4B32-8A01-A1FB59B6A78C}" srcOrd="2" destOrd="0" parTransId="{1870C62F-342A-4494-9D00-0A675464958E}" sibTransId="{64A9DCA2-9052-4D8D-8883-7D61D25BA0CD}"/>
    <dgm:cxn modelId="{5272FB2F-4562-4532-9D74-333AFEA68E42}" srcId="{B79DA807-79FC-4ADA-95F6-2CB8DB264A22}" destId="{496036E0-A8B3-4E6C-A0D3-C991F39EE708}" srcOrd="7" destOrd="0" parTransId="{E7494864-CB3D-4E54-910C-49DCB0D20C25}" sibTransId="{4809E5C9-D629-4CD3-BB7F-2189EB61C0C8}"/>
    <dgm:cxn modelId="{DDCD2C36-20B2-4EF4-9788-138D93CB9A6B}" srcId="{B79DA807-79FC-4ADA-95F6-2CB8DB264A22}" destId="{5931CA1F-5068-45F9-8DD9-74D2BEF40448}" srcOrd="4" destOrd="0" parTransId="{BAE98CF9-80CC-4299-9A1A-462D62D6DC24}" sibTransId="{39A5655A-9BAC-4900-A371-3A7AF8602CBB}"/>
    <dgm:cxn modelId="{44E3EC63-D146-4598-8D7C-D75A638691F5}" type="presOf" srcId="{496036E0-A8B3-4E6C-A0D3-C991F39EE708}" destId="{F207573F-826E-4290-9734-E5A6BD17633C}" srcOrd="0" destOrd="7" presId="urn:microsoft.com/office/officeart/2005/8/layout/hList1"/>
    <dgm:cxn modelId="{FD1B0E36-3183-4A91-B5BE-6E7FF4528E23}" srcId="{B79DA807-79FC-4ADA-95F6-2CB8DB264A22}" destId="{2F6A261B-A1BB-4051-8010-BBEE2C35587B}" srcOrd="3" destOrd="0" parTransId="{A06E7302-2C63-417E-AC8C-783394F6D131}" sibTransId="{B841F9D4-A807-407B-A21C-F1CB71C86CD7}"/>
    <dgm:cxn modelId="{6B572CAA-20BD-4E08-BE52-7A3D8A60C478}" srcId="{B79DA807-79FC-4ADA-95F6-2CB8DB264A22}" destId="{5DA148DE-2C7E-4D8F-9375-E1C599BBFB9C}" srcOrd="6" destOrd="0" parTransId="{F83D42A0-A74F-450A-B95B-C8F0A6825FB8}" sibTransId="{9764CFF8-6F37-4FBD-B1C8-63732A36FB38}"/>
    <dgm:cxn modelId="{820A9C17-23E3-4436-833E-A551B1857BA8}" srcId="{B79DA807-79FC-4ADA-95F6-2CB8DB264A22}" destId="{D2E56174-F57B-491B-92E5-870B192D281F}" srcOrd="8" destOrd="0" parTransId="{60417D45-D4FE-4FF3-B3DC-CAEE9C0B8B53}" sibTransId="{C1FB8FDB-6E74-4F70-BD48-9E209DE93004}"/>
    <dgm:cxn modelId="{68A730D4-6500-48B7-9096-FEB1B36679DD}" type="presOf" srcId="{3F815EDB-F2AA-49A5-94B2-8495EE7003D1}" destId="{8A89D459-DC3D-4D33-B44B-C6DCB55A0F9D}" srcOrd="0" destOrd="0" presId="urn:microsoft.com/office/officeart/2005/8/layout/hList1"/>
    <dgm:cxn modelId="{D0EA257B-E4A8-46D3-A48C-78CD12729023}" srcId="{B79DA807-79FC-4ADA-95F6-2CB8DB264A22}" destId="{94B21045-5AE2-4D0E-82AC-7EAC8D2CD516}" srcOrd="9" destOrd="0" parTransId="{95290D01-1D42-484E-A734-921661F55AFF}" sibTransId="{DBDAA3F9-E3FE-4509-A2F4-B7DD02B3FEF7}"/>
    <dgm:cxn modelId="{5152370E-2717-43D4-B2E5-25D18B3B244F}" type="presOf" srcId="{1A04F721-FC5E-476E-B4E1-BFD84D575D07}" destId="{F207573F-826E-4290-9734-E5A6BD17633C}" srcOrd="0" destOrd="0" presId="urn:microsoft.com/office/officeart/2005/8/layout/hList1"/>
    <dgm:cxn modelId="{7CC67651-684C-4E20-B25F-F39AD2B9A857}" type="presOf" srcId="{B79DA807-79FC-4ADA-95F6-2CB8DB264A22}" destId="{B62C1655-22E7-40DF-920D-47DA4BDBED9E}" srcOrd="0" destOrd="0" presId="urn:microsoft.com/office/officeart/2005/8/layout/hList1"/>
    <dgm:cxn modelId="{6248EB5E-5BA3-4817-AA31-61ADA95AF6C0}" type="presOf" srcId="{94B21045-5AE2-4D0E-82AC-7EAC8D2CD516}" destId="{F207573F-826E-4290-9734-E5A6BD17633C}" srcOrd="0" destOrd="9" presId="urn:microsoft.com/office/officeart/2005/8/layout/hList1"/>
    <dgm:cxn modelId="{5E28CF67-8268-4133-8E71-02961091D9AC}" type="presParOf" srcId="{8A89D459-DC3D-4D33-B44B-C6DCB55A0F9D}" destId="{ADAA8552-87CC-4E0A-9BE3-DE16EE02750E}" srcOrd="0" destOrd="0" presId="urn:microsoft.com/office/officeart/2005/8/layout/hList1"/>
    <dgm:cxn modelId="{02BE5E33-E373-4042-B7C6-0AC2AE92C5DD}" type="presParOf" srcId="{ADAA8552-87CC-4E0A-9BE3-DE16EE02750E}" destId="{B62C1655-22E7-40DF-920D-47DA4BDBED9E}" srcOrd="0" destOrd="0" presId="urn:microsoft.com/office/officeart/2005/8/layout/hList1"/>
    <dgm:cxn modelId="{BFFD3153-C243-4EA6-ACE7-EFF1256B1C31}" type="presParOf" srcId="{ADAA8552-87CC-4E0A-9BE3-DE16EE02750E}" destId="{F207573F-826E-4290-9734-E5A6BD17633C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E452-10D8-4020-9A5A-ED47AD543409}">
      <dsp:nvSpPr>
        <dsp:cNvPr id="0" name=""/>
        <dsp:cNvSpPr/>
      </dsp:nvSpPr>
      <dsp:spPr>
        <a:xfrm rot="5400000">
          <a:off x="-166134" y="169863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Tahu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391375"/>
        <a:ext cx="775292" cy="332268"/>
      </dsp:txXfrm>
    </dsp:sp>
    <dsp:sp modelId="{7900B7BE-446E-41D1-88A9-6015F837AE8F}">
      <dsp:nvSpPr>
        <dsp:cNvPr id="0" name=""/>
        <dsp:cNvSpPr/>
      </dsp:nvSpPr>
      <dsp:spPr>
        <a:xfrm rot="5400000">
          <a:off x="6123689" y="-5344667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Mengingat/menghafal materi pembelajaran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Belum bisa: memahami dan mengajarkan kepada orang lain</a:t>
          </a:r>
          <a:endParaRPr lang="id-ID" sz="1800" kern="1200" dirty="0"/>
        </a:p>
      </dsp:txBody>
      <dsp:txXfrm rot="-5400000">
        <a:off x="775293" y="38872"/>
        <a:ext cx="11381564" cy="649628"/>
      </dsp:txXfrm>
    </dsp:sp>
    <dsp:sp modelId="{8DB4CA19-C3C6-4586-A3C3-91B404DD0386}">
      <dsp:nvSpPr>
        <dsp:cNvPr id="0" name=""/>
        <dsp:cNvSpPr/>
      </dsp:nvSpPr>
      <dsp:spPr>
        <a:xfrm rot="5400000">
          <a:off x="-166134" y="1181299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Paham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1402811"/>
        <a:ext cx="775292" cy="332268"/>
      </dsp:txXfrm>
    </dsp:sp>
    <dsp:sp modelId="{2CAE629B-1855-4437-9457-3005845C59B1}">
      <dsp:nvSpPr>
        <dsp:cNvPr id="0" name=""/>
        <dsp:cNvSpPr/>
      </dsp:nvSpPr>
      <dsp:spPr>
        <a:xfrm rot="5400000">
          <a:off x="6123689" y="-4333231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Menggunakan dan Menjelaskan apa yang dipelajari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Belum bisa: mengaplikasikan untuk memecahkan masalah</a:t>
          </a:r>
          <a:endParaRPr lang="id-ID" sz="1800" kern="1200" dirty="0"/>
        </a:p>
      </dsp:txBody>
      <dsp:txXfrm rot="-5400000">
        <a:off x="775293" y="1050308"/>
        <a:ext cx="11381564" cy="649628"/>
      </dsp:txXfrm>
    </dsp:sp>
    <dsp:sp modelId="{331EB951-510E-48C7-8429-A9DDECC528ED}">
      <dsp:nvSpPr>
        <dsp:cNvPr id="0" name=""/>
        <dsp:cNvSpPr/>
      </dsp:nvSpPr>
      <dsp:spPr>
        <a:xfrm rot="5400000">
          <a:off x="-166134" y="2192735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Aplikasi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2414247"/>
        <a:ext cx="775292" cy="332268"/>
      </dsp:txXfrm>
    </dsp:sp>
    <dsp:sp modelId="{7A2DE9CE-6E61-4489-A51C-67F58BDDBD7F}">
      <dsp:nvSpPr>
        <dsp:cNvPr id="0" name=""/>
        <dsp:cNvSpPr/>
      </dsp:nvSpPr>
      <dsp:spPr>
        <a:xfrm rot="5400000">
          <a:off x="6123689" y="-3321794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menggunakan dan mengaplikasikan untuk memecahkan masalah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Belum bisa: menganalisis masalah</a:t>
          </a:r>
          <a:endParaRPr lang="id-ID" sz="1800" kern="1200" dirty="0"/>
        </a:p>
      </dsp:txBody>
      <dsp:txXfrm rot="-5400000">
        <a:off x="775293" y="2061745"/>
        <a:ext cx="11381564" cy="649628"/>
      </dsp:txXfrm>
    </dsp:sp>
    <dsp:sp modelId="{936C5D97-CB2D-4216-87B4-62C0F9DCB229}">
      <dsp:nvSpPr>
        <dsp:cNvPr id="0" name=""/>
        <dsp:cNvSpPr/>
      </dsp:nvSpPr>
      <dsp:spPr>
        <a:xfrm rot="5400000">
          <a:off x="-166134" y="3204171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Analisa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3425683"/>
        <a:ext cx="775292" cy="332268"/>
      </dsp:txXfrm>
    </dsp:sp>
    <dsp:sp modelId="{39DF0344-A9A2-4D9C-8234-435B7A5234DB}">
      <dsp:nvSpPr>
        <dsp:cNvPr id="0" name=""/>
        <dsp:cNvSpPr/>
      </dsp:nvSpPr>
      <dsp:spPr>
        <a:xfrm rot="5400000">
          <a:off x="6123689" y="-2310358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menggambarkan materi yang dipelajarinya untuk dianalisis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Belum bisa: membentuk pengetahuan baru</a:t>
          </a:r>
          <a:endParaRPr lang="id-ID" sz="1800" kern="1200" dirty="0"/>
        </a:p>
      </dsp:txBody>
      <dsp:txXfrm rot="-5400000">
        <a:off x="775293" y="3073181"/>
        <a:ext cx="11381564" cy="649628"/>
      </dsp:txXfrm>
    </dsp:sp>
    <dsp:sp modelId="{38FAA2F4-2C0D-4BA4-8AB3-F8A340EEA784}">
      <dsp:nvSpPr>
        <dsp:cNvPr id="0" name=""/>
        <dsp:cNvSpPr/>
      </dsp:nvSpPr>
      <dsp:spPr>
        <a:xfrm rot="5400000">
          <a:off x="-166134" y="4215608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Sintesa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4437120"/>
        <a:ext cx="775292" cy="332268"/>
      </dsp:txXfrm>
    </dsp:sp>
    <dsp:sp modelId="{612B822D-AA3C-464B-8470-F7C9F892C05A}">
      <dsp:nvSpPr>
        <dsp:cNvPr id="0" name=""/>
        <dsp:cNvSpPr/>
      </dsp:nvSpPr>
      <dsp:spPr>
        <a:xfrm rot="5400000">
          <a:off x="6123689" y="-1298922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menghubungkan pengetahuan yang dimiliki dengan pengetahuan lain, lalu membentuk pengetahuan baru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Belum bisa: mengidentifikasi dan menilai masalah</a:t>
          </a:r>
          <a:endParaRPr lang="id-ID" sz="1800" kern="1200" dirty="0"/>
        </a:p>
      </dsp:txBody>
      <dsp:txXfrm rot="-5400000">
        <a:off x="775293" y="4084617"/>
        <a:ext cx="11381564" cy="649628"/>
      </dsp:txXfrm>
    </dsp:sp>
    <dsp:sp modelId="{7A3B588F-AAFD-49C9-AE7C-3C6AE7FF5ACE}">
      <dsp:nvSpPr>
        <dsp:cNvPr id="0" name=""/>
        <dsp:cNvSpPr/>
      </dsp:nvSpPr>
      <dsp:spPr>
        <a:xfrm rot="5400000">
          <a:off x="-166134" y="5227044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Evaluasi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5448556"/>
        <a:ext cx="775292" cy="332268"/>
      </dsp:txXfrm>
    </dsp:sp>
    <dsp:sp modelId="{CAE6473E-2B8D-40CC-9EC5-3EB439F4D5CC}">
      <dsp:nvSpPr>
        <dsp:cNvPr id="0" name=""/>
        <dsp:cNvSpPr/>
      </dsp:nvSpPr>
      <dsp:spPr>
        <a:xfrm rot="5400000">
          <a:off x="6123689" y="-287486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mengidentifikasi dan menilai masalah atau obyek yang dipelajari berlandaskan kriteria yang ada </a:t>
          </a:r>
          <a:r>
            <a:rPr lang="id-ID" sz="1800" i="1" kern="1200" dirty="0" smtClean="0"/>
            <a:t>(Expert Level)</a:t>
          </a:r>
          <a:endParaRPr lang="id-ID" sz="1800" i="1" kern="1200" dirty="0"/>
        </a:p>
      </dsp:txBody>
      <dsp:txXfrm rot="-5400000">
        <a:off x="775293" y="5096053"/>
        <a:ext cx="11381564" cy="649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C1655-22E7-40DF-920D-47DA4BDBED9E}">
      <dsp:nvSpPr>
        <dsp:cNvPr id="0" name=""/>
        <dsp:cNvSpPr/>
      </dsp:nvSpPr>
      <dsp:spPr>
        <a:xfrm>
          <a:off x="0" y="316049"/>
          <a:ext cx="12192000" cy="79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Lulus S1 (Level 6) </a:t>
          </a:r>
          <a:endParaRPr lang="id-ID" sz="3200" kern="1200" dirty="0"/>
        </a:p>
      </dsp:txBody>
      <dsp:txXfrm>
        <a:off x="0" y="316049"/>
        <a:ext cx="12192000" cy="790800"/>
      </dsp:txXfrm>
    </dsp:sp>
    <dsp:sp modelId="{F207573F-826E-4290-9734-E5A6BD17633C}">
      <dsp:nvSpPr>
        <dsp:cNvPr id="0" name=""/>
        <dsp:cNvSpPr/>
      </dsp:nvSpPr>
      <dsp:spPr>
        <a:xfrm>
          <a:off x="0" y="1106849"/>
          <a:ext cx="12192000" cy="5435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menerapkan pemikiran logis, kritis, sistematis, dan inovatif dalam konteks pengembangan atau implementasi ilmu pengetahuan dan teknologi yang memperhatikan dan menerapkan nilai humaniora yang sesuai dengan bidang keahliannya;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kern="1200" dirty="0" smtClean="0"/>
            <a:t>Mampu menunjukkan kinerja mandiri, bermutu, dan terukur;</a:t>
          </a:r>
          <a:endParaRPr lang="id-ID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</a:t>
          </a:r>
          <a:r>
            <a:rPr lang="nn-NO" sz="1800" kern="1200" dirty="0" smtClean="0"/>
            <a:t>ampu mengkaji implikasi pengembangan atau implementasi ilmu pengetahuan dan</a:t>
          </a:r>
          <a:r>
            <a:rPr lang="id-ID" sz="1800" kern="1200" dirty="0" smtClean="0"/>
            <a:t> teknologi yang memperhatikan dan menerapkan nilai humaniora sesuai dengan keahliannya berdasarkan kaidah, tata cara dan etika ilmiah dalam rangka menghasilkan solusi, gagasan, desain atau kritik seni;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menyusun deskripsi saintifik hasil kajian tersebut di atas dalam bentuk skripsi atau </a:t>
          </a:r>
          <a:r>
            <a:rPr lang="sv-SE" sz="1800" kern="1200" dirty="0" smtClean="0"/>
            <a:t>laporan tugas akhir, dan mengunggahnya dalam laman perguruan tinggi;</a:t>
          </a:r>
          <a:endParaRPr lang="id-ID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mengambil keputusan secara tepat dalam konteks penyelesaian masalah di bidang keahliannya, berdasarkan hasil analisis informasi dan data;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memelihara dan mengembangkan jaringan kerja dengan pembimbing, kolega, sejawat baik di dalam maupun di luar lembaganya.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bertanggung jawab atas pencapaian hasil kerja kelompok dan melakukan supervisi serta evaluasi terhadap penyelesaian pekerjaan yang ditugaskan kepada pekerja yang </a:t>
          </a:r>
          <a:r>
            <a:rPr lang="it-IT" sz="1800" kern="1200" dirty="0" smtClean="0"/>
            <a:t>berada di bawah tanggung jawabnya;</a:t>
          </a:r>
          <a:endParaRPr lang="id-ID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melakukan proses evaluasi diri terhadap kelompok kerja yang berada di bawah tanggung jawabnya, dan mampu mengelola pembelajaran secara mandiri;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</a:t>
          </a:r>
          <a:r>
            <a:rPr lang="nn-NO" sz="1800" kern="1200" dirty="0" smtClean="0"/>
            <a:t>ampu mendokumentasikan, menyimpan, mengamankan, dan menemukan kembali data</a:t>
          </a:r>
          <a:r>
            <a:rPr lang="id-ID" sz="1800" kern="1200" dirty="0" smtClean="0"/>
            <a:t> untuk menjamin kesahihan dan mencegah plagiasi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800" kern="1200" dirty="0"/>
        </a:p>
      </dsp:txBody>
      <dsp:txXfrm>
        <a:off x="0" y="1106849"/>
        <a:ext cx="12192000" cy="5435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26/04/2007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9818D5-ECB4-4978-8A54-7ADA100DCA56}" type="slidenum">
              <a:rPr lang="id-ID" smtClean="0"/>
              <a:pPr>
                <a:spcBef>
                  <a:spcPct val="0"/>
                </a:spcBef>
              </a:pPr>
              <a:t>18</a:t>
            </a:fld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183781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A6F049-CFFF-40D8-AD56-5C57495E29D2}" type="slidenum">
              <a:rPr lang="id-ID" smtClean="0"/>
              <a:pPr>
                <a:spcBef>
                  <a:spcPct val="0"/>
                </a:spcBef>
              </a:pPr>
              <a:t>19</a:t>
            </a:fld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39861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4BD662-2231-4C9A-BD7E-25AC39C5464A}" type="slidenum">
              <a:rPr lang="id-ID" smtClean="0"/>
              <a:pPr>
                <a:spcBef>
                  <a:spcPct val="0"/>
                </a:spcBef>
              </a:pPr>
              <a:t>21</a:t>
            </a:fld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134604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C0D9BD-86F8-43BD-8929-53FDD5A15C2F}" type="slidenum">
              <a:rPr lang="id-ID" smtClean="0"/>
              <a:pPr>
                <a:spcBef>
                  <a:spcPct val="0"/>
                </a:spcBef>
              </a:pPr>
              <a:t>23</a:t>
            </a:fld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399533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9F216-D0EC-47F1-B6AC-A8990CA6D73E}" type="slidenum">
              <a:rPr lang="id-ID"/>
              <a:pPr>
                <a:spcBef>
                  <a:spcPct val="0"/>
                </a:spcBef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17847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9F216-D0EC-47F1-B6AC-A8990CA6D73E}" type="slidenum">
              <a:rPr lang="id-ID"/>
              <a:pPr>
                <a:spcBef>
                  <a:spcPct val="0"/>
                </a:spcBef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17847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9F216-D0EC-47F1-B6AC-A8990CA6D73E}" type="slidenum">
              <a:rPr lang="id-ID"/>
              <a:pPr>
                <a:spcBef>
                  <a:spcPct val="0"/>
                </a:spcBef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1784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D2FF7A-F7D9-41F5-A648-8CBBCE4AECC1}" type="slidenum">
              <a:rPr lang="id-ID"/>
              <a:pPr>
                <a:spcBef>
                  <a:spcPct val="0"/>
                </a:spcBef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5787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B89740-D736-46BD-9329-818B7F5C1528}" type="slidenum">
              <a:rPr lang="id-ID"/>
              <a:pPr>
                <a:spcBef>
                  <a:spcPct val="0"/>
                </a:spcBef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70612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309605-D4A3-4140-ABD6-BC156E9750BB}" type="slidenum">
              <a:rPr lang="id-ID" smtClean="0"/>
              <a:pPr>
                <a:spcBef>
                  <a:spcPct val="0"/>
                </a:spcBef>
              </a:pPr>
              <a:t>17</a:t>
            </a:fld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271605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Ade%20Heryana_Pembelajaran%20Kepstrat/Ade%20Heryana_RPS_Kepemimpinan%20Berfikir%20Sistem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Ade%20Heryana_Pembelajaran%20Kepstrat/Ade%20Heryana_RPS_Kepemimpinan%20Berfikir%20Sistem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disasrawan.blogspot.com/2012/12/ekonomi-artikel-lengkap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Ade%20Heryana_Pembelajaran%20Kepstrat/Ade%20Heryana_RPS_Kepemimpinan%20Berfikir%20Sistem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- 1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2022382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RENCANA PEMBELAJARAN SEMESTER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Nama mata kuliah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Dasar-dasar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Bobot mata kuliah = 2 SKS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Jumlah pertemuan = 14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Metode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Ceramah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Diskusi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Kuliah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/ Seminar, (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Student-centered Learning = </a:t>
            </a:r>
            <a:r>
              <a:rPr lang="id-ID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contextual instruction, cooperative learning, dan small group discussion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2022382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  <a:hlinkClick r:id="rId4" action="ppaction://hlinkfile"/>
              </a:rPr>
              <a:t>EVALUASI BELAJAR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  <a:hlinkClick r:id="rId4" action="ppaction://hlinkfile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cs typeface="Arial" panose="020B0604020202020204" pitchFamily="34" charset="0"/>
              </a:rPr>
              <a:t>ABSENSI  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10%</a:t>
            </a: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SIKAP (SOPAN </a:t>
            </a:r>
            <a:r>
              <a:rPr lang="fi-FI" dirty="0" smtClean="0">
                <a:cs typeface="Arial" pitchFamily="34" charset="0"/>
              </a:rPr>
              <a:t>SANTUN, KEAKTIFAN, KREATIVITAS,</a:t>
            </a:r>
          </a:p>
          <a:p>
            <a:pPr>
              <a:buNone/>
            </a:pPr>
            <a:r>
              <a:rPr lang="fi-FI" dirty="0" smtClean="0">
                <a:cs typeface="Arial" pitchFamily="34" charset="0"/>
              </a:rPr>
              <a:t>KEMAMPUAN MEMECAHKAN MASALAH) </a:t>
            </a:r>
            <a:r>
              <a:rPr lang="fi-FI" dirty="0" smtClean="0">
                <a:solidFill>
                  <a:srgbClr val="FF0000"/>
                </a:solidFill>
                <a:cs typeface="Arial" pitchFamily="34" charset="0"/>
              </a:rPr>
              <a:t>15%</a:t>
            </a:r>
          </a:p>
          <a:p>
            <a:pPr>
              <a:buNone/>
            </a:pPr>
            <a:r>
              <a:rPr lang="fi-FI" dirty="0" smtClean="0">
                <a:cs typeface="Arial" pitchFamily="34" charset="0"/>
              </a:rPr>
              <a:t>UTS TERTULIS </a:t>
            </a:r>
            <a:r>
              <a:rPr lang="fi-FI" dirty="0" smtClean="0">
                <a:solidFill>
                  <a:srgbClr val="FF0000"/>
                </a:solidFill>
                <a:cs typeface="Arial" pitchFamily="34" charset="0"/>
              </a:rPr>
              <a:t>25%</a:t>
            </a:r>
          </a:p>
          <a:p>
            <a:pPr>
              <a:buNone/>
            </a:pPr>
            <a:r>
              <a:rPr lang="fi-FI" dirty="0" smtClean="0">
                <a:cs typeface="Arial" pitchFamily="34" charset="0"/>
              </a:rPr>
              <a:t>UAS TERTULIS </a:t>
            </a:r>
            <a:r>
              <a:rPr lang="fi-FI" dirty="0" smtClean="0">
                <a:solidFill>
                  <a:srgbClr val="FF0000"/>
                </a:solidFill>
                <a:cs typeface="Arial" pitchFamily="34" charset="0"/>
              </a:rPr>
              <a:t>25%</a:t>
            </a:r>
          </a:p>
          <a:p>
            <a:pPr>
              <a:buNone/>
            </a:pPr>
            <a:r>
              <a:rPr lang="fi-FI" dirty="0" smtClean="0">
                <a:cs typeface="Arial" pitchFamily="34" charset="0"/>
              </a:rPr>
              <a:t>TUGAS </a:t>
            </a:r>
            <a:r>
              <a:rPr lang="fi-FI" dirty="0" smtClean="0">
                <a:solidFill>
                  <a:srgbClr val="FF0000"/>
                </a:solidFill>
                <a:cs typeface="Arial" pitchFamily="34" charset="0"/>
              </a:rPr>
              <a:t>25%</a:t>
            </a:r>
            <a:endParaRPr lang="id-ID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Apakah arti 2 SKS?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8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/>
          <a:lstStyle/>
          <a:p>
            <a:endParaRPr lang="id-ID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132" t="11459" r="17789" b="8333"/>
          <a:stretch/>
        </p:blipFill>
        <p:spPr>
          <a:xfrm>
            <a:off x="1752600" y="1"/>
            <a:ext cx="944088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150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/>
          <a:lstStyle/>
          <a:p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131" t="14584" r="18375" b="7292"/>
          <a:stretch/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29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I appreciate to </a:t>
            </a:r>
            <a:r>
              <a:rPr lang="id-ID" sz="8000" b="1" u="sng" dirty="0" smtClean="0">
                <a:solidFill>
                  <a:schemeClr val="accent6">
                    <a:lumMod val="75000"/>
                  </a:schemeClr>
                </a:solidFill>
              </a:rPr>
              <a:t>honest</a:t>
            </a: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 than clever students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8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What should you act in Class?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05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11658600" cy="4800600"/>
          </a:xfrm>
        </p:spPr>
        <p:txBody>
          <a:bodyPr/>
          <a:lstStyle/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HADIR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Melakukan Tap kartu mahasiswa (TIDAK BOLEH DIWAKILKAN, jika ketahuan 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Nilai D)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Jika lupa bawa kartu, tanda tangan di absen manual. CATATAN = 3 kali lupa bawa kartu, dianggal ALPA 1 kali.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Dosen akan memanggil kembali nama mahasiswa (cek titipan kartu)</a:t>
            </a:r>
          </a:p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Izin diakui jika memberitahu SEBELUM jam kuliah, izin setelah jam kuliah dianggap ALPA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Izin dapat melalui media antara lain: WA, SMS, BBM, Email </a:t>
            </a:r>
          </a:p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Sakit diakui jika ada surat dokter yang sah (ada tanda tangan dokter) dan diberikan maksimal pada pertemuan berikutnya.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Pada surat sakit beri nama mahasiswa, NIM, sesi mata kuliah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 luar ketentuan di atas, dinyatakan ALPA</a:t>
            </a:r>
          </a:p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ALPA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Jika tidak memenuhi ketentuan di atas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Alpa berturut-turut 3 hari, dinyatakan Tidak Lulus</a:t>
            </a:r>
          </a:p>
        </p:txBody>
      </p:sp>
    </p:spTree>
    <p:extLst>
      <p:ext uri="{BB962C8B-B14F-4D97-AF65-F5344CB8AC3E}">
        <p14:creationId xmlns="" xmlns:p14="http://schemas.microsoft.com/office/powerpoint/2010/main" val="3044467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SELAMA PENGAJARAN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11430000" cy="4602163"/>
          </a:xfrm>
        </p:spPr>
        <p:txBody>
          <a:bodyPr/>
          <a:lstStyle/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Menggunakan metode Student-Centered Learning (SCL):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Diharapkan mahasiswa aktif (Bertanya, Berdiskusi, Menanggapi, dsb)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Dosen hanya memberikan materi secara garis besar, mahasiswa wajib memperdalam materi di luar perkuliahan (membaca literatur, mengerjakan tugas, dan sebagainya)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MENGGANGGU proses pembelajaran: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mengobrol atau membuat kegiatan yang mengganggu dosen/mahasiswa lain dalam pembelajaran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melakukan aktivitas makan selama pembelajaran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Bagi mahasiswa yang ingin melakukan kegiatan di luar pembelajaran, dosen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akan memberikan ijin, seperti: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Membicarakan sesuatu dengan teman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Mengantuk (ingin tidur)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Makan (</a:t>
            </a:r>
            <a:r>
              <a:rPr lang="id-ID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ngemil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Membuat tugas mata kuliah lain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Menelepon dan sebagainya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639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TUGAS KELOMPOK</a:t>
            </a: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1524001" y="1828800"/>
            <a:ext cx="9172574" cy="3614738"/>
          </a:xfrm>
        </p:spPr>
        <p:txBody>
          <a:bodyPr/>
          <a:lstStyle/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TUGAS dikerjakan dengan sebaik-baiknya karena komponen penilaian 30% dari seluruh nilai</a:t>
            </a: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DILARANG meng-COPY PASTE atau menjiplak atau tindakan curang lainnya dalam mengerjakan tugas. Mahasiswa yang kedapatan melakukan hal tersebut, akan diberi nilai tugas 0 (nol).</a:t>
            </a: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Mahasiswa diharapkan aktif berkonsultasi dengan dosen mengenai kesulitan dalam mengerjakan tugas (media WA, SMS, email, tatap muka, dsb)</a:t>
            </a:r>
          </a:p>
        </p:txBody>
      </p:sp>
    </p:spTree>
    <p:extLst>
      <p:ext uri="{BB962C8B-B14F-4D97-AF65-F5344CB8AC3E}">
        <p14:creationId xmlns="" xmlns:p14="http://schemas.microsoft.com/office/powerpoint/2010/main" val="1727912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Pemahaman Anda akan diuji dengan 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UTS dan UAS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4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UJIAN (UTS dan UAS)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02163"/>
          </a:xfrm>
        </p:spPr>
        <p:txBody>
          <a:bodyPr/>
          <a:lstStyle/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Tujuan UTS dan UAS untuk menilai kemampuan mahasiswa dalam aspek teoritis dan konseptual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Tidak ada perbaikan nilai (remedial)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Ketentuan Ujian mengikuti Pedoman Akademik dari UEU: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boleh MENYONTEK dan Kerjasama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Nilai E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Ujian susulan diberikan jika: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Sakit yang perlu perawatan dibuktikan dengan surat keterangan Rumah Sakit/Dokter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Ada keluarga satu batih (Ayah, Ibu, Kakak, Adik) yang meninggal dunia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Mendapat tugas dinas dari kantor (dibuktikan dengan surat keterangan)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Kejadian luar biasa (banjir, bencana alam, dsb)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Nilai ujian susulan yang diinput ke SIAKAD = maksimal 80%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Maksimal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kali ALPA</a:t>
            </a:r>
          </a:p>
          <a:p>
            <a:pPr>
              <a:defRPr/>
            </a:pP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456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We need Class Leader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6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 Kelas</a:t>
            </a: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02163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Membantu kelancaran proses kuliah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Mediator komunikasi antara mahasiswa dan dosen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Aktif dalam menyampaikan informasi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Memiliki media komunikasi (minimal WA dan email)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Rajin masuk kuliah</a:t>
            </a:r>
          </a:p>
        </p:txBody>
      </p:sp>
    </p:spTree>
    <p:extLst>
      <p:ext uri="{BB962C8B-B14F-4D97-AF65-F5344CB8AC3E}">
        <p14:creationId xmlns="" xmlns:p14="http://schemas.microsoft.com/office/powerpoint/2010/main" val="15222928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3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242888" y="609600"/>
            <a:ext cx="117348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Buku-buku Referensi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530" y="1571611"/>
            <a:ext cx="9286940" cy="4618731"/>
          </a:xfrm>
        </p:spPr>
        <p:txBody>
          <a:bodyPr/>
          <a:lstStyle/>
          <a:p>
            <a:pPr>
              <a:buNone/>
            </a:pPr>
            <a:r>
              <a:rPr lang="fi-FI" sz="2800" dirty="0" smtClean="0"/>
              <a:t>1. Kurniawidjaja, Meily L. 2012. Teori dan Aplikasi Kesehatan Kerja. Jakarta : UI Press </a:t>
            </a:r>
          </a:p>
          <a:p>
            <a:pPr>
              <a:buNone/>
            </a:pPr>
            <a:r>
              <a:rPr lang="en-US" sz="2800" dirty="0" smtClean="0"/>
              <a:t>2. ALLI, Benjamin. 2008. Fundamental Principles of Occupational Health and Safety. 2rd Edition. ILO Office </a:t>
            </a:r>
          </a:p>
          <a:p>
            <a:pPr>
              <a:buNone/>
            </a:pPr>
            <a:r>
              <a:rPr lang="en-US" sz="2800" dirty="0" smtClean="0"/>
              <a:t>3. Hughes, Phil, Ferret, Ed. 2009. Introduction to Health and Safety at Work. NEBOSH </a:t>
            </a:r>
          </a:p>
          <a:p>
            <a:pPr>
              <a:buFont typeface="+mj-lt"/>
              <a:buAutoNum type="arabicPeriod"/>
            </a:pPr>
            <a:endParaRPr lang="id-ID" sz="1600" dirty="0" smtClean="0"/>
          </a:p>
          <a:p>
            <a:pPr marL="0" indent="0">
              <a:buNone/>
            </a:pPr>
            <a:endParaRPr lang="id-ID" sz="1600" b="1" dirty="0" smtClean="0"/>
          </a:p>
          <a:p>
            <a:endParaRPr lang="id-ID" sz="1600" b="1" dirty="0"/>
          </a:p>
        </p:txBody>
      </p:sp>
    </p:spTree>
    <p:extLst>
      <p:ext uri="{BB962C8B-B14F-4D97-AF65-F5344CB8AC3E}">
        <p14:creationId xmlns="" xmlns:p14="http://schemas.microsoft.com/office/powerpoint/2010/main" val="194377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3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66646" y="457184"/>
            <a:ext cx="117348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957" y="857232"/>
            <a:ext cx="9409075" cy="4618731"/>
          </a:xfrm>
        </p:spPr>
        <p:txBody>
          <a:bodyPr/>
          <a:lstStyle/>
          <a:p>
            <a:pPr algn="just">
              <a:buNone/>
            </a:pPr>
            <a:r>
              <a:rPr lang="en-US" sz="1600" b="1" dirty="0" smtClean="0"/>
              <a:t>	</a:t>
            </a:r>
            <a:r>
              <a:rPr lang="en-US" sz="2400" b="1" dirty="0" err="1" smtClean="0"/>
              <a:t>Proses</a:t>
            </a:r>
            <a:r>
              <a:rPr lang="en-US" sz="2400" dirty="0" smtClean="0"/>
              <a:t> </a:t>
            </a:r>
          </a:p>
          <a:p>
            <a:pPr algn="just">
              <a:buNone/>
            </a:pPr>
            <a:r>
              <a:rPr lang="en-US" sz="2400" dirty="0" smtClean="0"/>
              <a:t>	”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serangkaian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ditujukan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.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berbicara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konteks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: </a:t>
            </a:r>
            <a:r>
              <a:rPr lang="en-US" sz="2400" dirty="0" err="1" smtClean="0"/>
              <a:t>sekumpulan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terlibat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i="1" dirty="0" smtClean="0"/>
              <a:t>input</a:t>
            </a:r>
            <a:r>
              <a:rPr lang="en-US" sz="2400" dirty="0" smtClean="0"/>
              <a:t> (</a:t>
            </a:r>
            <a:r>
              <a:rPr lang="en-US" sz="2400" dirty="0" err="1" smtClean="0"/>
              <a:t>fasilitas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, material, modal,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)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i="1" dirty="0" smtClean="0"/>
              <a:t>output </a:t>
            </a:r>
            <a:r>
              <a:rPr lang="en-US" sz="2400" dirty="0" smtClean="0"/>
              <a:t>(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) ” (Evans </a:t>
            </a:r>
            <a:r>
              <a:rPr lang="en-US" sz="2400" dirty="0" err="1" smtClean="0"/>
              <a:t>dan</a:t>
            </a:r>
            <a:r>
              <a:rPr lang="en-US" sz="2400" dirty="0" smtClean="0"/>
              <a:t> Lindsay, 2007:17)	</a:t>
            </a:r>
          </a:p>
          <a:p>
            <a:pPr algn="just">
              <a:buNone/>
            </a:pPr>
            <a:r>
              <a:rPr lang="en-US" sz="2400" dirty="0" smtClean="0"/>
              <a:t>	</a:t>
            </a:r>
            <a:r>
              <a:rPr lang="en-US" sz="2400" b="1" dirty="0" err="1" smtClean="0"/>
              <a:t>Industri</a:t>
            </a:r>
            <a:r>
              <a:rPr lang="en-US" sz="2400" dirty="0" smtClean="0"/>
              <a:t> 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 </a:t>
            </a:r>
            <a:r>
              <a:rPr lang="en-US" sz="2400" dirty="0" err="1" smtClean="0">
                <a:hlinkClick r:id="rId4" tooltip="ekonomi"/>
              </a:rPr>
              <a:t>ekonomi</a:t>
            </a:r>
            <a:r>
              <a:rPr lang="en-US" sz="2400" dirty="0" smtClean="0"/>
              <a:t> yang </a:t>
            </a:r>
            <a:r>
              <a:rPr lang="en-US" sz="2400" dirty="0" err="1" smtClean="0"/>
              <a:t>mengolah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mentah</a:t>
            </a:r>
            <a:r>
              <a:rPr lang="en-US" sz="2400" dirty="0" smtClean="0"/>
              <a:t>,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,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jadi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jadi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penggunaannya</a:t>
            </a:r>
            <a:r>
              <a:rPr lang="en-US" sz="2400" dirty="0" smtClean="0"/>
              <a:t>,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rancang</a:t>
            </a:r>
            <a:r>
              <a:rPr lang="en-US" sz="2400" dirty="0" smtClean="0"/>
              <a:t> </a:t>
            </a:r>
            <a:r>
              <a:rPr lang="en-US" sz="2400" dirty="0" err="1" smtClean="0"/>
              <a:t>bangun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perekayasaan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(</a:t>
            </a:r>
            <a:r>
              <a:rPr lang="en-US" sz="2400" b="1" dirty="0" err="1" smtClean="0"/>
              <a:t>Undang-Undang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Nomor</a:t>
            </a:r>
            <a:r>
              <a:rPr lang="en-US" sz="2400" b="1" dirty="0" smtClean="0"/>
              <a:t> 5 </a:t>
            </a:r>
            <a:r>
              <a:rPr lang="en-US" sz="2400" b="1" dirty="0" err="1" smtClean="0"/>
              <a:t>Tahun</a:t>
            </a:r>
            <a:r>
              <a:rPr lang="en-US" sz="2400" b="1" dirty="0" smtClean="0"/>
              <a:t> 1984 </a:t>
            </a:r>
            <a:r>
              <a:rPr lang="en-US" sz="2400" b="1" dirty="0" err="1" smtClean="0"/>
              <a:t>tentang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Perindustrian</a:t>
            </a:r>
            <a:r>
              <a:rPr lang="en-US" sz="2400" b="1" dirty="0" smtClean="0"/>
              <a:t>)</a:t>
            </a:r>
          </a:p>
          <a:p>
            <a:pPr>
              <a:buNone/>
            </a:pPr>
            <a:r>
              <a:rPr lang="en-US" sz="2400" dirty="0" smtClean="0"/>
              <a:t> </a:t>
            </a:r>
            <a:br>
              <a:rPr lang="en-US" sz="2400" dirty="0" smtClean="0"/>
            </a:br>
            <a:endParaRPr lang="id-ID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4377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3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66646" y="600060"/>
            <a:ext cx="117348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RUANG LINGKUP PROSES INDUSTRI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957" y="1953541"/>
            <a:ext cx="9409075" cy="4618731"/>
          </a:xfrm>
        </p:spPr>
        <p:txBody>
          <a:bodyPr/>
          <a:lstStyle/>
          <a:p>
            <a:pPr algn="just">
              <a:buNone/>
            </a:pPr>
            <a:r>
              <a:rPr lang="en-US" sz="1600" b="1" dirty="0" smtClean="0"/>
              <a:t>	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3600" b="1" dirty="0" smtClean="0"/>
              <a:t>INPUT : </a:t>
            </a:r>
            <a:r>
              <a:rPr lang="en-US" sz="2000" dirty="0" smtClean="0"/>
              <a:t>MAN MATERIAL METHODE MONEY MACHINE</a:t>
            </a:r>
            <a:endParaRPr lang="en-US" sz="2000" b="1" dirty="0" smtClean="0"/>
          </a:p>
          <a:p>
            <a:pPr algn="just">
              <a:buNone/>
            </a:pPr>
            <a:r>
              <a:rPr lang="en-US" sz="3600" b="1" dirty="0" smtClean="0"/>
              <a:t>	PROSES : </a:t>
            </a:r>
            <a:r>
              <a:rPr lang="en-US" sz="2000" dirty="0" smtClean="0"/>
              <a:t>PROSES PRODUKSI YANG MELIBATKAN KOMPONEN INPUT</a:t>
            </a:r>
            <a:endParaRPr lang="en-US" sz="3600" dirty="0" smtClean="0"/>
          </a:p>
          <a:p>
            <a:pPr algn="just">
              <a:buNone/>
            </a:pPr>
            <a:r>
              <a:rPr lang="en-US" sz="3600" b="1" dirty="0" smtClean="0"/>
              <a:t>	OUTPUT : </a:t>
            </a:r>
            <a:r>
              <a:rPr lang="en-US" sz="2000" dirty="0" smtClean="0"/>
              <a:t>HASIL YANG DI INGINKAN</a:t>
            </a:r>
          </a:p>
          <a:p>
            <a:pPr algn="just">
              <a:buNone/>
            </a:pPr>
            <a:r>
              <a:rPr lang="en-US" sz="3600" b="1" dirty="0" smtClean="0"/>
              <a:t>	</a:t>
            </a:r>
            <a:r>
              <a:rPr lang="en-US" sz="3600" b="1" dirty="0" err="1" smtClean="0"/>
              <a:t>Identifikasi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analisa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pengendalian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bahaya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resiko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kegiatan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proses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industri</a:t>
            </a:r>
            <a:r>
              <a:rPr lang="en-US" sz="3600" b="1" dirty="0" smtClean="0"/>
              <a:t>.</a:t>
            </a:r>
            <a:endParaRPr lang="id-ID" sz="3600" b="1" dirty="0"/>
          </a:p>
        </p:txBody>
      </p:sp>
    </p:spTree>
    <p:extLst>
      <p:ext uri="{BB962C8B-B14F-4D97-AF65-F5344CB8AC3E}">
        <p14:creationId xmlns="" xmlns:p14="http://schemas.microsoft.com/office/powerpoint/2010/main" val="194377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ULP AND PAPER MAKING PROSE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042" y="71413"/>
            <a:ext cx="6238286" cy="672695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PEMBUATAN PULP / BUBUR KERTAS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AutoNum type="arabicPeriod"/>
            </a:pPr>
            <a:r>
              <a:rPr lang="en-US" sz="2400" dirty="0" err="1" smtClean="0"/>
              <a:t>Kayu</a:t>
            </a:r>
            <a:r>
              <a:rPr lang="en-US" sz="2400" dirty="0" smtClean="0"/>
              <a:t>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hutan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 </a:t>
            </a:r>
            <a:r>
              <a:rPr lang="en-US" sz="2400" b="1" dirty="0" err="1" smtClean="0"/>
              <a:t>dipotong</a:t>
            </a:r>
            <a:r>
              <a:rPr lang="en-US" sz="2400" b="1" dirty="0" smtClean="0"/>
              <a:t> - </a:t>
            </a:r>
            <a:r>
              <a:rPr lang="en-US" sz="2400" b="1" dirty="0" err="1" smtClean="0"/>
              <a:t>potong</a:t>
            </a:r>
            <a:r>
              <a:rPr lang="en-US" sz="2400" dirty="0" smtClean="0"/>
              <a:t> 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log. Log </a:t>
            </a:r>
            <a:r>
              <a:rPr lang="en-US" sz="2400" b="1" dirty="0" err="1" smtClean="0"/>
              <a:t>disimpan</a:t>
            </a:r>
            <a:r>
              <a:rPr lang="en-US" sz="2400" dirty="0" smtClean="0"/>
              <a:t> </a:t>
            </a:r>
            <a:r>
              <a:rPr lang="en-US" sz="2400" dirty="0" err="1" smtClean="0"/>
              <a:t>ditempat</a:t>
            </a:r>
            <a:r>
              <a:rPr lang="en-US" sz="2400" dirty="0" smtClean="0"/>
              <a:t> </a:t>
            </a:r>
            <a:r>
              <a:rPr lang="en-US" sz="2400" dirty="0" err="1" smtClean="0"/>
              <a:t>penampungan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diolah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melunkan</a:t>
            </a:r>
            <a:r>
              <a:rPr lang="en-US" sz="2400" dirty="0" smtClean="0"/>
              <a:t> log.</a:t>
            </a:r>
          </a:p>
          <a:p>
            <a:pPr marL="457200" lvl="0" indent="-457200">
              <a:buAutoNum type="arabicPeriod"/>
            </a:pPr>
            <a:r>
              <a:rPr lang="en-US" sz="2400" dirty="0" err="1" smtClean="0"/>
              <a:t>Kayu</a:t>
            </a:r>
            <a:r>
              <a:rPr lang="en-US" sz="2400" dirty="0" smtClean="0"/>
              <a:t> </a:t>
            </a:r>
            <a:r>
              <a:rPr lang="en-US" sz="2400" b="1" dirty="0" err="1" smtClean="0"/>
              <a:t>dibuang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kulitnya</a:t>
            </a:r>
            <a:r>
              <a:rPr lang="en-US" sz="2400" dirty="0" smtClean="0"/>
              <a:t> 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 </a:t>
            </a:r>
            <a:r>
              <a:rPr lang="en-US" sz="2400" b="1" i="1" dirty="0" smtClean="0"/>
              <a:t>De - Barker.</a:t>
            </a:r>
          </a:p>
          <a:p>
            <a:pPr marL="457200" lvl="0" indent="-457200">
              <a:buAutoNum type="arabicPeriod"/>
            </a:pPr>
            <a:r>
              <a:rPr lang="en-US" sz="2400" dirty="0" err="1" smtClean="0"/>
              <a:t>Kayu</a:t>
            </a:r>
            <a:r>
              <a:rPr lang="en-US" sz="2400" dirty="0" smtClean="0"/>
              <a:t> </a:t>
            </a:r>
            <a:r>
              <a:rPr lang="en-US" sz="2400" b="1" dirty="0" err="1" smtClean="0"/>
              <a:t>dipotong</a:t>
            </a:r>
            <a:r>
              <a:rPr lang="en-US" sz="2400" b="1" dirty="0" smtClean="0"/>
              <a:t> - </a:t>
            </a:r>
            <a:r>
              <a:rPr lang="en-US" sz="2400" b="1" dirty="0" err="1" smtClean="0"/>
              <a:t>potong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ukuran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kecil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chip</a:t>
            </a:r>
            <a:r>
              <a:rPr lang="en-US" sz="2400" b="1" dirty="0" smtClean="0"/>
              <a:t>)</a:t>
            </a:r>
            <a:r>
              <a:rPr lang="en-US" sz="2400" dirty="0" smtClean="0"/>
              <a:t> 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 chipping. Chip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diproses</a:t>
            </a:r>
            <a:r>
              <a:rPr lang="en-US" sz="2400" dirty="0" smtClean="0"/>
              <a:t> </a:t>
            </a:r>
            <a:r>
              <a:rPr lang="en-US" sz="2400" dirty="0" err="1" smtClean="0"/>
              <a:t>ulang</a:t>
            </a:r>
            <a:r>
              <a:rPr lang="en-US" sz="2400" dirty="0" smtClean="0"/>
              <a:t>.</a:t>
            </a:r>
          </a:p>
          <a:p>
            <a:pPr marL="457200" lvl="0" indent="-457200">
              <a:buAutoNum type="arabicPeriod"/>
            </a:pPr>
            <a:r>
              <a:rPr lang="en-US" sz="2400" dirty="0" smtClean="0"/>
              <a:t>Chip </a:t>
            </a:r>
            <a:r>
              <a:rPr lang="en-US" sz="2400" dirty="0" err="1" smtClean="0"/>
              <a:t>dimasak</a:t>
            </a:r>
            <a:r>
              <a:rPr lang="en-US" sz="2400" dirty="0" smtClean="0"/>
              <a:t> </a:t>
            </a:r>
            <a:r>
              <a:rPr lang="en-US" sz="2400" dirty="0" err="1" smtClean="0"/>
              <a:t>didalam</a:t>
            </a:r>
            <a:r>
              <a:rPr lang="en-US" sz="2400" dirty="0" smtClean="0"/>
              <a:t> </a:t>
            </a:r>
            <a:r>
              <a:rPr lang="en-US" sz="2400" i="1" dirty="0" smtClean="0"/>
              <a:t>digester</a:t>
            </a:r>
            <a:r>
              <a:rPr lang="en-US" sz="2400" dirty="0" smtClean="0"/>
              <a:t> </a:t>
            </a:r>
            <a:r>
              <a:rPr lang="en-US" sz="2400" dirty="0" err="1" smtClean="0"/>
              <a:t>untuk</a:t>
            </a:r>
            <a:r>
              <a:rPr lang="en-US" sz="2400" dirty="0" smtClean="0"/>
              <a:t> </a:t>
            </a:r>
            <a:r>
              <a:rPr lang="en-US" sz="2400" b="1" dirty="0" err="1" smtClean="0"/>
              <a:t>memisahkan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kayu</a:t>
            </a:r>
            <a:r>
              <a:rPr lang="en-US" sz="2400" dirty="0" smtClean="0"/>
              <a:t> (</a:t>
            </a:r>
            <a:r>
              <a:rPr lang="en-US" sz="2400" dirty="0" err="1" smtClean="0"/>
              <a:t>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kertas</a:t>
            </a:r>
            <a:r>
              <a:rPr lang="en-US" sz="2400" dirty="0" smtClean="0"/>
              <a:t>) </a:t>
            </a:r>
            <a:r>
              <a:rPr lang="en-US" sz="2400" dirty="0" err="1" smtClean="0"/>
              <a:t>dengan</a:t>
            </a:r>
            <a:r>
              <a:rPr lang="en-US" sz="2400" dirty="0" smtClean="0"/>
              <a:t> </a:t>
            </a:r>
            <a:r>
              <a:rPr lang="en-US" sz="2400" i="1" dirty="0" smtClean="0"/>
              <a:t>lignin</a:t>
            </a:r>
            <a:r>
              <a:rPr lang="en-US" sz="2400" dirty="0" smtClean="0"/>
              <a:t>.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pemasakan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 </a:t>
            </a:r>
            <a:r>
              <a:rPr lang="en-US" sz="2400" b="1" i="1" dirty="0" smtClean="0"/>
              <a:t>Chemical Pulping Process</a:t>
            </a:r>
            <a:r>
              <a:rPr lang="en-US" sz="2400" dirty="0" smtClean="0"/>
              <a:t> </a:t>
            </a:r>
            <a:r>
              <a:rPr lang="en-US" sz="2400" dirty="0" err="1" smtClean="0"/>
              <a:t>dan</a:t>
            </a:r>
            <a:r>
              <a:rPr lang="en-US" sz="2400" dirty="0" smtClean="0"/>
              <a:t> </a:t>
            </a:r>
            <a:r>
              <a:rPr lang="en-US" sz="2400" b="1" i="1" dirty="0" smtClean="0"/>
              <a:t>Mechanical pulping Process</a:t>
            </a:r>
            <a:r>
              <a:rPr lang="en-US" sz="2400" dirty="0" smtClean="0"/>
              <a:t>.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digester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 </a:t>
            </a:r>
            <a:r>
              <a:rPr lang="en-US" sz="2400" b="1" i="1" dirty="0" smtClean="0"/>
              <a:t>pulp (</a:t>
            </a:r>
            <a:r>
              <a:rPr lang="en-US" sz="2400" b="1" i="1" dirty="0" err="1" smtClean="0"/>
              <a:t>bubur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kertas</a:t>
            </a:r>
            <a:r>
              <a:rPr lang="en-US" sz="2400" b="1" i="1" dirty="0" smtClean="0"/>
              <a:t>)</a:t>
            </a:r>
            <a:r>
              <a:rPr lang="en-US" sz="2400" dirty="0" smtClean="0"/>
              <a:t>. Pulp </a:t>
            </a:r>
            <a:r>
              <a:rPr lang="en-US" sz="2400" dirty="0" err="1" smtClean="0"/>
              <a:t>ini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diolah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kertas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 </a:t>
            </a:r>
            <a:r>
              <a:rPr lang="en-US" sz="2400" dirty="0" err="1" smtClean="0"/>
              <a:t>kertas</a:t>
            </a:r>
            <a:r>
              <a:rPr lang="en-US" sz="2400" dirty="0" smtClean="0"/>
              <a:t> (paper machine)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PEMBUATAN KERTAS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AutoNum type="arabicPeriod"/>
            </a:pPr>
            <a:r>
              <a:rPr lang="en-US" sz="2000" dirty="0" smtClean="0"/>
              <a:t>Pulp </a:t>
            </a:r>
            <a:r>
              <a:rPr lang="en-US" sz="2000" dirty="0" err="1" smtClean="0"/>
              <a:t>diolah</a:t>
            </a:r>
            <a:r>
              <a:rPr lang="en-US" sz="2000" dirty="0" smtClean="0"/>
              <a:t> </a:t>
            </a:r>
            <a:r>
              <a:rPr lang="en-US" sz="2000" dirty="0" err="1" smtClean="0"/>
              <a:t>dibagian</a:t>
            </a:r>
            <a:r>
              <a:rPr lang="en-US" sz="2000" dirty="0" smtClean="0"/>
              <a:t> </a:t>
            </a:r>
            <a:r>
              <a:rPr lang="en-US" sz="2000" b="1" i="1" dirty="0" smtClean="0"/>
              <a:t>Stock Preparation</a:t>
            </a:r>
            <a:r>
              <a:rPr lang="en-US" sz="2000" dirty="0" smtClean="0"/>
              <a:t>.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meramu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bahan</a:t>
            </a:r>
            <a:r>
              <a:rPr lang="en-US" sz="2000" dirty="0" smtClean="0"/>
              <a:t> </a:t>
            </a:r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: </a:t>
            </a:r>
            <a:r>
              <a:rPr lang="en-US" sz="2000" b="1" dirty="0" err="1" smtClean="0"/>
              <a:t>menambahkan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pewarna</a:t>
            </a:r>
            <a:r>
              <a:rPr lang="en-US" sz="2000" dirty="0" smtClean="0"/>
              <a:t> 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(</a:t>
            </a:r>
            <a:r>
              <a:rPr lang="en-US" sz="2000" i="1" dirty="0" smtClean="0"/>
              <a:t>dye</a:t>
            </a:r>
            <a:r>
              <a:rPr lang="en-US" sz="2000" dirty="0" smtClean="0"/>
              <a:t>), </a:t>
            </a:r>
            <a:r>
              <a:rPr lang="en-US" sz="2000" dirty="0" err="1" smtClean="0"/>
              <a:t>menambahkan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zat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retensi</a:t>
            </a:r>
            <a:r>
              <a:rPr lang="en-US" sz="2000" dirty="0" smtClean="0"/>
              <a:t>, </a:t>
            </a:r>
            <a:r>
              <a:rPr lang="en-US" sz="2000" dirty="0" err="1" smtClean="0"/>
              <a:t>menambahkan</a:t>
            </a:r>
            <a:r>
              <a:rPr lang="en-US" sz="2000" dirty="0" smtClean="0"/>
              <a:t> </a:t>
            </a:r>
            <a:r>
              <a:rPr lang="en-US" sz="2000" b="1" dirty="0" smtClean="0"/>
              <a:t>filler</a:t>
            </a:r>
            <a:r>
              <a:rPr lang="en-US" sz="2000" dirty="0" smtClean="0"/>
              <a:t> (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mengisi</a:t>
            </a:r>
            <a:r>
              <a:rPr lang="en-US" sz="2000" dirty="0" smtClean="0"/>
              <a:t> </a:t>
            </a:r>
            <a:r>
              <a:rPr lang="en-US" sz="2000" dirty="0" err="1" smtClean="0"/>
              <a:t>pori</a:t>
            </a:r>
            <a:r>
              <a:rPr lang="en-US" sz="2000" dirty="0" smtClean="0"/>
              <a:t> - </a:t>
            </a:r>
            <a:r>
              <a:rPr lang="en-US" sz="2000" dirty="0" err="1" smtClean="0"/>
              <a:t>pori</a:t>
            </a:r>
            <a:r>
              <a:rPr lang="en-US" sz="2000" dirty="0" smtClean="0"/>
              <a:t> </a:t>
            </a:r>
            <a:r>
              <a:rPr lang="en-US" sz="2000" dirty="0" err="1" smtClean="0"/>
              <a:t>diantara</a:t>
            </a:r>
            <a:r>
              <a:rPr lang="en-US" sz="2000" dirty="0" smtClean="0"/>
              <a:t> </a:t>
            </a:r>
            <a:r>
              <a:rPr lang="en-US" sz="2000" dirty="0" err="1" smtClean="0"/>
              <a:t>serat</a:t>
            </a:r>
            <a:r>
              <a:rPr lang="en-US" sz="2000" dirty="0" smtClean="0"/>
              <a:t> </a:t>
            </a:r>
            <a:r>
              <a:rPr lang="en-US" sz="2000" dirty="0" err="1" smtClean="0"/>
              <a:t>kayu</a:t>
            </a:r>
            <a:r>
              <a:rPr lang="en-US" sz="2000" dirty="0" smtClean="0"/>
              <a:t>), </a:t>
            </a:r>
            <a:r>
              <a:rPr lang="en-US" sz="2000" dirty="0" err="1" smtClean="0"/>
              <a:t>dll</a:t>
            </a:r>
            <a:r>
              <a:rPr lang="en-US" sz="2000" dirty="0" smtClean="0"/>
              <a:t>. </a:t>
            </a:r>
            <a:r>
              <a:rPr lang="en-US" sz="2000" dirty="0" err="1" smtClean="0"/>
              <a:t>Bahan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stock (</a:t>
            </a:r>
            <a:r>
              <a:rPr lang="en-US" sz="2000" dirty="0" err="1" smtClean="0"/>
              <a:t>campuran</a:t>
            </a:r>
            <a:r>
              <a:rPr lang="en-US" sz="2000" dirty="0" smtClean="0"/>
              <a:t> pulp,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air)</a:t>
            </a:r>
          </a:p>
          <a:p>
            <a:pPr marL="457200" lvl="0" indent="-457200">
              <a:buAutoNum type="arabicPeriod"/>
            </a:pPr>
            <a:r>
              <a:rPr lang="en-US" sz="2000" dirty="0" smtClean="0"/>
              <a:t>Dari stock preparation </a:t>
            </a:r>
            <a:r>
              <a:rPr lang="en-US" sz="2000" b="1" dirty="0" err="1" smtClean="0"/>
              <a:t>masuk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pembersihan</a:t>
            </a:r>
            <a:r>
              <a:rPr lang="en-US" sz="2000" dirty="0" smtClean="0"/>
              <a:t> 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 </a:t>
            </a:r>
            <a:r>
              <a:rPr lang="en-US" sz="2000" b="1" i="1" dirty="0" smtClean="0"/>
              <a:t>Cleaner</a:t>
            </a:r>
            <a:r>
              <a:rPr lang="en-US" sz="2000" dirty="0" smtClean="0"/>
              <a:t>.</a:t>
            </a:r>
          </a:p>
          <a:p>
            <a:pPr marL="457200" lvl="0" indent="-457200">
              <a:buAutoNum type="arabicPeriod"/>
            </a:pPr>
            <a:r>
              <a:rPr lang="en-US" sz="2000" dirty="0" smtClean="0"/>
              <a:t>Dari cleaner stock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 </a:t>
            </a:r>
            <a:r>
              <a:rPr lang="en-US" sz="2000" b="1" i="1" dirty="0" err="1" smtClean="0"/>
              <a:t>Headbox</a:t>
            </a:r>
            <a:r>
              <a:rPr lang="en-US" sz="2000" dirty="0" smtClean="0"/>
              <a:t> yang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membentuk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lembaran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kertas</a:t>
            </a:r>
            <a:r>
              <a:rPr lang="en-US" sz="2000" dirty="0" smtClean="0"/>
              <a:t>(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formasi</a:t>
            </a:r>
            <a:r>
              <a:rPr lang="en-US" sz="2000" dirty="0" smtClean="0"/>
              <a:t>) </a:t>
            </a:r>
            <a:r>
              <a:rPr lang="en-US" sz="2000" dirty="0" err="1" smtClean="0"/>
              <a:t>diatas</a:t>
            </a:r>
            <a:r>
              <a:rPr lang="en-US" sz="2000" dirty="0" smtClean="0"/>
              <a:t> </a:t>
            </a:r>
            <a:r>
              <a:rPr lang="en-US" sz="2000" i="1" dirty="0" err="1" smtClean="0"/>
              <a:t>Fourdinier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Table</a:t>
            </a:r>
            <a:r>
              <a:rPr lang="en-US" sz="2000" dirty="0" err="1" smtClean="0"/>
              <a:t>.Fungsinya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membuang</a:t>
            </a:r>
            <a:r>
              <a:rPr lang="en-US" sz="2000" dirty="0" smtClean="0"/>
              <a:t> air yang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stock (dewatering).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 </a:t>
            </a:r>
            <a:r>
              <a:rPr lang="en-US" sz="2000" b="1" dirty="0" smtClean="0"/>
              <a:t>web</a:t>
            </a:r>
            <a:r>
              <a:rPr lang="en-US" sz="2000" dirty="0" smtClean="0"/>
              <a:t> (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basah</a:t>
            </a:r>
            <a:r>
              <a:rPr lang="en-US" sz="2000" dirty="0" smtClean="0"/>
              <a:t>). Kadar </a:t>
            </a:r>
            <a:r>
              <a:rPr lang="en-US" sz="2000" dirty="0" err="1" smtClean="0"/>
              <a:t>padatnya</a:t>
            </a:r>
            <a:r>
              <a:rPr lang="en-US" sz="2000" dirty="0" smtClean="0"/>
              <a:t>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 20 %.</a:t>
            </a:r>
          </a:p>
          <a:p>
            <a:pPr marL="457200" lvl="0" indent="-457200">
              <a:buAutoNum type="arabicPeriod"/>
            </a:pP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 </a:t>
            </a:r>
            <a:r>
              <a:rPr lang="en-US" sz="2000" i="1" dirty="0" smtClean="0"/>
              <a:t>Press Part</a:t>
            </a:r>
            <a:r>
              <a:rPr lang="en-US" sz="2000" dirty="0" smtClean="0"/>
              <a:t> 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membuang</a:t>
            </a:r>
            <a:r>
              <a:rPr lang="en-US" sz="2000" b="1" dirty="0" smtClean="0"/>
              <a:t> air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web</a:t>
            </a:r>
            <a:r>
              <a:rPr lang="en-US" sz="2000" dirty="0" smtClean="0"/>
              <a:t> 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kadar</a:t>
            </a:r>
            <a:r>
              <a:rPr lang="en-US" sz="2000" dirty="0" smtClean="0"/>
              <a:t> </a:t>
            </a:r>
            <a:r>
              <a:rPr lang="en-US" sz="2000" dirty="0" err="1" smtClean="0"/>
              <a:t>padatnya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50 %. Cara </a:t>
            </a:r>
            <a:r>
              <a:rPr lang="en-US" sz="2000" dirty="0" err="1" smtClean="0"/>
              <a:t>kerja</a:t>
            </a:r>
            <a:r>
              <a:rPr lang="en-US" sz="2000" dirty="0" smtClean="0"/>
              <a:t> press part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diantara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roll yang </a:t>
            </a:r>
            <a:r>
              <a:rPr lang="en-US" sz="2000" dirty="0" err="1" smtClean="0"/>
              <a:t>berputar</a:t>
            </a:r>
            <a:r>
              <a:rPr lang="en-US" sz="2000" dirty="0" smtClean="0"/>
              <a:t>. </a:t>
            </a:r>
            <a:r>
              <a:rPr lang="en-US" sz="2000" dirty="0" err="1" smtClean="0"/>
              <a:t>Satu</a:t>
            </a:r>
            <a:r>
              <a:rPr lang="en-US" sz="2000" dirty="0" smtClean="0"/>
              <a:t> roll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beri</a:t>
            </a:r>
            <a:r>
              <a:rPr lang="en-US" sz="2000" dirty="0" smtClean="0"/>
              <a:t>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air 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web.</a:t>
            </a:r>
          </a:p>
          <a:p>
            <a:pPr marL="457200" lvl="0" indent="-457200">
              <a:buAutoNum type="arabicPeriod"/>
            </a:pPr>
            <a:r>
              <a:rPr lang="en-US" sz="2000" dirty="0" err="1" smtClean="0"/>
              <a:t>Terakhir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 </a:t>
            </a:r>
            <a:r>
              <a:rPr lang="en-US" sz="2000" i="1" dirty="0" smtClean="0"/>
              <a:t>Dryer</a:t>
            </a:r>
            <a:r>
              <a:rPr lang="en-US" sz="2000" dirty="0" smtClean="0"/>
              <a:t> 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mengeringkan</a:t>
            </a:r>
            <a:r>
              <a:rPr lang="en-US" sz="2000" b="1" dirty="0" smtClean="0"/>
              <a:t> web</a:t>
            </a:r>
            <a:r>
              <a:rPr lang="en-US" sz="2000" dirty="0" smtClean="0"/>
              <a:t> 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kadar</a:t>
            </a:r>
            <a:r>
              <a:rPr lang="en-US" sz="2000" dirty="0" smtClean="0"/>
              <a:t> </a:t>
            </a:r>
            <a:r>
              <a:rPr lang="en-US" sz="2000" dirty="0" err="1" smtClean="0"/>
              <a:t>airnya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6 %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14"/>
            <a:ext cx="10972800" cy="368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1480"/>
            <a:ext cx="11058564" cy="592935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roti</a:t>
            </a:r>
            <a:r>
              <a:rPr lang="en-US" sz="1800" dirty="0" smtClean="0"/>
              <a:t>				19.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pengolahan</a:t>
            </a:r>
            <a:r>
              <a:rPr lang="en-US" sz="1800" dirty="0" smtClean="0"/>
              <a:t> </a:t>
            </a:r>
            <a:r>
              <a:rPr lang="en-US" sz="1800" dirty="0" err="1" smtClean="0"/>
              <a:t>bijih</a:t>
            </a:r>
            <a:r>
              <a:rPr lang="en-US" sz="1800" dirty="0" smtClean="0"/>
              <a:t> </a:t>
            </a:r>
            <a:r>
              <a:rPr lang="en-US" sz="1800" dirty="0" err="1" smtClean="0"/>
              <a:t>emas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kaos</a:t>
            </a:r>
            <a:r>
              <a:rPr lang="en-US" sz="1800" dirty="0" smtClean="0"/>
              <a:t>			20.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pengolahan</a:t>
            </a:r>
            <a:r>
              <a:rPr lang="en-US" sz="1800" dirty="0" smtClean="0"/>
              <a:t> kopi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laboratorium</a:t>
            </a:r>
            <a:r>
              <a:rPr lang="en-US" sz="1800" dirty="0" smtClean="0"/>
              <a:t>				21.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pengolahan</a:t>
            </a:r>
            <a:r>
              <a:rPr lang="en-US" sz="1800" dirty="0" smtClean="0"/>
              <a:t> </a:t>
            </a:r>
            <a:r>
              <a:rPr lang="en-US" sz="1800" dirty="0" err="1" smtClean="0"/>
              <a:t>teh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konstruksi</a:t>
            </a:r>
            <a:r>
              <a:rPr lang="en-US" sz="1800" dirty="0" smtClean="0"/>
              <a:t>				22.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sepatu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Minyak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Gas </a:t>
            </a:r>
            <a:r>
              <a:rPr lang="en-US" sz="1800" dirty="0" err="1" smtClean="0"/>
              <a:t>Bumi</a:t>
            </a:r>
            <a:r>
              <a:rPr lang="en-US" sz="1800" dirty="0" smtClean="0"/>
              <a:t>			23.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pengolahan</a:t>
            </a:r>
            <a:r>
              <a:rPr lang="en-US" sz="1800" dirty="0" smtClean="0"/>
              <a:t> </a:t>
            </a:r>
            <a:r>
              <a:rPr lang="en-US" sz="1800" dirty="0" err="1" smtClean="0"/>
              <a:t>susu</a:t>
            </a:r>
            <a:r>
              <a:rPr lang="en-US" sz="1800" dirty="0" smtClean="0"/>
              <a:t> </a:t>
            </a:r>
            <a:r>
              <a:rPr lang="en-US" sz="1800" dirty="0" err="1" smtClean="0"/>
              <a:t>bubuk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smtClean="0"/>
              <a:t>Kimia					24.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kapal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sirop</a:t>
            </a:r>
            <a:r>
              <a:rPr lang="en-US" sz="1800" dirty="0" smtClean="0"/>
              <a:t>			25.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telur</a:t>
            </a:r>
            <a:r>
              <a:rPr lang="en-US" sz="1800" dirty="0" smtClean="0"/>
              <a:t> </a:t>
            </a:r>
            <a:r>
              <a:rPr lang="en-US" sz="1800" dirty="0" err="1" smtClean="0"/>
              <a:t>asin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smtClean="0"/>
              <a:t>biodiesel			26.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rokok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baju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pupuk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baja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tempe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perakitan</a:t>
            </a:r>
            <a:r>
              <a:rPr lang="en-US" sz="1800" dirty="0" smtClean="0"/>
              <a:t> </a:t>
            </a:r>
            <a:r>
              <a:rPr lang="en-US" sz="1800" dirty="0" err="1" smtClean="0"/>
              <a:t>kendaraan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Minyak</a:t>
            </a:r>
            <a:r>
              <a:rPr lang="en-US" sz="1800" dirty="0" smtClean="0"/>
              <a:t> </a:t>
            </a:r>
            <a:r>
              <a:rPr lang="en-US" sz="1800" dirty="0" err="1" smtClean="0"/>
              <a:t>wangi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plastik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keju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penambangan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batubara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err="1" smtClean="0"/>
              <a:t>Industri</a:t>
            </a:r>
            <a:r>
              <a:rPr lang="en-US" sz="1800" dirty="0" smtClean="0"/>
              <a:t> </a:t>
            </a:r>
            <a:r>
              <a:rPr lang="en-US" sz="1800" dirty="0" err="1" smtClean="0"/>
              <a:t>pengolahan</a:t>
            </a:r>
            <a:r>
              <a:rPr lang="en-US" sz="1800" dirty="0" smtClean="0"/>
              <a:t> </a:t>
            </a:r>
            <a:r>
              <a:rPr lang="en-US" sz="1800" dirty="0" err="1" smtClean="0"/>
              <a:t>kelapa</a:t>
            </a:r>
            <a:r>
              <a:rPr lang="en-US" sz="1800" dirty="0" smtClean="0"/>
              <a:t> </a:t>
            </a:r>
            <a:r>
              <a:rPr lang="en-US" sz="1800" dirty="0" err="1" smtClean="0"/>
              <a:t>sawit</a:t>
            </a:r>
            <a:endParaRPr lang="en-US" sz="1800" dirty="0" smtClean="0"/>
          </a:p>
          <a:p>
            <a:pPr marL="514350" indent="-514350">
              <a:buAutoNum type="arabicPeriod"/>
            </a:pPr>
            <a:endParaRPr lang="en-US" sz="1800" dirty="0" smtClean="0"/>
          </a:p>
          <a:p>
            <a:pPr marL="514350" indent="-514350">
              <a:buAutoNum type="arabicPeriod"/>
            </a:pPr>
            <a:endParaRPr lang="en-US" sz="1800" dirty="0" smtClean="0"/>
          </a:p>
          <a:p>
            <a:pPr marL="514350" indent="-514350">
              <a:buAutoNum type="arabicPeriod"/>
            </a:pPr>
            <a:endParaRPr lang="en-US" sz="1800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/>
          <a:lstStyle/>
          <a:p>
            <a:r>
              <a:rPr lang="id-ID" b="1" dirty="0" smtClean="0"/>
              <a:t>Tingkat Pembelajaran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582751"/>
              </p:ext>
            </p:extLst>
          </p:nvPr>
        </p:nvGraphicFramePr>
        <p:xfrm>
          <a:off x="0" y="685800"/>
          <a:ext cx="1219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929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136571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343400" y="9906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46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118110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Kenapa belajar 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PROSES INDUSTRI?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6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2022382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KEMAMPUAN AKHIR YANG DIHARAPKAN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KESEHATAN KERJA</a:t>
            </a:r>
          </a:p>
          <a:p>
            <a:pPr>
              <a:buNone/>
            </a:pPr>
            <a:r>
              <a:rPr lang="en-US" dirty="0" smtClean="0"/>
              <a:t>•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Proses </a:t>
            </a:r>
            <a:r>
              <a:rPr lang="en-US" dirty="0" err="1" smtClean="0"/>
              <a:t>Industri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, </a:t>
            </a:r>
            <a:r>
              <a:rPr lang="en-US" dirty="0" err="1" smtClean="0"/>
              <a:t>analisa</a:t>
            </a:r>
            <a:r>
              <a:rPr lang="en-US" dirty="0" smtClean="0"/>
              <a:t>,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What’s our study plan?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1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1192</Words>
  <Application>Microsoft Office PowerPoint</Application>
  <PresentationFormat>Custom</PresentationFormat>
  <Paragraphs>190</Paragraphs>
  <Slides>31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Tingkat Pembelajaran</vt:lpstr>
      <vt:lpstr>Slide 6</vt:lpstr>
      <vt:lpstr>Kenapa belajar  PROSES INDUSTRI?</vt:lpstr>
      <vt:lpstr>KEMAMPUAN AKHIR YANG DIHARAPKAN</vt:lpstr>
      <vt:lpstr>What’s our study plan?</vt:lpstr>
      <vt:lpstr>RENCANA PEMBELAJARAN SEMESTER</vt:lpstr>
      <vt:lpstr>EVALUASI BELAJAR</vt:lpstr>
      <vt:lpstr>Apakah arti 2 SKS?</vt:lpstr>
      <vt:lpstr>Slide 13</vt:lpstr>
      <vt:lpstr>Slide 14</vt:lpstr>
      <vt:lpstr>I appreciate to honest than clever students</vt:lpstr>
      <vt:lpstr>What should you act in Class?</vt:lpstr>
      <vt:lpstr>KEHADIRAN</vt:lpstr>
      <vt:lpstr>SELAMA PENGAJARAN</vt:lpstr>
      <vt:lpstr>TUGAS KELOMPOK</vt:lpstr>
      <vt:lpstr>Pemahaman Anda akan diuji dengan  UTS dan UAS</vt:lpstr>
      <vt:lpstr>UJIAN (UTS dan UAS)</vt:lpstr>
      <vt:lpstr>We need Class Leader</vt:lpstr>
      <vt:lpstr>PJ Kelas</vt:lpstr>
      <vt:lpstr>Buku-buku Referensi</vt:lpstr>
      <vt:lpstr>Slide 25</vt:lpstr>
      <vt:lpstr>RUANG LINGKUP PROSES INDUSTRI</vt:lpstr>
      <vt:lpstr>Slide 27</vt:lpstr>
      <vt:lpstr>PEMBUATAN PULP / BUBUR KERTAS</vt:lpstr>
      <vt:lpstr>PEMBUATAN KERTAS</vt:lpstr>
      <vt:lpstr>Slide 30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303</cp:revision>
  <dcterms:created xsi:type="dcterms:W3CDTF">2010-08-24T06:47:44Z</dcterms:created>
  <dcterms:modified xsi:type="dcterms:W3CDTF">2007-04-25T17:16:58Z</dcterms:modified>
</cp:coreProperties>
</file>