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6" r:id="rId2"/>
    <p:sldId id="403" r:id="rId3"/>
    <p:sldId id="257" r:id="rId4"/>
    <p:sldId id="364" r:id="rId5"/>
    <p:sldId id="437" r:id="rId6"/>
    <p:sldId id="415" r:id="rId7"/>
    <p:sldId id="420" r:id="rId8"/>
    <p:sldId id="417" r:id="rId9"/>
    <p:sldId id="438" r:id="rId10"/>
    <p:sldId id="400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09/01/2019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D8E86-DE7D-4794-AF37-E72FD06DF1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10</a:t>
            </a:r>
            <a:endParaRPr lang="en-US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/>
          <a:lstStyle/>
          <a:p>
            <a:r>
              <a:rPr lang="en-US" sz="2800" b="1" dirty="0" smtClean="0"/>
              <a:t>MANAJEMEN KESELAMATAN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4356"/>
            <a:ext cx="10972800" cy="5857916"/>
          </a:xfrm>
        </p:spPr>
        <p:txBody>
          <a:bodyPr/>
          <a:lstStyle/>
          <a:p>
            <a:pPr algn="just">
              <a:buNone/>
            </a:pPr>
            <a:endParaRPr lang="en-US" sz="2000" b="1" dirty="0" smtClean="0"/>
          </a:p>
          <a:p>
            <a:pPr algn="just">
              <a:buNone/>
            </a:pPr>
            <a:r>
              <a:rPr lang="en-US" sz="2000" b="1" dirty="0" smtClean="0"/>
              <a:t>	</a:t>
            </a:r>
            <a:r>
              <a:rPr lang="en-US" sz="2000" dirty="0" err="1" smtClean="0"/>
              <a:t>Definisi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pengertian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bagian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keseluruhan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organisasi</a:t>
            </a:r>
            <a:r>
              <a:rPr lang="en-US" sz="2000" dirty="0" smtClean="0"/>
              <a:t>, </a:t>
            </a:r>
            <a:r>
              <a:rPr lang="en-US" sz="2000" dirty="0" err="1" smtClean="0"/>
              <a:t>perencanaan</a:t>
            </a:r>
            <a:r>
              <a:rPr lang="en-US" sz="2000" dirty="0" smtClean="0"/>
              <a:t>, </a:t>
            </a:r>
            <a:r>
              <a:rPr lang="en-US" sz="2000" dirty="0" err="1" smtClean="0"/>
              <a:t>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r>
              <a:rPr lang="en-US" sz="2000" dirty="0" smtClean="0"/>
              <a:t>,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implementasi</a:t>
            </a:r>
            <a:r>
              <a:rPr lang="en-US" sz="2000" dirty="0" smtClean="0"/>
              <a:t>,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,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daya-sumber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diperlukan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penerapannya</a:t>
            </a:r>
            <a:r>
              <a:rPr lang="en-US" sz="2000" dirty="0" smtClean="0"/>
              <a:t>, </a:t>
            </a:r>
            <a:r>
              <a:rPr lang="en-US" sz="2000" dirty="0" err="1" smtClean="0"/>
              <a:t>studi</a:t>
            </a:r>
            <a:r>
              <a:rPr lang="en-US" sz="2000" dirty="0" smtClean="0"/>
              <a:t> </a:t>
            </a:r>
            <a:r>
              <a:rPr lang="en-US" sz="2000" dirty="0" err="1" smtClean="0"/>
              <a:t>pencapaian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pemeliharaan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agar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berhubungan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aktifitas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, </a:t>
            </a:r>
            <a:r>
              <a:rPr lang="en-US" sz="2000" dirty="0" err="1" smtClean="0"/>
              <a:t>penggunaan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r>
              <a:rPr lang="en-US" sz="2000" dirty="0" smtClean="0"/>
              <a:t>, </a:t>
            </a:r>
            <a:r>
              <a:rPr lang="en-US" sz="2000" dirty="0" err="1" smtClean="0"/>
              <a:t>penciptaan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nyaman</a:t>
            </a:r>
            <a:r>
              <a:rPr lang="en-US" sz="2000" dirty="0" smtClean="0"/>
              <a:t>, </a:t>
            </a:r>
            <a:r>
              <a:rPr lang="en-US" sz="2000" dirty="0" err="1" smtClean="0"/>
              <a:t>produktif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efisien</a:t>
            </a: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Target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menciptakan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bagain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didalamnya</a:t>
            </a:r>
            <a:r>
              <a:rPr lang="en-US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dicegah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dikurangi</a:t>
            </a:r>
            <a:r>
              <a:rPr lang="en-US" sz="2000" dirty="0" smtClean="0"/>
              <a:t> </a:t>
            </a:r>
            <a:r>
              <a:rPr lang="en-US" sz="2000" dirty="0" err="1" smtClean="0"/>
              <a:t>timbulnya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penyakit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menyebabkan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penciptaan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yang </a:t>
            </a:r>
            <a:r>
              <a:rPr lang="en-US" sz="2000" dirty="0" err="1" smtClean="0"/>
              <a:t>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nyaman</a:t>
            </a:r>
            <a:r>
              <a:rPr lang="en-US" sz="2000" dirty="0" smtClean="0"/>
              <a:t>, </a:t>
            </a:r>
            <a:r>
              <a:rPr lang="en-US" sz="2000" dirty="0" err="1" smtClean="0"/>
              <a:t>efisien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produktif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.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14"/>
            <a:ext cx="10972800" cy="142876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7166"/>
            <a:ext cx="10972800" cy="6215106"/>
          </a:xfrm>
        </p:spPr>
        <p:txBody>
          <a:bodyPr/>
          <a:lstStyle/>
          <a:p>
            <a:pPr>
              <a:buNone/>
            </a:pPr>
            <a:endParaRPr lang="en-US" sz="2000" b="1" dirty="0" smtClean="0"/>
          </a:p>
          <a:p>
            <a:pPr>
              <a:buNone/>
            </a:pPr>
            <a:r>
              <a:rPr lang="en-US" sz="2000" dirty="0" err="1" smtClean="0"/>
              <a:t>Unsur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element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 (</a:t>
            </a:r>
            <a:r>
              <a:rPr lang="en-US" sz="2000" dirty="0" err="1" smtClean="0"/>
              <a:t>berbagia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):</a:t>
            </a:r>
            <a:endParaRPr lang="en-US" sz="2000" dirty="0" smtClean="0"/>
          </a:p>
          <a:p>
            <a:r>
              <a:rPr lang="en-US" sz="2000" dirty="0" err="1" smtClean="0"/>
              <a:t>Komitmen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Komitmen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Kepemimpinan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/>
              <a:t>Perencanaan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Perencanaan</a:t>
            </a:r>
            <a:r>
              <a:rPr lang="en-US" sz="2000" dirty="0" smtClean="0"/>
              <a:t> </a:t>
            </a:r>
            <a:r>
              <a:rPr lang="en-US" sz="2000" dirty="0" err="1" smtClean="0"/>
              <a:t>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,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Peraturan</a:t>
            </a:r>
            <a:r>
              <a:rPr lang="en-US" sz="2000" dirty="0" smtClean="0"/>
              <a:t> </a:t>
            </a:r>
            <a:r>
              <a:rPr lang="en-US" sz="2000" dirty="0" err="1" smtClean="0"/>
              <a:t>perundangan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Traget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yagn</a:t>
            </a:r>
            <a:r>
              <a:rPr lang="en-US" sz="2000" dirty="0" smtClean="0"/>
              <a:t> </a:t>
            </a:r>
            <a:r>
              <a:rPr lang="en-US" sz="2000" dirty="0" err="1" smtClean="0"/>
              <a:t>ditetapkan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indikator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Perencanaan</a:t>
            </a:r>
            <a:r>
              <a:rPr lang="en-US" sz="2000" dirty="0" smtClean="0"/>
              <a:t> </a:t>
            </a:r>
            <a:r>
              <a:rPr lang="en-US" sz="2000" dirty="0" err="1" smtClean="0"/>
              <a:t>awal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aktifitas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sedang</a:t>
            </a:r>
            <a:r>
              <a:rPr lang="en-US" sz="2000" dirty="0" smtClean="0"/>
              <a:t> </a:t>
            </a:r>
            <a:r>
              <a:rPr lang="en-US" sz="2000" dirty="0" err="1" smtClean="0"/>
              <a:t>berlangsung</a:t>
            </a: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1462"/>
            <a:ext cx="10972800" cy="654032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60398"/>
            <a:ext cx="10972800" cy="5197494"/>
          </a:xfrm>
        </p:spPr>
        <p:txBody>
          <a:bodyPr/>
          <a:lstStyle/>
          <a:p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Jaminan</a:t>
            </a:r>
            <a:r>
              <a:rPr lang="en-US" sz="2000" dirty="0" smtClean="0"/>
              <a:t> </a:t>
            </a:r>
            <a:r>
              <a:rPr lang="en-US" sz="2000" dirty="0" err="1" smtClean="0"/>
              <a:t>Ketrampilan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Sumberdaya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, </a:t>
            </a:r>
            <a:r>
              <a:rPr lang="en-US" sz="2000" dirty="0" err="1" smtClean="0"/>
              <a:t>alat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material (</a:t>
            </a:r>
            <a:r>
              <a:rPr lang="en-US" sz="2000" dirty="0" err="1" smtClean="0"/>
              <a:t>dana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uang</a:t>
            </a:r>
            <a:r>
              <a:rPr lang="en-US" sz="2000" dirty="0" smtClean="0"/>
              <a:t>)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Integrasi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Tanggung</a:t>
            </a:r>
            <a:r>
              <a:rPr lang="en-US" sz="2000" dirty="0" smtClean="0"/>
              <a:t> </a:t>
            </a:r>
            <a:r>
              <a:rPr lang="en-US" sz="2000" dirty="0" err="1" smtClean="0"/>
              <a:t>jawab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Konsultasi</a:t>
            </a:r>
            <a:r>
              <a:rPr lang="en-US" sz="2000" dirty="0" smtClean="0"/>
              <a:t>, </a:t>
            </a:r>
            <a:r>
              <a:rPr lang="en-US" sz="2000" dirty="0" err="1" smtClean="0"/>
              <a:t>motivasi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penghargaan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kompensasi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/>
              <a:t>Aktifitas</a:t>
            </a:r>
            <a:r>
              <a:rPr lang="en-US" sz="2000" dirty="0" smtClean="0"/>
              <a:t> </a:t>
            </a:r>
            <a:r>
              <a:rPr lang="en-US" sz="2000" dirty="0" err="1" smtClean="0"/>
              <a:t>pendukung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Komuinkasi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Pencatatan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Dokumentasi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operasi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Pemeliharaan</a:t>
            </a:r>
            <a:r>
              <a:rPr lang="en-US" sz="2000" dirty="0" smtClean="0"/>
              <a:t> </a:t>
            </a:r>
            <a:r>
              <a:rPr lang="en-US" sz="2000" dirty="0" err="1" smtClean="0"/>
              <a:t>catatan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informasi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25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1481"/>
            <a:ext cx="10972800" cy="5554684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err="1" smtClean="0"/>
              <a:t>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r>
              <a:rPr lang="en-US" sz="2000" dirty="0" smtClean="0"/>
              <a:t>,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Mengidentifikasi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bahaya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faktor</a:t>
            </a:r>
            <a:r>
              <a:rPr lang="en-US" sz="2000" dirty="0" smtClean="0"/>
              <a:t> </a:t>
            </a:r>
            <a:r>
              <a:rPr lang="en-US" sz="2000" dirty="0" err="1" smtClean="0"/>
              <a:t>resiko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Tindakan-tindakan</a:t>
            </a:r>
            <a:r>
              <a:rPr lang="en-US" sz="2000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diambil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Skema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rekayasa</a:t>
            </a:r>
            <a:r>
              <a:rPr lang="en-US" sz="2000" dirty="0" smtClean="0"/>
              <a:t> </a:t>
            </a:r>
            <a:r>
              <a:rPr lang="en-US" sz="2000" dirty="0" err="1" smtClean="0"/>
              <a:t>alat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</a:t>
            </a:r>
            <a:r>
              <a:rPr lang="en-US" sz="2000" dirty="0" err="1" smtClean="0"/>
              <a:t>administratif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Tinjauan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kontrak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Pembelian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menghadapi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darurat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bencana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timbul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menghadapai</a:t>
            </a:r>
            <a:r>
              <a:rPr lang="en-US" sz="2000" dirty="0" smtClean="0"/>
              <a:t> </a:t>
            </a:r>
            <a:r>
              <a:rPr lang="en-US" sz="2000" dirty="0" err="1" smtClean="0"/>
              <a:t>kecelakan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Perencanaan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pertolongan</a:t>
            </a:r>
            <a:r>
              <a:rPr lang="en-US" sz="2000" dirty="0" smtClean="0"/>
              <a:t> </a:t>
            </a:r>
            <a:r>
              <a:rPr lang="en-US" sz="2000" dirty="0" err="1" smtClean="0"/>
              <a:t>keadaan</a:t>
            </a:r>
            <a:r>
              <a:rPr lang="en-US" sz="2000" dirty="0" smtClean="0"/>
              <a:t> </a:t>
            </a:r>
            <a:r>
              <a:rPr lang="en-US" sz="2000" dirty="0" err="1" smtClean="0"/>
              <a:t>darurat</a:t>
            </a:r>
            <a:endParaRPr lang="en-US" sz="2000" dirty="0" smtClean="0"/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 smtClean="0"/>
              <a:t>Pengukuran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evalusi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Inspeksi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evalusi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Audit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r>
              <a:rPr lang="en-US" sz="2000" dirty="0" smtClean="0"/>
              <a:t>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Tindakan</a:t>
            </a:r>
            <a:r>
              <a:rPr lang="en-US" sz="2000" dirty="0" smtClean="0"/>
              <a:t> </a:t>
            </a:r>
            <a:r>
              <a:rPr lang="en-US" sz="2000" dirty="0" err="1" smtClean="0"/>
              <a:t>perbaikan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pencegahan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Tinjauan</a:t>
            </a:r>
            <a:r>
              <a:rPr lang="en-US" sz="2000" dirty="0" smtClean="0"/>
              <a:t> </a:t>
            </a:r>
            <a:r>
              <a:rPr lang="en-US" sz="2000" dirty="0" err="1" smtClean="0"/>
              <a:t>ulang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pihak</a:t>
            </a:r>
            <a:r>
              <a:rPr lang="en-US" sz="2000" dirty="0" smtClean="0"/>
              <a:t> </a:t>
            </a:r>
            <a:r>
              <a:rPr lang="en-US" sz="2000" dirty="0" err="1" smtClean="0"/>
              <a:t>manajemen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3416</TotalTime>
  <Words>186</Words>
  <Application>Microsoft Office PowerPoint</Application>
  <PresentationFormat>Custom</PresentationFormat>
  <Paragraphs>84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MANAJEMEN KESELAMATAN</vt:lpstr>
      <vt:lpstr>Slide 6</vt:lpstr>
      <vt:lpstr>Slide 7</vt:lpstr>
      <vt:lpstr>Slide 8</vt:lpstr>
      <vt:lpstr>Slide 9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346</cp:revision>
  <dcterms:created xsi:type="dcterms:W3CDTF">2010-08-24T06:47:44Z</dcterms:created>
  <dcterms:modified xsi:type="dcterms:W3CDTF">2019-01-09T09:46:37Z</dcterms:modified>
</cp:coreProperties>
</file>