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403" r:id="rId3"/>
    <p:sldId id="257" r:id="rId4"/>
    <p:sldId id="364" r:id="rId5"/>
    <p:sldId id="437" r:id="rId6"/>
    <p:sldId id="415" r:id="rId7"/>
    <p:sldId id="420" r:id="rId8"/>
    <p:sldId id="417" r:id="rId9"/>
    <p:sldId id="40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09/01/2019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D8E86-DE7D-4794-AF37-E72FD06DF1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11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4356"/>
            <a:ext cx="10972800" cy="5857916"/>
          </a:xfrm>
        </p:spPr>
        <p:txBody>
          <a:bodyPr/>
          <a:lstStyle/>
          <a:p>
            <a:pPr algn="just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	</a:t>
            </a:r>
            <a:endParaRPr lang="en-US" sz="2000" b="1" dirty="0" smtClean="0"/>
          </a:p>
          <a:p>
            <a:pPr algn="ctr">
              <a:buNone/>
            </a:pPr>
            <a:r>
              <a:rPr lang="en-US" sz="5400" b="1" dirty="0" smtClean="0"/>
              <a:t>STUDI KASUS</a:t>
            </a:r>
          </a:p>
          <a:p>
            <a:pPr algn="ctr">
              <a:buNone/>
            </a:pPr>
            <a:r>
              <a:rPr lang="en-US" sz="5400" b="1" dirty="0" smtClean="0"/>
              <a:t>KESELAMATAN 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5400" b="1" dirty="0" smtClean="0"/>
              <a:t>DI LABORATORIUM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142876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166"/>
            <a:ext cx="10972800" cy="6215106"/>
          </a:xfrm>
        </p:spPr>
        <p:txBody>
          <a:bodyPr/>
          <a:lstStyle/>
          <a:p>
            <a:pPr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b="1" dirty="0" smtClean="0"/>
              <a:t>IDENTIFIKASI BAHAYA </a:t>
            </a:r>
          </a:p>
          <a:p>
            <a:pPr algn="ctr">
              <a:buNone/>
            </a:pPr>
            <a:r>
              <a:rPr lang="en-US" sz="5400" b="1" dirty="0" smtClean="0"/>
              <a:t>DAN </a:t>
            </a:r>
          </a:p>
          <a:p>
            <a:pPr algn="ctr">
              <a:buNone/>
            </a:pPr>
            <a:r>
              <a:rPr lang="en-US" sz="5400" b="1" dirty="0" smtClean="0"/>
              <a:t>ANALISA RESIKO</a:t>
            </a:r>
            <a:endParaRPr lang="en-US" sz="5400" b="1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1462"/>
            <a:ext cx="10972800" cy="654032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0398"/>
            <a:ext cx="10972800" cy="5197494"/>
          </a:xfrm>
        </p:spPr>
        <p:txBody>
          <a:bodyPr/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PEMETAAN BAHAYA</a:t>
            </a:r>
            <a:endParaRPr lang="en-US" sz="5400" b="1" dirty="0" smtClean="0"/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481"/>
            <a:ext cx="10972800" cy="5554684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smtClean="0"/>
              <a:t>PENGENDALIAN </a:t>
            </a:r>
            <a:r>
              <a:rPr lang="en-US" sz="5400" b="1" dirty="0" smtClean="0"/>
              <a:t>BAHAYA</a:t>
            </a:r>
            <a:endParaRPr lang="en-US" sz="5400" b="1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162</Words>
  <Application>Microsoft Office PowerPoint</Application>
  <PresentationFormat>Custom</PresentationFormat>
  <Paragraphs>50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347</cp:revision>
  <dcterms:created xsi:type="dcterms:W3CDTF">2010-08-24T06:47:44Z</dcterms:created>
  <dcterms:modified xsi:type="dcterms:W3CDTF">2019-01-09T09:51:40Z</dcterms:modified>
</cp:coreProperties>
</file>