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6" r:id="rId2"/>
    <p:sldId id="403" r:id="rId3"/>
    <p:sldId id="257" r:id="rId4"/>
    <p:sldId id="364" r:id="rId5"/>
    <p:sldId id="437" r:id="rId6"/>
    <p:sldId id="415" r:id="rId7"/>
    <p:sldId id="420" r:id="rId8"/>
    <p:sldId id="417" r:id="rId9"/>
    <p:sldId id="400" r:id="rId1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92" autoAdjust="0"/>
    <p:restoredTop sz="93190" autoAdjust="0"/>
  </p:normalViewPr>
  <p:slideViewPr>
    <p:cSldViewPr>
      <p:cViewPr varScale="1">
        <p:scale>
          <a:sx n="72" d="100"/>
          <a:sy n="72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2D599F7-94B6-4370-82EC-49734D868B95}" type="datetimeFigureOut">
              <a:rPr lang="id-ID"/>
              <a:pPr>
                <a:defRPr/>
              </a:pPr>
              <a:t>09/01/2019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AFD8E86-DE7D-4794-AF37-E72FD06DF149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87928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A8D1CF8-D804-4C8F-BA3F-00842C4F29EC}" type="slidenum">
              <a:rPr lang="id-ID" smtClean="0"/>
              <a:pPr>
                <a:defRPr/>
              </a:pPr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485C9A-BBED-4049-B935-83DA78118068}" type="slidenum">
              <a:rPr lang="id-ID"/>
              <a:pPr>
                <a:spcBef>
                  <a:spcPct val="0"/>
                </a:spcBef>
              </a:pPr>
              <a:t>3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26797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5860D0-E518-4C8F-91DE-97DA819F0244}" type="slidenum">
              <a:rPr lang="id-ID"/>
              <a:pPr>
                <a:spcBef>
                  <a:spcPct val="0"/>
                </a:spcBef>
              </a:pPr>
              <a:t>4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700021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FD8E86-DE7D-4794-AF37-E72FD06DF149}" type="slidenum">
              <a:rPr lang="id-ID" smtClean="0"/>
              <a:pPr>
                <a:defRPr/>
              </a:pPr>
              <a:t>6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15C2B-54E9-40C4-9F39-237F10DAC0B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9B9D5-696F-4259-85AF-1E527FA68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057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1DEDD-54E3-469C-94E6-C9F7DE1598E4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DD09-F5FE-434D-B261-6C37AF351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431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C3F7A-9611-4D58-8ED0-7E71EEF8091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4023E-4D3E-4E22-8CB7-794A2AB1D7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8060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E83DF-5C85-4DA3-B01D-FB3FB07DD772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6E9FE-5A76-4A08-A2C4-056A5E9CD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323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320F-CF90-4DE5-8266-9BC94F1E2C06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259F5-5A7D-4370-9D0F-184E0B0D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94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327FA-9D99-4EB0-A797-E58B02B1D68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E8CF-465D-4563-812A-F4E19D6C0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27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A5A75-E45D-4E98-B8AE-F9D26A5C361B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8D338-53E8-4D4F-9DD1-237FEBA79B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8261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EBC8D-3B89-4C00-A027-57B4DD02A968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4BF59-DE1D-41B5-BD40-22C2D9DDC7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302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731D9-D356-46AD-9778-1ED6BAC93303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4CD91-FD2A-4B90-BA83-2480C91B0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385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5EA6-8E03-4C9F-A9D6-63ED43AE3821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718D5-5D34-4FA8-A68C-374807308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9146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48A46-DA15-4B0A-936E-52472CC38270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B7B35-6506-475F-A78A-1308F81AF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868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3342A4-F1D0-4F7B-9C1B-E0B8E7C1B2B5}" type="datetime1">
              <a:rPr lang="en-US"/>
              <a:pPr>
                <a:defRPr/>
              </a:pPr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89B315E-8774-44EE-AFD0-1705A3173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1524000" y="17486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4724400" y="3673495"/>
            <a:ext cx="56388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KONTRAK KULIAH &amp; PENGANTAR </a:t>
            </a:r>
            <a:endParaRPr lang="id-ID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PROSES INDUSTRI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SESI </a:t>
            </a: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–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12</a:t>
            </a:r>
            <a:endParaRPr lang="en-US" sz="1800" b="1" dirty="0" smtClean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Cut Alia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Keumala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Muda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SKM,</a:t>
            </a:r>
            <a:r>
              <a:rPr lang="id-ID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 MK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KK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sz="1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PRODI KESMAS | FAKULTAS </a:t>
            </a:r>
            <a:r>
              <a:rPr lang="id-ID" sz="1800" b="1" dirty="0">
                <a:solidFill>
                  <a:schemeClr val="bg1"/>
                </a:solidFill>
                <a:latin typeface="Arial" panose="020B0604020202020204" pitchFamily="34" charset="0"/>
              </a:rPr>
              <a:t>ILMU KESEHATAN</a:t>
            </a:r>
            <a:endParaRPr lang="en-US" sz="18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22301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1"/>
            <a:ext cx="12192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560514"/>
            <a:ext cx="12192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Sebelum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61856" y="3676463"/>
            <a:ext cx="575854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02.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Definisi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Jenis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Potensial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Hazard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54784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032664" y="5600721"/>
            <a:ext cx="5706806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07.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Mutu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Udara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Ruangan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029200" y="4038606"/>
            <a:ext cx="565958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03.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Identifikasi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,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nalisa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engendalian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esiko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39591" y="4402291"/>
            <a:ext cx="5496793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Kerugian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Akibat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Kecelakaan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dalam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39591" y="4776367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05.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39591" y="5181616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06.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Bahaya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Pada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Pernafasan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Kilang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39591" y="3248890"/>
            <a:ext cx="5105400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01. </a:t>
            </a:r>
            <a:r>
              <a:rPr lang="id-ID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Kontrak 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Konsep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Proses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endParaRPr lang="en-US" sz="1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 descr="SUB#LIST cop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-47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2622551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Materi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sz="2400" b="1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Setelah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5400" y="3276601"/>
            <a:ext cx="1524000" cy="430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3647209"/>
            <a:ext cx="5510645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09.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Tanggap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Darurat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86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86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486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86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86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34200" y="5410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562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62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164280" y="5600721"/>
            <a:ext cx="5503751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14.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Kimia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160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10.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Rencana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Manajemen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71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11.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L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aboratorium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71206" y="4776367"/>
            <a:ext cx="5460399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12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Konstruksi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71206" y="5181616"/>
            <a:ext cx="5496825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13.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Keselamatan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di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Industri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Minyak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dan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Gas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Bumi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171206" y="3248890"/>
            <a:ext cx="571114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08.</a:t>
            </a:r>
            <a:r>
              <a:rPr lang="id-ID" sz="1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Alat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Pelindung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Diri</a:t>
            </a:r>
            <a:r>
              <a:rPr lang="en-US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cs typeface="Arial" pitchFamily="34" charset="0"/>
              </a:rPr>
              <a:t> (APD)</a:t>
            </a:r>
            <a:endParaRPr lang="en-US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582594"/>
          </a:xfrm>
        </p:spPr>
        <p:txBody>
          <a:bodyPr/>
          <a:lstStyle/>
          <a:p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14356"/>
            <a:ext cx="10972800" cy="5857916"/>
          </a:xfrm>
        </p:spPr>
        <p:txBody>
          <a:bodyPr/>
          <a:lstStyle/>
          <a:p>
            <a:pPr algn="just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2000" b="1" dirty="0" smtClean="0"/>
              <a:t>	</a:t>
            </a:r>
          </a:p>
          <a:p>
            <a:pPr algn="ctr">
              <a:buNone/>
            </a:pPr>
            <a:r>
              <a:rPr lang="en-US" sz="5400" b="1" dirty="0" smtClean="0"/>
              <a:t>STUDI KASUS</a:t>
            </a:r>
          </a:p>
          <a:p>
            <a:pPr algn="ctr">
              <a:buNone/>
            </a:pPr>
            <a:r>
              <a:rPr lang="en-US" sz="5400" b="1" dirty="0" smtClean="0"/>
              <a:t>KESELAMATAN </a:t>
            </a:r>
          </a:p>
          <a:p>
            <a:pPr algn="ctr">
              <a:buNone/>
            </a:pPr>
            <a:endParaRPr lang="en-US" sz="2000" b="1" dirty="0" smtClean="0"/>
          </a:p>
          <a:p>
            <a:pPr algn="ctr">
              <a:buNone/>
            </a:pPr>
            <a:r>
              <a:rPr lang="en-US" sz="5400" b="1" dirty="0" smtClean="0"/>
              <a:t>DI </a:t>
            </a:r>
            <a:r>
              <a:rPr lang="en-US" sz="5400" b="1" dirty="0" smtClean="0"/>
              <a:t>KONSTRUKSI</a:t>
            </a:r>
            <a:endParaRPr lang="en-US" sz="20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14"/>
            <a:ext cx="10972800" cy="142876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7166"/>
            <a:ext cx="10972800" cy="6215106"/>
          </a:xfrm>
        </p:spPr>
        <p:txBody>
          <a:bodyPr/>
          <a:lstStyle/>
          <a:p>
            <a:pPr>
              <a:buNone/>
            </a:pPr>
            <a:endParaRPr lang="en-US" sz="2000" b="1" dirty="0" smtClean="0"/>
          </a:p>
          <a:p>
            <a:pPr algn="ctr">
              <a:buNone/>
            </a:pPr>
            <a:endParaRPr lang="en-US" sz="5400" dirty="0" smtClean="0"/>
          </a:p>
          <a:p>
            <a:pPr algn="ctr">
              <a:buNone/>
            </a:pPr>
            <a:r>
              <a:rPr lang="en-US" sz="5400" b="1" dirty="0" smtClean="0"/>
              <a:t>IDENTIFIKASI BAHAYA </a:t>
            </a:r>
          </a:p>
          <a:p>
            <a:pPr algn="ctr">
              <a:buNone/>
            </a:pPr>
            <a:r>
              <a:rPr lang="en-US" sz="5400" b="1" dirty="0" smtClean="0"/>
              <a:t>DAN </a:t>
            </a:r>
          </a:p>
          <a:p>
            <a:pPr algn="ctr">
              <a:buNone/>
            </a:pPr>
            <a:r>
              <a:rPr lang="en-US" sz="5400" b="1" dirty="0" smtClean="0"/>
              <a:t>ANALISA RESIKO</a:t>
            </a:r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 smtClean="0"/>
          </a:p>
          <a:p>
            <a:pPr marL="514350" indent="-51435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71462"/>
            <a:ext cx="10972800" cy="654032"/>
          </a:xfrm>
        </p:spPr>
        <p:txBody>
          <a:bodyPr/>
          <a:lstStyle/>
          <a:p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60398"/>
            <a:ext cx="10972800" cy="5197494"/>
          </a:xfrm>
        </p:spPr>
        <p:txBody>
          <a:bodyPr/>
          <a:lstStyle/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dirty="0" smtClean="0"/>
              <a:t>PEMETAAN BAHAYA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 smtClean="0"/>
          </a:p>
          <a:p>
            <a:pPr algn="just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22540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71481"/>
            <a:ext cx="10972800" cy="5554684"/>
          </a:xfrm>
        </p:spPr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endParaRPr lang="en-US" sz="5400" b="1" dirty="0" smtClean="0"/>
          </a:p>
          <a:p>
            <a:pPr algn="ctr">
              <a:buNone/>
            </a:pPr>
            <a:r>
              <a:rPr lang="en-US" sz="5400" b="1" smtClean="0"/>
              <a:t>PENGENDALIAN </a:t>
            </a:r>
            <a:r>
              <a:rPr lang="en-US" sz="5400" b="1" dirty="0" smtClean="0"/>
              <a:t>BAHAYA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438400"/>
            <a:ext cx="10972800" cy="1143000"/>
          </a:xfrm>
        </p:spPr>
        <p:txBody>
          <a:bodyPr/>
          <a:lstStyle/>
          <a:p>
            <a:r>
              <a:rPr lang="id-ID" sz="8000" b="1" dirty="0" smtClean="0">
                <a:solidFill>
                  <a:schemeClr val="accent6">
                    <a:lumMod val="75000"/>
                  </a:schemeClr>
                </a:solidFill>
              </a:rPr>
              <a:t>Terima kasih</a:t>
            </a:r>
            <a:endParaRPr lang="id-ID" sz="8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62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3419</TotalTime>
  <Words>162</Words>
  <Application>Microsoft Office PowerPoint</Application>
  <PresentationFormat>Custom</PresentationFormat>
  <Paragraphs>50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Terima kasih</vt:lpstr>
    </vt:vector>
  </TitlesOfParts>
  <Company>signDesign Communications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Hilhami</cp:lastModifiedBy>
  <cp:revision>348</cp:revision>
  <dcterms:created xsi:type="dcterms:W3CDTF">2010-08-24T06:47:44Z</dcterms:created>
  <dcterms:modified xsi:type="dcterms:W3CDTF">2019-01-09T09:52:51Z</dcterms:modified>
</cp:coreProperties>
</file>