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	</a:t>
            </a:r>
          </a:p>
          <a:p>
            <a:pPr algn="ctr">
              <a:buNone/>
            </a:pPr>
            <a:r>
              <a:rPr lang="en-US" sz="5400" b="1" dirty="0" smtClean="0"/>
              <a:t>STUDI KASUS</a:t>
            </a:r>
          </a:p>
          <a:p>
            <a:pPr algn="ctr">
              <a:buNone/>
            </a:pPr>
            <a:r>
              <a:rPr lang="en-US" sz="5400" b="1" dirty="0" smtClean="0"/>
              <a:t>KESELAMATAN 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5400" b="1" dirty="0" smtClean="0"/>
              <a:t>DI </a:t>
            </a:r>
            <a:r>
              <a:rPr lang="en-US" sz="5400" b="1" dirty="0" smtClean="0"/>
              <a:t>INDUSTRI MINYAK DAN GAS BUMI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142876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6"/>
            <a:ext cx="10972800" cy="6215106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/>
              <a:t>IDENTIFIKASI BAHAYA </a:t>
            </a:r>
          </a:p>
          <a:p>
            <a:pPr algn="ctr">
              <a:buNone/>
            </a:pPr>
            <a:r>
              <a:rPr lang="en-US" sz="5400" b="1" dirty="0" smtClean="0"/>
              <a:t>DAN </a:t>
            </a:r>
          </a:p>
          <a:p>
            <a:pPr algn="ctr">
              <a:buNone/>
            </a:pPr>
            <a:r>
              <a:rPr lang="en-US" sz="5400" b="1" dirty="0" smtClean="0"/>
              <a:t>ANALISA RESIKO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398"/>
            <a:ext cx="10972800" cy="5197494"/>
          </a:xfrm>
        </p:spPr>
        <p:txBody>
          <a:bodyPr/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PEMETAAN BAHAYA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smtClean="0"/>
              <a:t>PENGENDALIAN </a:t>
            </a:r>
            <a:r>
              <a:rPr lang="en-US" sz="5400" b="1" dirty="0" smtClean="0"/>
              <a:t>BAHAYA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162</Words>
  <Application>Microsoft Office PowerPoint</Application>
  <PresentationFormat>Custom</PresentationFormat>
  <Paragraphs>50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349</cp:revision>
  <dcterms:created xsi:type="dcterms:W3CDTF">2010-08-24T06:47:44Z</dcterms:created>
  <dcterms:modified xsi:type="dcterms:W3CDTF">2019-01-09T09:53:43Z</dcterms:modified>
</cp:coreProperties>
</file>