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6" r:id="rId2"/>
    <p:sldId id="403" r:id="rId3"/>
    <p:sldId id="257" r:id="rId4"/>
    <p:sldId id="364" r:id="rId5"/>
    <p:sldId id="437" r:id="rId6"/>
    <p:sldId id="415" r:id="rId7"/>
    <p:sldId id="420" r:id="rId8"/>
    <p:sldId id="417" r:id="rId9"/>
    <p:sldId id="400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 varScale="1">
        <p:scale>
          <a:sx n="72" d="100"/>
          <a:sy n="72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09/01/2019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D1CF8-D804-4C8F-BA3F-00842C4F29EC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D8E86-DE7D-4794-AF37-E72FD06DF149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86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724400" y="3673495"/>
            <a:ext cx="5638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PROSES INDUSTRI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14</a:t>
            </a:r>
            <a:endParaRPr lang="en-US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Cut Alia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Keumala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Muda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SKM,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MK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PRODI 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1"/>
            <a:ext cx="1219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4"/>
            <a:ext cx="12192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1856" y="3676463"/>
            <a:ext cx="575854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Definisi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Jenis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Potensial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Hazard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4784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32664" y="5600721"/>
            <a:ext cx="570680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Mutu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Udara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Ruangan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038606"/>
            <a:ext cx="56595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Identifikasi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nalisa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engendalian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esiko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9591" y="4402291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Kerugian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Akibat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Kecelakaan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9591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9591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Bahaya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Pada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Pernafasan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Kilang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9591" y="324889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Tanggap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Darurat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0" y="5600721"/>
            <a:ext cx="550375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Kimia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10.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Rencana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aboratorium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4603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Konstruksi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6" y="5181616"/>
            <a:ext cx="549682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Minyak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Gas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Bumi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71114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Alat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Pelindung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Diri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(APD)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14356"/>
            <a:ext cx="10972800" cy="5857916"/>
          </a:xfrm>
        </p:spPr>
        <p:txBody>
          <a:bodyPr/>
          <a:lstStyle/>
          <a:p>
            <a:pPr algn="just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000" b="1" dirty="0" smtClean="0"/>
              <a:t>	</a:t>
            </a:r>
          </a:p>
          <a:p>
            <a:pPr algn="ctr">
              <a:buNone/>
            </a:pPr>
            <a:r>
              <a:rPr lang="en-US" sz="5400" b="1" dirty="0" smtClean="0"/>
              <a:t>STUDI KASUS</a:t>
            </a:r>
          </a:p>
          <a:p>
            <a:pPr algn="ctr">
              <a:buNone/>
            </a:pPr>
            <a:r>
              <a:rPr lang="en-US" sz="5400" b="1" dirty="0" smtClean="0"/>
              <a:t>KESELAMATAN 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5400" b="1" dirty="0" smtClean="0"/>
              <a:t>DI </a:t>
            </a:r>
            <a:r>
              <a:rPr lang="en-US" sz="5400" b="1" smtClean="0"/>
              <a:t>INDUSTRI </a:t>
            </a:r>
            <a:r>
              <a:rPr lang="en-US" sz="5400" b="1" smtClean="0"/>
              <a:t>KIMIA</a:t>
            </a:r>
            <a:endParaRPr lang="en-US" sz="20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14"/>
            <a:ext cx="10972800" cy="142876"/>
          </a:xfrm>
        </p:spPr>
        <p:txBody>
          <a:bodyPr/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7166"/>
            <a:ext cx="10972800" cy="6215106"/>
          </a:xfrm>
        </p:spPr>
        <p:txBody>
          <a:bodyPr/>
          <a:lstStyle/>
          <a:p>
            <a:pPr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b="1" dirty="0" smtClean="0"/>
              <a:t>IDENTIFIKASI BAHAYA </a:t>
            </a:r>
          </a:p>
          <a:p>
            <a:pPr algn="ctr">
              <a:buNone/>
            </a:pPr>
            <a:r>
              <a:rPr lang="en-US" sz="5400" b="1" dirty="0" smtClean="0"/>
              <a:t>DAN </a:t>
            </a:r>
          </a:p>
          <a:p>
            <a:pPr algn="ctr">
              <a:buNone/>
            </a:pPr>
            <a:r>
              <a:rPr lang="en-US" sz="5400" b="1" dirty="0" smtClean="0"/>
              <a:t>ANALISA RESIKO</a:t>
            </a:r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1462"/>
            <a:ext cx="10972800" cy="654032"/>
          </a:xfrm>
        </p:spPr>
        <p:txBody>
          <a:bodyPr/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60398"/>
            <a:ext cx="10972800" cy="5197494"/>
          </a:xfrm>
        </p:spPr>
        <p:txBody>
          <a:bodyPr/>
          <a:lstStyle/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dirty="0" smtClean="0"/>
              <a:t>PEMETAAN BAHAYA</a:t>
            </a:r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254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1481"/>
            <a:ext cx="10972800" cy="5554684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smtClean="0"/>
              <a:t>PENGENDALIAN </a:t>
            </a:r>
            <a:r>
              <a:rPr lang="en-US" sz="5400" b="1" dirty="0" smtClean="0"/>
              <a:t>BAHAYA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Terima kasih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2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162</Words>
  <Application>Microsoft Office PowerPoint</Application>
  <PresentationFormat>Custom</PresentationFormat>
  <Paragraphs>50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Terima kasih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Hilhami</cp:lastModifiedBy>
  <cp:revision>350</cp:revision>
  <dcterms:created xsi:type="dcterms:W3CDTF">2010-08-24T06:47:44Z</dcterms:created>
  <dcterms:modified xsi:type="dcterms:W3CDTF">2019-01-09T09:54:55Z</dcterms:modified>
</cp:coreProperties>
</file>