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403" r:id="rId3"/>
    <p:sldId id="257" r:id="rId4"/>
    <p:sldId id="364" r:id="rId5"/>
    <p:sldId id="404" r:id="rId6"/>
    <p:sldId id="422" r:id="rId7"/>
    <p:sldId id="428" r:id="rId8"/>
    <p:sldId id="427" r:id="rId9"/>
    <p:sldId id="423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8CEB4B"/>
    <a:srgbClr val="4AA4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16/10/2018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285860"/>
            <a:ext cx="9172575" cy="5072098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kemungkinan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insiden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berbahaya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paparan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keparahan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cedera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kejadian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paparan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buNone/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42926"/>
            <a:ext cx="10972800" cy="642934"/>
          </a:xfrm>
        </p:spPr>
        <p:txBody>
          <a:bodyPr/>
          <a:lstStyle/>
          <a:p>
            <a:r>
              <a:rPr lang="en-US" sz="4800" b="1" dirty="0" smtClean="0"/>
              <a:t>RESIKO</a:t>
            </a:r>
            <a:endParaRPr lang="en-US" sz="4800" b="1" dirty="0"/>
          </a:p>
        </p:txBody>
      </p:sp>
      <p:pic>
        <p:nvPicPr>
          <p:cNvPr id="6" name="Picture 13" descr="http://timsstrategy.com/blog/wp-content/uploads/2010/06/risk-job-search-candidate-recruiter-resume-inter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20" y="2547804"/>
            <a:ext cx="41247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static.com/images?q=tbn:ANd9GcRBSaI-x6L8O0JUMka74xWUcmZdJPsIyF827_p3lmA-skTuuKW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314" y="2571744"/>
            <a:ext cx="4143404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41624" y="5845750"/>
            <a:ext cx="550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RESIKO    =    </a:t>
            </a:r>
            <a:r>
              <a:rPr lang="en-US" dirty="0" smtClean="0">
                <a:cs typeface="Arial" pitchFamily="34" charset="0"/>
              </a:rPr>
              <a:t>KEPARAHAN    X    KEMUNGKINAN</a:t>
            </a: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642918"/>
            <a:ext cx="9172575" cy="5772963"/>
          </a:xfrm>
        </p:spPr>
        <p:txBody>
          <a:bodyPr/>
          <a:lstStyle/>
          <a:p>
            <a:pPr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Besarnya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kendalinya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n-US" sz="2000" dirty="0"/>
          </a:p>
        </p:txBody>
      </p:sp>
      <p:pic>
        <p:nvPicPr>
          <p:cNvPr id="6" name="Picture 5" descr="https://encrypted-tbn2.gstatic.com/images?q=tbn:ANd9GcTXOyxcbdphg56o4j2nR7cYq8cy6AnlBKzkT-oF2mWKxKbJemp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282" y="1571612"/>
            <a:ext cx="2507829" cy="27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images.ccohs.ca/oshanswers/danger03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02" y="1589498"/>
            <a:ext cx="2438441" cy="27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s://encrypted-tbn3.gstatic.com/images?q=tbn:ANd9GcTTQp_nfBE_t3XkhrrXq9aX5AfLgetT7TrexlGrKEsAt5PN0OE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6"/>
          <a:stretch/>
        </p:blipFill>
        <p:spPr bwMode="auto">
          <a:xfrm>
            <a:off x="7453322" y="1643050"/>
            <a:ext cx="3015444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ktZKogrcHjZUQrTpJXzCKnHv3IZf50oVHSujV8C_03UKEHva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9" t="5579" r="10264" b="38941"/>
          <a:stretch/>
        </p:blipFill>
        <p:spPr bwMode="auto">
          <a:xfrm>
            <a:off x="2207192" y="4714884"/>
            <a:ext cx="1531354" cy="14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ompliancesigns.com/media/osha-safety/600/OSHA-Space-Constraints-Sign-OCE-1840_600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2" t="48386" r="62512" b="14364"/>
          <a:stretch/>
        </p:blipFill>
        <p:spPr bwMode="auto">
          <a:xfrm>
            <a:off x="5316061" y="4868736"/>
            <a:ext cx="1137129" cy="11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encrypted-tbn1.gstatic.com/images?q=tbn:ANd9GcSmhd8zFeg8R4exAjwK1-gIzjtxHI5BwA8X7c2G01fTnDjCp5J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667" b="100000" l="556" r="100000">
                        <a14:backgroundMark x1="37778" y1="15000" x2="37778" y2="15000"/>
                        <a14:backgroundMark x1="32222" y1="19444" x2="32222" y2="19444"/>
                        <a14:backgroundMark x1="29444" y1="27778" x2="29444" y2="27778"/>
                        <a14:backgroundMark x1="25000" y1="30556" x2="25000" y2="30556"/>
                        <a14:backgroundMark x1="22222" y1="32778" x2="22222" y2="32778"/>
                        <a14:backgroundMark x1="20556" y1="34444" x2="20556" y2="34444"/>
                        <a14:backgroundMark x1="17778" y1="36667" x2="17778" y2="36667"/>
                        <a14:backgroundMark x1="15000" y1="39444" x2="15000" y2="39444"/>
                        <a14:backgroundMark x1="10000" y1="43333" x2="10000" y2="43333"/>
                        <a14:backgroundMark x1="8889" y1="44444" x2="8889" y2="44444"/>
                        <a14:backgroundMark x1="8333" y1="47222" x2="7778" y2="48889"/>
                        <a14:backgroundMark x1="41111" y1="13333" x2="41111" y2="13333"/>
                        <a14:backgroundMark x1="45000" y1="8889" x2="45000" y2="8889"/>
                        <a14:backgroundMark x1="48333" y1="6111" x2="48333" y2="6111"/>
                        <a14:backgroundMark x1="54444" y1="6667" x2="54444" y2="6667"/>
                        <a14:backgroundMark x1="58889" y1="12778" x2="58889" y2="12778"/>
                        <a14:backgroundMark x1="64444" y1="15556" x2="64444" y2="15556"/>
                        <a14:backgroundMark x1="66667" y1="20000" x2="66667" y2="20000"/>
                        <a14:backgroundMark x1="71667" y1="22778" x2="71667" y2="22778"/>
                        <a14:backgroundMark x1="73889" y1="26667" x2="73889" y2="26667"/>
                        <a14:backgroundMark x1="79444" y1="32222" x2="79444" y2="32222"/>
                        <a14:backgroundMark x1="84444" y1="37222" x2="84444" y2="37222"/>
                        <a14:backgroundMark x1="88333" y1="41111" x2="88333" y2="41111"/>
                        <a14:backgroundMark x1="90556" y1="46111" x2="90556" y2="46111"/>
                        <a14:backgroundMark x1="93889" y1="47778" x2="93889" y2="47778"/>
                        <a14:backgroundMark x1="91667" y1="56667" x2="91667" y2="56667"/>
                        <a14:backgroundMark x1="85556" y1="61667" x2="85556" y2="61667"/>
                        <a14:backgroundMark x1="80556" y1="67222" x2="80556" y2="67222"/>
                        <a14:backgroundMark x1="73333" y1="72222" x2="73333" y2="72222"/>
                        <a14:backgroundMark x1="70000" y1="76667" x2="70000" y2="76667"/>
                        <a14:backgroundMark x1="66667" y1="82778" x2="66667" y2="82778"/>
                        <a14:backgroundMark x1="61111" y1="86667" x2="61111" y2="86667"/>
                        <a14:backgroundMark x1="56667" y1="91111" x2="56667" y2="91111"/>
                        <a14:backgroundMark x1="53889" y1="93333" x2="53889" y2="93333"/>
                        <a14:backgroundMark x1="47778" y1="95556" x2="47778" y2="95556"/>
                        <a14:backgroundMark x1="46111" y1="92222" x2="46111" y2="92222"/>
                        <a14:backgroundMark x1="42222" y1="87778" x2="42222" y2="87778"/>
                        <a14:backgroundMark x1="37778" y1="81111" x2="37778" y2="81111"/>
                        <a14:backgroundMark x1="33333" y1="79444" x2="33333" y2="79444"/>
                        <a14:backgroundMark x1="28333" y1="76667" x2="28333" y2="76667"/>
                        <a14:backgroundMark x1="24444" y1="71667" x2="24444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703" y="4572008"/>
            <a:ext cx="1657949" cy="16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714356"/>
            <a:ext cx="9172575" cy="5701525"/>
          </a:xfrm>
        </p:spPr>
        <p:txBody>
          <a:bodyPr/>
          <a:lstStyle/>
          <a:p>
            <a:pPr algn="just">
              <a:buNone/>
            </a:pP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Tingkatan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awal</a:t>
            </a: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Franklin Gothic Heavy" pitchFamily="34" charset="0"/>
                <a:cs typeface="Arial" pitchFamily="34" charset="0"/>
              </a:rPr>
              <a:t>4T - (MBKP)</a:t>
            </a:r>
          </a:p>
          <a:p>
            <a:pPr lvl="0" algn="just">
              <a:buNone/>
            </a:pP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38281" y="1588450"/>
          <a:ext cx="42862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56"/>
                <a:gridCol w="1734798"/>
                <a:gridCol w="22730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TERMINATE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Matikan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TOLERATE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EB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Biarkan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TREAT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Kelola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TRANSFER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Pindahkan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pihak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lain)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Picture 2" descr="https://encrypted-tbn1.gstatic.com/images?q=tbn:ANd9GcSViHLpc6HAYH1IFRv5y1fmb9IPZ9KbqAc9t12JzANbc7RSxmt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92" r="9358"/>
          <a:stretch/>
        </p:blipFill>
        <p:spPr bwMode="auto">
          <a:xfrm>
            <a:off x="9221786" y="857232"/>
            <a:ext cx="874742" cy="13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s://encrypted-tbn1.gstatic.com/images?q=tbn:ANd9GcTn0BShvWOPa92lQNJreeTJeHdWFk9RMr8B_0bXNMtXOuUPPAG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21"/>
          <a:stretch/>
        </p:blipFill>
        <p:spPr bwMode="auto">
          <a:xfrm>
            <a:off x="8063746" y="2571744"/>
            <a:ext cx="2389972" cy="16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https://encrypted-tbn3.gstatic.com/images?q=tbn:ANd9GcT_490O3yzkWHyrWALaHJEIL-uOns5tDy0vm7Y4B31e3gzu-b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24" y="407194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99675" y="4000504"/>
            <a:ext cx="2281945" cy="2000264"/>
            <a:chOff x="1366146" y="3546771"/>
            <a:chExt cx="2980429" cy="3050581"/>
          </a:xfrm>
        </p:grpSpPr>
        <p:pic>
          <p:nvPicPr>
            <p:cNvPr id="15" name="Picture 17" descr="https://encrypted-tbn3.gstatic.com/images?q=tbn:ANd9GcRkRUkbEOK-Djzp73EcJT35bJxYWpcLDj9sgnG5YxLiis8mrBv-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t="5850" b="12367"/>
            <a:stretch/>
          </p:blipFill>
          <p:spPr bwMode="auto">
            <a:xfrm>
              <a:off x="1366146" y="3546771"/>
              <a:ext cx="2980429" cy="3050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547664" y="5589240"/>
              <a:ext cx="748181" cy="144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25094" y="5302696"/>
              <a:ext cx="497632" cy="144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39984" y="4603750"/>
              <a:ext cx="139928" cy="121394"/>
            </a:xfrm>
            <a:custGeom>
              <a:avLst/>
              <a:gdLst>
                <a:gd name="connsiteX0" fmla="*/ 0 w 139928"/>
                <a:gd name="connsiteY0" fmla="*/ 127000 h 135111"/>
                <a:gd name="connsiteX1" fmla="*/ 107950 w 139928"/>
                <a:gd name="connsiteY1" fmla="*/ 127000 h 135111"/>
                <a:gd name="connsiteX2" fmla="*/ 127000 w 139928"/>
                <a:gd name="connsiteY2" fmla="*/ 114300 h 135111"/>
                <a:gd name="connsiteX3" fmla="*/ 139700 w 139928"/>
                <a:gd name="connsiteY3" fmla="*/ 76200 h 135111"/>
                <a:gd name="connsiteX4" fmla="*/ 133350 w 139928"/>
                <a:gd name="connsiteY4" fmla="*/ 0 h 13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28" h="135111">
                  <a:moveTo>
                    <a:pt x="0" y="127000"/>
                  </a:moveTo>
                  <a:cubicBezTo>
                    <a:pt x="46004" y="136201"/>
                    <a:pt x="46356" y="139319"/>
                    <a:pt x="107950" y="127000"/>
                  </a:cubicBezTo>
                  <a:cubicBezTo>
                    <a:pt x="115434" y="125503"/>
                    <a:pt x="120650" y="118533"/>
                    <a:pt x="127000" y="114300"/>
                  </a:cubicBezTo>
                  <a:cubicBezTo>
                    <a:pt x="131233" y="101600"/>
                    <a:pt x="141593" y="89452"/>
                    <a:pt x="139700" y="76200"/>
                  </a:cubicBezTo>
                  <a:cubicBezTo>
                    <a:pt x="131853" y="21273"/>
                    <a:pt x="133350" y="46717"/>
                    <a:pt x="133350" y="0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>
            <a:endCxn id="11" idx="1"/>
          </p:cNvCxnSpPr>
          <p:nvPr/>
        </p:nvCxnSpPr>
        <p:spPr>
          <a:xfrm flipV="1">
            <a:off x="5881686" y="1516413"/>
            <a:ext cx="3340100" cy="198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1"/>
          </p:cNvCxnSpPr>
          <p:nvPr/>
        </p:nvCxnSpPr>
        <p:spPr>
          <a:xfrm>
            <a:off x="5881686" y="2143116"/>
            <a:ext cx="2182060" cy="1251884"/>
          </a:xfrm>
          <a:prstGeom prst="straightConnector1">
            <a:avLst/>
          </a:prstGeom>
          <a:ln>
            <a:solidFill>
              <a:srgbClr val="8CEB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0"/>
          </p:cNvCxnSpPr>
          <p:nvPr/>
        </p:nvCxnSpPr>
        <p:spPr>
          <a:xfrm rot="16200000" flipH="1">
            <a:off x="5635358" y="2818072"/>
            <a:ext cx="1500198" cy="100754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5" idx="0"/>
          </p:cNvCxnSpPr>
          <p:nvPr/>
        </p:nvCxnSpPr>
        <p:spPr>
          <a:xfrm rot="10800000" flipV="1">
            <a:off x="4240648" y="2928934"/>
            <a:ext cx="1712476" cy="107157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785794"/>
            <a:ext cx="9172575" cy="5630087"/>
          </a:xfrm>
        </p:spPr>
        <p:txBody>
          <a:bodyPr/>
          <a:lstStyle/>
          <a:p>
            <a:pPr algn="just">
              <a:buNone/>
            </a:pP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Tingkatan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lanjut</a:t>
            </a: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38281" y="1445574"/>
          <a:ext cx="42862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56"/>
                <a:gridCol w="1734798"/>
                <a:gridCol w="22730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TERMINATE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Matikan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TOLERATE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EB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Biarkan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TREAT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Kelola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TRANSFER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Pindahkan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pihak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lain)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09721" y="3923366"/>
          <a:ext cx="614366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90"/>
                <a:gridCol w="1569959"/>
                <a:gridCol w="43577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Eliminasi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Pilih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resiko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dikelola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Substitusi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Ganti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bahan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alat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aman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Rekayasa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Rekayasa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teknik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misal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: 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Diisolasi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dipasang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pengaman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Administrasi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Terapkan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peraturan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pasang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rambu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penanda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Alat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Pelindung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Diri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(APD)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Kenakan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APD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pelaku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misal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: helmet, harness,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sepatu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keselamatan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024562" y="2355842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061075" y="2893215"/>
            <a:ext cx="1070776" cy="7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738414" y="3429000"/>
            <a:ext cx="3857652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87587" y="3679033"/>
            <a:ext cx="500860" cy="7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www.clker.com/cliparts/e/e/f/9/1194999246450745903view_remove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8890" y="1077701"/>
            <a:ext cx="844762" cy="8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3688" y="2071678"/>
            <a:ext cx="1132840" cy="6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2027" y="2928934"/>
            <a:ext cx="833063" cy="83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 descr="https://encrypted-tbn2.gstatic.com/images?q=tbn:ANd9GcSo6vLYaAooVGFCG7b2AsJ2lC07e2lLtdUZz0kqcVVQiMhOi_g8fQ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28" t="13365" r="4478" b="14802"/>
          <a:stretch/>
        </p:blipFill>
        <p:spPr bwMode="auto">
          <a:xfrm>
            <a:off x="9285860" y="3929066"/>
            <a:ext cx="739230" cy="9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1776" y="5214950"/>
            <a:ext cx="1157628" cy="96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264811" y="1285860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10578" y="2209199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36249" y="3214686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10578" y="4286256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16" y="5500702"/>
            <a:ext cx="402957" cy="362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ctr">
              <a:buNone/>
            </a:pPr>
            <a:endParaRPr lang="en-US" sz="8000" b="1" dirty="0" smtClean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en-US" sz="8000" b="1" dirty="0" smtClean="0">
                <a:solidFill>
                  <a:srgbClr val="FFC000"/>
                </a:solidFill>
              </a:rPr>
              <a:t>TERIMAKASIH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28612"/>
            <a:ext cx="10972800" cy="1143000"/>
          </a:xfrm>
        </p:spPr>
        <p:txBody>
          <a:bodyPr/>
          <a:lstStyle/>
          <a:p>
            <a:endParaRPr 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282</Words>
  <Application>Microsoft Office PowerPoint</Application>
  <PresentationFormat>Custom</PresentationFormat>
  <Paragraphs>85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RESIKO</vt:lpstr>
      <vt:lpstr>Slide 6</vt:lpstr>
      <vt:lpstr>Slide 7</vt:lpstr>
      <vt:lpstr>Slide 8</vt:lpstr>
      <vt:lpstr>Slide 9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315</cp:revision>
  <dcterms:created xsi:type="dcterms:W3CDTF">2010-08-24T06:47:44Z</dcterms:created>
  <dcterms:modified xsi:type="dcterms:W3CDTF">2018-10-16T05:33:18Z</dcterms:modified>
</cp:coreProperties>
</file>