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6" r:id="rId2"/>
    <p:sldId id="403" r:id="rId3"/>
    <p:sldId id="257" r:id="rId4"/>
    <p:sldId id="364" r:id="rId5"/>
    <p:sldId id="404" r:id="rId6"/>
    <p:sldId id="405" r:id="rId7"/>
    <p:sldId id="408" r:id="rId8"/>
    <p:sldId id="407" r:id="rId9"/>
    <p:sldId id="406" r:id="rId10"/>
    <p:sldId id="412" r:id="rId11"/>
    <p:sldId id="411" r:id="rId12"/>
    <p:sldId id="410" r:id="rId13"/>
    <p:sldId id="409" r:id="rId14"/>
    <p:sldId id="400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3245" autoAdjust="0"/>
  </p:normalViewPr>
  <p:slideViewPr>
    <p:cSldViewPr>
      <p:cViewPr varScale="1">
        <p:scale>
          <a:sx n="72" d="100"/>
          <a:sy n="72" d="100"/>
        </p:scale>
        <p:origin x="-43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D599F7-94B6-4370-82EC-49734D868B95}" type="datetimeFigureOut">
              <a:rPr lang="id-ID"/>
              <a:pPr>
                <a:defRPr/>
              </a:pPr>
              <a:t>19/10/2018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FD8E86-DE7D-4794-AF37-E72FD06DF1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8792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D1CF8-D804-4C8F-BA3F-00842C4F29EC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85C9A-BBED-4049-B935-83DA78118068}" type="slidenum">
              <a:rPr lang="id-ID"/>
              <a:pPr>
                <a:spcBef>
                  <a:spcPct val="0"/>
                </a:spcBef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6797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860D0-E518-4C8F-91DE-97DA819F0244}" type="slidenum">
              <a:rPr lang="id-ID"/>
              <a:pPr>
                <a:spcBef>
                  <a:spcPct val="0"/>
                </a:spcBef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000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6943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5C2B-54E9-40C4-9F39-237F10DAC0BB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B9D5-696F-4259-85AF-1E527FA68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5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DEDD-54E3-469C-94E6-C9F7DE1598E4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DD09-F5FE-434D-B261-6C37AF35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43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3F7A-9611-4D58-8ED0-7E71EEF80912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023E-4D3E-4E22-8CB7-794A2AB1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80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83DF-5C85-4DA3-B01D-FB3FB07DD772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E9FE-5A76-4A08-A2C4-056A5E9C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32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320F-CF90-4DE5-8266-9BC94F1E2C06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59F5-5A7D-4370-9D0F-184E0B0D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9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7FA-9D99-4EB0-A797-E58B02B1D680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E8CF-465D-4563-812A-F4E19D6C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52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5A75-E45D-4E98-B8AE-F9D26A5C361B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D338-53E8-4D4F-9DD1-237FEBA7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261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BC8D-3B89-4C00-A027-57B4DD02A968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BF59-DE1D-41B5-BD40-22C2D9DD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30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31D9-D356-46AD-9778-1ED6BAC93303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CD91-FD2A-4B90-BA83-2480C91B0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85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EA6-8E03-4C9F-A9D6-63ED43AE3821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18D5-5D34-4FA8-A68C-374807308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91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8A46-DA15-4B0A-936E-52472CC38270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7B35-6506-475F-A78A-1308F81A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6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342A4-F1D0-4F7B-9C1B-E0B8E7C1B2B5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9B315E-8774-44EE-AFD0-1705A317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7486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724400" y="3673495"/>
            <a:ext cx="5638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KONTRAK KULIAH &amp; PENGANTAR </a:t>
            </a:r>
            <a:endParaRPr lang="id-ID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PROSES INDUSTRI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SESI </a:t>
            </a: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–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Cut Alia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Keumala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Muda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SKM,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MK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PRODI KESMAS | FAKULTAS </a:t>
            </a: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ILMU KESEHATAN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 lvl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yang </a:t>
            </a:r>
            <a:r>
              <a:rPr lang="en-US" dirty="0" err="1" smtClean="0"/>
              <a:t>merugikan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,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terpajan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	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Kimia, </a:t>
            </a:r>
            <a:r>
              <a:rPr lang="en-US" dirty="0" err="1" smtClean="0"/>
              <a:t>Biologi</a:t>
            </a:r>
            <a:r>
              <a:rPr lang="en-US" dirty="0" smtClean="0"/>
              <a:t>, </a:t>
            </a:r>
            <a:r>
              <a:rPr lang="en-US" dirty="0" err="1" smtClean="0"/>
              <a:t>Fisika</a:t>
            </a:r>
            <a:r>
              <a:rPr lang="en-US" dirty="0" smtClean="0"/>
              <a:t>, </a:t>
            </a:r>
            <a:r>
              <a:rPr lang="en-US" dirty="0" err="1" smtClean="0"/>
              <a:t>Fisiologi</a:t>
            </a:r>
            <a:r>
              <a:rPr lang="en-US" dirty="0" smtClean="0"/>
              <a:t>, </a:t>
            </a:r>
            <a:r>
              <a:rPr lang="en-US" dirty="0" err="1" smtClean="0"/>
              <a:t>Psikologi</a:t>
            </a:r>
            <a:r>
              <a:rPr lang="en-US" dirty="0" smtClean="0"/>
              <a:t>, </a:t>
            </a:r>
            <a:r>
              <a:rPr lang="en-US" dirty="0" err="1" smtClean="0"/>
              <a:t>Ergonomik</a:t>
            </a:r>
            <a:r>
              <a:rPr lang="en-US" dirty="0" smtClean="0"/>
              <a:t>, </a:t>
            </a:r>
            <a:r>
              <a:rPr lang="en-US" dirty="0" err="1" smtClean="0"/>
              <a:t>Peralatan</a:t>
            </a:r>
            <a:r>
              <a:rPr lang="en-US" dirty="0" smtClean="0"/>
              <a:t>/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Perusahaan,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lvl="0" algn="just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71480"/>
            <a:ext cx="10972800" cy="714372"/>
          </a:xfrm>
        </p:spPr>
        <p:txBody>
          <a:bodyPr/>
          <a:lstStyle/>
          <a:p>
            <a:r>
              <a:rPr lang="en-US" sz="4000" b="1" dirty="0" smtClean="0"/>
              <a:t>KERUGIAN AKIBAT KECELAKAAN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 lvl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yang </a:t>
            </a:r>
            <a:r>
              <a:rPr lang="en-US" dirty="0" err="1" smtClean="0"/>
              <a:t>merugikan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,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terpajan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	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Kimia, </a:t>
            </a:r>
            <a:r>
              <a:rPr lang="en-US" dirty="0" err="1" smtClean="0"/>
              <a:t>Biologi</a:t>
            </a:r>
            <a:r>
              <a:rPr lang="en-US" dirty="0" smtClean="0"/>
              <a:t>, </a:t>
            </a:r>
            <a:r>
              <a:rPr lang="en-US" dirty="0" err="1" smtClean="0"/>
              <a:t>Fisika</a:t>
            </a:r>
            <a:r>
              <a:rPr lang="en-US" dirty="0" smtClean="0"/>
              <a:t>, </a:t>
            </a:r>
            <a:r>
              <a:rPr lang="en-US" dirty="0" err="1" smtClean="0"/>
              <a:t>Fisiologi</a:t>
            </a:r>
            <a:r>
              <a:rPr lang="en-US" dirty="0" smtClean="0"/>
              <a:t>, </a:t>
            </a:r>
            <a:r>
              <a:rPr lang="en-US" dirty="0" err="1" smtClean="0"/>
              <a:t>Psikologi</a:t>
            </a:r>
            <a:r>
              <a:rPr lang="en-US" dirty="0" smtClean="0"/>
              <a:t>, </a:t>
            </a:r>
            <a:r>
              <a:rPr lang="en-US" dirty="0" err="1" smtClean="0"/>
              <a:t>Ergonomik</a:t>
            </a:r>
            <a:r>
              <a:rPr lang="en-US" dirty="0" smtClean="0"/>
              <a:t>, </a:t>
            </a:r>
            <a:r>
              <a:rPr lang="en-US" dirty="0" err="1" smtClean="0"/>
              <a:t>Peralatan</a:t>
            </a:r>
            <a:r>
              <a:rPr lang="en-US" dirty="0" smtClean="0"/>
              <a:t>/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Perusahaan,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lvl="0" algn="just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 lvl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yang </a:t>
            </a:r>
            <a:r>
              <a:rPr lang="en-US" dirty="0" err="1" smtClean="0"/>
              <a:t>merugikan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,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terpajan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	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Kimia, </a:t>
            </a:r>
            <a:r>
              <a:rPr lang="en-US" dirty="0" err="1" smtClean="0"/>
              <a:t>Biologi</a:t>
            </a:r>
            <a:r>
              <a:rPr lang="en-US" dirty="0" smtClean="0"/>
              <a:t>, </a:t>
            </a:r>
            <a:r>
              <a:rPr lang="en-US" dirty="0" err="1" smtClean="0"/>
              <a:t>Fisika</a:t>
            </a:r>
            <a:r>
              <a:rPr lang="en-US" dirty="0" smtClean="0"/>
              <a:t>, </a:t>
            </a:r>
            <a:r>
              <a:rPr lang="en-US" dirty="0" err="1" smtClean="0"/>
              <a:t>Fisiologi</a:t>
            </a:r>
            <a:r>
              <a:rPr lang="en-US" dirty="0" smtClean="0"/>
              <a:t>, </a:t>
            </a:r>
            <a:r>
              <a:rPr lang="en-US" dirty="0" err="1" smtClean="0"/>
              <a:t>Psikologi</a:t>
            </a:r>
            <a:r>
              <a:rPr lang="en-US" dirty="0" smtClean="0"/>
              <a:t>, </a:t>
            </a:r>
            <a:r>
              <a:rPr lang="en-US" dirty="0" err="1" smtClean="0"/>
              <a:t>Ergonomik</a:t>
            </a:r>
            <a:r>
              <a:rPr lang="en-US" dirty="0" smtClean="0"/>
              <a:t>, </a:t>
            </a:r>
            <a:r>
              <a:rPr lang="en-US" dirty="0" err="1" smtClean="0"/>
              <a:t>Peralatan</a:t>
            </a:r>
            <a:r>
              <a:rPr lang="en-US" dirty="0" smtClean="0"/>
              <a:t>/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Perusahaan,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lvl="0" algn="just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 lvl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yang </a:t>
            </a:r>
            <a:r>
              <a:rPr lang="en-US" dirty="0" err="1" smtClean="0"/>
              <a:t>merugikan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,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terpajan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	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Kimia, </a:t>
            </a:r>
            <a:r>
              <a:rPr lang="en-US" dirty="0" err="1" smtClean="0"/>
              <a:t>Biologi</a:t>
            </a:r>
            <a:r>
              <a:rPr lang="en-US" dirty="0" smtClean="0"/>
              <a:t>, </a:t>
            </a:r>
            <a:r>
              <a:rPr lang="en-US" dirty="0" err="1" smtClean="0"/>
              <a:t>Fisika</a:t>
            </a:r>
            <a:r>
              <a:rPr lang="en-US" dirty="0" smtClean="0"/>
              <a:t>, </a:t>
            </a:r>
            <a:r>
              <a:rPr lang="en-US" dirty="0" err="1" smtClean="0"/>
              <a:t>Fisiologi</a:t>
            </a:r>
            <a:r>
              <a:rPr lang="en-US" dirty="0" smtClean="0"/>
              <a:t>, </a:t>
            </a:r>
            <a:r>
              <a:rPr lang="en-US" dirty="0" err="1" smtClean="0"/>
              <a:t>Psikologi</a:t>
            </a:r>
            <a:r>
              <a:rPr lang="en-US" dirty="0" smtClean="0"/>
              <a:t>, </a:t>
            </a:r>
            <a:r>
              <a:rPr lang="en-US" dirty="0" err="1" smtClean="0"/>
              <a:t>Ergonomik</a:t>
            </a:r>
            <a:r>
              <a:rPr lang="en-US" dirty="0" smtClean="0"/>
              <a:t>, </a:t>
            </a:r>
            <a:r>
              <a:rPr lang="en-US" dirty="0" err="1" smtClean="0"/>
              <a:t>Peralatan</a:t>
            </a:r>
            <a:r>
              <a:rPr lang="en-US" dirty="0" smtClean="0"/>
              <a:t>/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Perusahaan,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lvl="0" algn="just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Terima kasih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2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1"/>
            <a:ext cx="12192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4"/>
            <a:ext cx="12192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1856" y="3676463"/>
            <a:ext cx="575854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Definisi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Jenis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Potensial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Hazard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54784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32664" y="5600721"/>
            <a:ext cx="570680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Mutu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Udara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Ruangan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29200" y="4038606"/>
            <a:ext cx="565958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Identifikasi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,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nalisa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engendalian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esiko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39591" y="4402291"/>
            <a:ext cx="549679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Kerugian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Akibat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Kecelakaan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9591" y="4776367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9591" y="518161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Bahaya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Pada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Pernafasan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Kilang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39591" y="324889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Kontrak 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Konsep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647209"/>
            <a:ext cx="551064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Tanggap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Darurat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0" y="5600721"/>
            <a:ext cx="550375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Kimia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10.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Rencana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11.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aboratorium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6" y="4776367"/>
            <a:ext cx="546039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Konstruksi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6" y="5181616"/>
            <a:ext cx="549682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13.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Minyak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Gas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Bumi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6" y="3248890"/>
            <a:ext cx="571114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Alat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Pelindung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Diri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(APD)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 lvl="0" algn="just">
              <a:buNone/>
            </a:pPr>
            <a:r>
              <a:rPr lang="en-US" dirty="0" smtClean="0"/>
              <a:t>	 </a:t>
            </a:r>
            <a:r>
              <a:rPr lang="en-US" dirty="0" err="1" smtClean="0"/>
              <a:t>Kecelakaan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yang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terduga</a:t>
            </a:r>
            <a:r>
              <a:rPr lang="en-US" dirty="0" smtClean="0"/>
              <a:t>, </a:t>
            </a:r>
            <a:r>
              <a:rPr lang="en-US" dirty="0" err="1" smtClean="0"/>
              <a:t>semula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dikehendaki</a:t>
            </a:r>
            <a:r>
              <a:rPr lang="en-US" dirty="0" smtClean="0"/>
              <a:t> yang </a:t>
            </a:r>
            <a:r>
              <a:rPr lang="en-US" dirty="0" err="1" smtClean="0"/>
              <a:t>mengacaukan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harta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endParaRPr lang="en-US" dirty="0" smtClean="0"/>
          </a:p>
          <a:p>
            <a:pPr lvl="0" algn="just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KECELAKAAN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Unsafe Condition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2400" dirty="0" err="1" smtClean="0"/>
              <a:t>Dimana</a:t>
            </a:r>
            <a:r>
              <a:rPr lang="en-US" sz="2400" dirty="0" smtClean="0"/>
              <a:t> </a:t>
            </a:r>
            <a:r>
              <a:rPr lang="en-US" sz="2400" dirty="0" err="1" smtClean="0"/>
              <a:t>kecelakaan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aman</a:t>
            </a:r>
            <a:r>
              <a:rPr lang="en-US" sz="2400" dirty="0" smtClean="0"/>
              <a:t>,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,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poin</a:t>
            </a:r>
            <a:r>
              <a:rPr lang="en-US" sz="2400" dirty="0" smtClean="0"/>
              <a:t> </a:t>
            </a:r>
            <a:r>
              <a:rPr lang="en-US" sz="2400" dirty="0" err="1" smtClean="0"/>
              <a:t>dibawah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:</a:t>
            </a:r>
          </a:p>
          <a:p>
            <a:pPr lvl="2"/>
            <a:r>
              <a:rPr lang="en-US" dirty="0" err="1" smtClean="0"/>
              <a:t>Mesin</a:t>
            </a:r>
            <a:r>
              <a:rPr lang="en-US" dirty="0" smtClean="0"/>
              <a:t>, </a:t>
            </a:r>
            <a:r>
              <a:rPr lang="en-US" dirty="0" err="1" smtClean="0"/>
              <a:t>Peralatan</a:t>
            </a:r>
            <a:r>
              <a:rPr lang="en-US" dirty="0" smtClean="0"/>
              <a:t>, </a:t>
            </a:r>
            <a:r>
              <a:rPr lang="en-US" dirty="0" err="1" smtClean="0"/>
              <a:t>Bahan</a:t>
            </a:r>
            <a:r>
              <a:rPr lang="en-US" dirty="0" smtClean="0"/>
              <a:t>, </a:t>
            </a:r>
            <a:r>
              <a:rPr lang="en-US" dirty="0" err="1" smtClean="0"/>
              <a:t>dsb</a:t>
            </a:r>
            <a:endParaRPr lang="en-US" dirty="0" smtClean="0"/>
          </a:p>
          <a:p>
            <a:pPr lvl="2"/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pPr lvl="2"/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pPr lvl="2"/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endParaRPr lang="en-US" dirty="0" smtClean="0"/>
          </a:p>
          <a:p>
            <a:pPr lvl="2"/>
            <a:r>
              <a:rPr lang="en-US" dirty="0" smtClean="0"/>
              <a:t>Cara </a:t>
            </a:r>
            <a:r>
              <a:rPr lang="en-US" dirty="0" err="1" smtClean="0"/>
              <a:t>Kerja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lvl="0" algn="just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PENYEBAB KECELAKAAN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714356"/>
            <a:ext cx="9172575" cy="57015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2. Unsafe Action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err="1" smtClean="0"/>
              <a:t>Dimana</a:t>
            </a:r>
            <a:r>
              <a:rPr lang="en-US" sz="2400" dirty="0" smtClean="0"/>
              <a:t> </a:t>
            </a:r>
            <a:r>
              <a:rPr lang="en-US" sz="2400" dirty="0" err="1" smtClean="0"/>
              <a:t>kecelakaan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perbuatan</a:t>
            </a:r>
            <a:r>
              <a:rPr lang="en-US" sz="2400" dirty="0" smtClean="0"/>
              <a:t> /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aman</a:t>
            </a:r>
            <a:r>
              <a:rPr lang="en-US" sz="2400" dirty="0" smtClean="0"/>
              <a:t>,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poin</a:t>
            </a:r>
            <a:r>
              <a:rPr lang="en-US" sz="2400" dirty="0" smtClean="0"/>
              <a:t> </a:t>
            </a:r>
            <a:r>
              <a:rPr lang="en-US" sz="2400" dirty="0" err="1" smtClean="0"/>
              <a:t>dibawah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:</a:t>
            </a:r>
          </a:p>
          <a:p>
            <a:pPr lvl="2"/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endParaRPr lang="en-US" dirty="0" smtClean="0"/>
          </a:p>
          <a:p>
            <a:pPr lvl="2"/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en-US" dirty="0" smtClean="0"/>
          </a:p>
          <a:p>
            <a:pPr lvl="2"/>
            <a:r>
              <a:rPr lang="en-US" dirty="0" err="1" smtClean="0"/>
              <a:t>Karakteristik</a:t>
            </a:r>
            <a:r>
              <a:rPr lang="en-US" dirty="0" smtClean="0"/>
              <a:t> mental </a:t>
            </a:r>
            <a:r>
              <a:rPr lang="en-US" dirty="0" err="1" smtClean="0"/>
              <a:t>psikologis</a:t>
            </a:r>
            <a:endParaRPr lang="en-US" dirty="0" smtClean="0"/>
          </a:p>
          <a:p>
            <a:pPr lvl="2"/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tingkah</a:t>
            </a:r>
            <a:r>
              <a:rPr lang="en-US" dirty="0" smtClean="0"/>
              <a:t> </a:t>
            </a:r>
            <a:r>
              <a:rPr lang="en-US" dirty="0" err="1" smtClean="0"/>
              <a:t>laku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 algn="just">
              <a:buNone/>
            </a:pPr>
            <a:r>
              <a:rPr lang="en-US" dirty="0" smtClean="0"/>
              <a:t>3. </a:t>
            </a: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;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acuan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kerjanya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470043"/>
            <a:ext cx="9172575" cy="4602163"/>
          </a:xfrm>
        </p:spPr>
        <p:txBody>
          <a:bodyPr/>
          <a:lstStyle/>
          <a:p>
            <a:pPr marL="514350" lvl="0" indent="-514350" algn="just">
              <a:buAutoNum type="arabicPeriod"/>
            </a:pPr>
            <a:r>
              <a:rPr lang="en-US" sz="2800" b="1" dirty="0" smtClean="0"/>
              <a:t>FAKTOR TEKNIS</a:t>
            </a:r>
          </a:p>
          <a:p>
            <a:pPr marL="514350" lvl="0" indent="-514350" algn="just">
              <a:buNone/>
            </a:pPr>
            <a:r>
              <a:rPr lang="en-US" sz="2000" dirty="0" smtClean="0"/>
              <a:t>	a.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endParaRPr lang="en-US" sz="2000" dirty="0" smtClean="0"/>
          </a:p>
          <a:p>
            <a:pPr marL="514350" lvl="0" indent="-514350" algn="just">
              <a:buNone/>
            </a:pPr>
            <a:r>
              <a:rPr lang="en-US" sz="2000" dirty="0" smtClean="0"/>
              <a:t>	b.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Peralatan</a:t>
            </a:r>
            <a:endParaRPr lang="en-US" sz="2000" dirty="0" smtClean="0"/>
          </a:p>
          <a:p>
            <a:pPr marL="514350" lvl="0" indent="-514350" algn="just">
              <a:buNone/>
            </a:pPr>
            <a:r>
              <a:rPr lang="en-US" sz="2000" dirty="0" smtClean="0"/>
              <a:t>	c. </a:t>
            </a:r>
            <a:r>
              <a:rPr lang="en-US" sz="2000" dirty="0" err="1" smtClean="0"/>
              <a:t>Bahan-bahan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peralatan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bergerak</a:t>
            </a:r>
            <a:endParaRPr lang="en-US" sz="2000" dirty="0" smtClean="0"/>
          </a:p>
          <a:p>
            <a:pPr marL="514350" lvl="0" indent="-514350" algn="just">
              <a:buNone/>
            </a:pPr>
            <a:r>
              <a:rPr lang="en-US" sz="2000" dirty="0" smtClean="0"/>
              <a:t>	d. </a:t>
            </a:r>
            <a:r>
              <a:rPr lang="en-US" sz="2000" dirty="0" err="1" smtClean="0"/>
              <a:t>Transportasi</a:t>
            </a:r>
            <a:endParaRPr lang="en-US" sz="2000" dirty="0" smtClean="0"/>
          </a:p>
          <a:p>
            <a:pPr marL="514350" lvl="0" indent="-514350" algn="just">
              <a:buNone/>
            </a:pPr>
            <a:r>
              <a:rPr lang="en-US" sz="2000" dirty="0" smtClean="0"/>
              <a:t>	e. Tools (</a:t>
            </a:r>
            <a:r>
              <a:rPr lang="en-US" sz="2000" dirty="0" err="1" smtClean="0"/>
              <a:t>Alat</a:t>
            </a:r>
            <a:r>
              <a:rPr lang="en-US" sz="2000" dirty="0" smtClean="0"/>
              <a:t>)</a:t>
            </a:r>
          </a:p>
          <a:p>
            <a:pPr marL="514350" lvl="0" indent="-514350" algn="just">
              <a:buFont typeface="+mj-lt"/>
              <a:buAutoNum type="arabicPeriod" startAt="2"/>
            </a:pPr>
            <a:r>
              <a:rPr lang="en-US" sz="2800" b="1" dirty="0" smtClean="0"/>
              <a:t>FAKTOR NON TEKNIS</a:t>
            </a:r>
          </a:p>
          <a:p>
            <a:pPr marL="514350" lvl="0" indent="-514350" algn="just">
              <a:buNone/>
            </a:pPr>
            <a:r>
              <a:rPr lang="en-US" sz="2000" dirty="0" smtClean="0"/>
              <a:t>	a. </a:t>
            </a:r>
            <a:r>
              <a:rPr lang="en-US" sz="2000" dirty="0" err="1" smtClean="0"/>
              <a:t>Ketidaktahuan</a:t>
            </a:r>
            <a:endParaRPr lang="en-US" sz="2000" dirty="0" smtClean="0"/>
          </a:p>
          <a:p>
            <a:pPr marL="514350" lvl="0" indent="-514350" algn="just">
              <a:buNone/>
            </a:pPr>
            <a:r>
              <a:rPr lang="en-US" sz="2000" dirty="0" smtClean="0"/>
              <a:t>	b.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kurang</a:t>
            </a:r>
            <a:endParaRPr lang="en-US" sz="2000" dirty="0" smtClean="0"/>
          </a:p>
          <a:p>
            <a:pPr marL="514350" lvl="0" indent="-514350" algn="just">
              <a:buNone/>
            </a:pPr>
            <a:r>
              <a:rPr lang="en-US" sz="2000" dirty="0" smtClean="0"/>
              <a:t>	c. </a:t>
            </a:r>
            <a:r>
              <a:rPr lang="en-US" sz="2000" dirty="0" err="1" smtClean="0"/>
              <a:t>Keterampilan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kurang</a:t>
            </a:r>
            <a:endParaRPr lang="en-US" sz="2000" dirty="0" smtClean="0"/>
          </a:p>
          <a:p>
            <a:pPr marL="514350" lvl="0" indent="-514350" algn="just">
              <a:buNone/>
            </a:pPr>
            <a:r>
              <a:rPr lang="en-US" sz="2000" dirty="0" smtClean="0"/>
              <a:t>	d. </a:t>
            </a:r>
            <a:r>
              <a:rPr lang="en-US" sz="2000" dirty="0" err="1" smtClean="0"/>
              <a:t>Bermain</a:t>
            </a:r>
            <a:r>
              <a:rPr lang="en-US" sz="2000" dirty="0" smtClean="0"/>
              <a:t>-main</a:t>
            </a:r>
          </a:p>
          <a:p>
            <a:pPr marL="514350" lvl="0" indent="-514350" algn="just">
              <a:buNone/>
            </a:pPr>
            <a:r>
              <a:rPr lang="en-US" sz="2000" dirty="0" smtClean="0"/>
              <a:t>	e.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peralatan</a:t>
            </a:r>
            <a:r>
              <a:rPr lang="en-US" sz="2000" dirty="0" smtClean="0"/>
              <a:t> </a:t>
            </a:r>
            <a:r>
              <a:rPr lang="en-US" sz="2000" dirty="0" err="1" smtClean="0"/>
              <a:t>keselamatan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725454"/>
            <a:ext cx="10972800" cy="703282"/>
          </a:xfrm>
        </p:spPr>
        <p:txBody>
          <a:bodyPr/>
          <a:lstStyle/>
          <a:p>
            <a:r>
              <a:rPr lang="en-US" sz="4000" b="1" dirty="0" smtClean="0"/>
              <a:t>FAKTOR – FAKTOR PENYEBAB KECELAKAAN 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 lvl="0" algn="just">
              <a:buNone/>
            </a:pPr>
            <a:r>
              <a:rPr lang="en-US" dirty="0" smtClean="0"/>
              <a:t>	</a:t>
            </a:r>
            <a:r>
              <a:rPr lang="en-US" sz="2800" b="1" dirty="0" smtClean="0"/>
              <a:t>3. FAKTOR ALAM</a:t>
            </a:r>
            <a:endParaRPr lang="en-US" b="1" dirty="0" smtClean="0"/>
          </a:p>
          <a:p>
            <a:pPr lvl="0" algn="just">
              <a:buNone/>
            </a:pPr>
            <a:r>
              <a:rPr lang="en-US" dirty="0" smtClean="0"/>
              <a:t>		a. </a:t>
            </a:r>
            <a:r>
              <a:rPr lang="en-US" dirty="0" err="1" smtClean="0"/>
              <a:t>Gempa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endParaRPr lang="en-US" dirty="0" smtClean="0"/>
          </a:p>
          <a:p>
            <a:pPr lvl="0" algn="just">
              <a:buNone/>
            </a:pPr>
            <a:r>
              <a:rPr lang="en-US" dirty="0" smtClean="0"/>
              <a:t>		b. </a:t>
            </a:r>
            <a:r>
              <a:rPr lang="en-US" dirty="0" err="1" smtClean="0"/>
              <a:t>Banjir</a:t>
            </a:r>
            <a:endParaRPr lang="en-US" dirty="0" smtClean="0"/>
          </a:p>
          <a:p>
            <a:pPr lvl="0" algn="just">
              <a:buNone/>
            </a:pPr>
            <a:r>
              <a:rPr lang="en-US" dirty="0" smtClean="0"/>
              <a:t>		c. Tornado / Putting </a:t>
            </a:r>
            <a:r>
              <a:rPr lang="en-US" dirty="0" err="1" smtClean="0"/>
              <a:t>Beliung</a:t>
            </a:r>
            <a:r>
              <a:rPr lang="en-US" dirty="0" smtClean="0"/>
              <a:t> 		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182</Words>
  <Application>Microsoft Office PowerPoint</Application>
  <PresentationFormat>Custom</PresentationFormat>
  <Paragraphs>85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KECELAKAAN</vt:lpstr>
      <vt:lpstr>PENYEBAB KECELAKAAN</vt:lpstr>
      <vt:lpstr>Slide 7</vt:lpstr>
      <vt:lpstr>FAKTOR – FAKTOR PENYEBAB KECELAKAAN </vt:lpstr>
      <vt:lpstr>Slide 9</vt:lpstr>
      <vt:lpstr>KERUGIAN AKIBAT KECELAKAAN</vt:lpstr>
      <vt:lpstr>Slide 11</vt:lpstr>
      <vt:lpstr>Slide 12</vt:lpstr>
      <vt:lpstr>Slide 13</vt:lpstr>
      <vt:lpstr>Terima kasih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Hilhami</cp:lastModifiedBy>
  <cp:revision>305</cp:revision>
  <dcterms:created xsi:type="dcterms:W3CDTF">2010-08-24T06:47:44Z</dcterms:created>
  <dcterms:modified xsi:type="dcterms:W3CDTF">2018-10-18T17:48:22Z</dcterms:modified>
</cp:coreProperties>
</file>