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6" r:id="rId2"/>
    <p:sldId id="403" r:id="rId3"/>
    <p:sldId id="257" r:id="rId4"/>
    <p:sldId id="364" r:id="rId5"/>
    <p:sldId id="438" r:id="rId6"/>
    <p:sldId id="439" r:id="rId7"/>
    <p:sldId id="446" r:id="rId8"/>
    <p:sldId id="447" r:id="rId9"/>
    <p:sldId id="448" r:id="rId10"/>
    <p:sldId id="445" r:id="rId11"/>
    <p:sldId id="443" r:id="rId12"/>
    <p:sldId id="461" r:id="rId13"/>
    <p:sldId id="441" r:id="rId14"/>
    <p:sldId id="457" r:id="rId15"/>
    <p:sldId id="450" r:id="rId16"/>
    <p:sldId id="456" r:id="rId17"/>
    <p:sldId id="455" r:id="rId18"/>
    <p:sldId id="453" r:id="rId19"/>
    <p:sldId id="452" r:id="rId20"/>
    <p:sldId id="400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 varScale="1">
        <p:scale>
          <a:sx n="72" d="100"/>
          <a:sy n="72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19/10/2018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D1CF8-D804-4C8F-BA3F-00842C4F29EC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69434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69434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69434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69434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69434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69434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69434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69434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6943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679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000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69434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69434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69434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6943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69434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EAD673-A7E9-4D0C-8606-6E55DB300CCF}" type="slidenum">
              <a:rPr lang="id-ID"/>
              <a:pPr>
                <a:spcBef>
                  <a:spcPct val="0"/>
                </a:spcBef>
              </a:pPr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6943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86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724400" y="3673495"/>
            <a:ext cx="5638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PROSES INDUSTRI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Cut Alia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Keumala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Muda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SKM,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MK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PRODI 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44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sz="2000" dirty="0" err="1" smtClean="0"/>
              <a:t>Kilang</a:t>
            </a:r>
            <a:r>
              <a:rPr lang="en-US" sz="2000" dirty="0" smtClean="0"/>
              <a:t> offshore </a:t>
            </a:r>
            <a:r>
              <a:rPr lang="en-US" sz="2000" dirty="0" err="1" smtClean="0"/>
              <a:t>atau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tepatnya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terapung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laut</a:t>
            </a:r>
            <a:r>
              <a:rPr lang="en-US" sz="2000" dirty="0" smtClean="0"/>
              <a:t>.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kapal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bergerak</a:t>
            </a:r>
            <a:r>
              <a:rPr lang="en-US" sz="2000" dirty="0" smtClean="0"/>
              <a:t>.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terapung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penyimpanan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ditransfer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didistribusikan</a:t>
            </a:r>
            <a:r>
              <a:rPr lang="en-US" sz="2000" dirty="0" smtClean="0"/>
              <a:t>.</a:t>
            </a:r>
          </a:p>
          <a:p>
            <a:pPr lvl="0" algn="just">
              <a:buNone/>
            </a:pPr>
            <a:endParaRPr lang="en-US" dirty="0" smtClean="0"/>
          </a:p>
          <a:p>
            <a:pPr lvl="0" algn="just">
              <a:buNone/>
            </a:pPr>
            <a:endParaRPr lang="en-US" dirty="0" smtClean="0"/>
          </a:p>
          <a:p>
            <a:pPr lvl="0" algn="just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BAHAYA PERNAFASAN DI INDUSTRI KILANG </a:t>
            </a:r>
            <a:endParaRPr lang="en-US" dirty="0"/>
          </a:p>
        </p:txBody>
      </p:sp>
      <p:pic>
        <p:nvPicPr>
          <p:cNvPr id="8" name="Picture 7" descr="G:\UEU\RPS\PROSES INDUSTRI\PPT\KILANG MINYAK NATUN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8414" y="3643314"/>
            <a:ext cx="35004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95538" y="5429264"/>
            <a:ext cx="300039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KILANG MINYAK NATUNA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928801"/>
            <a:ext cx="9172575" cy="1643075"/>
          </a:xfrm>
        </p:spPr>
        <p:txBody>
          <a:bodyPr/>
          <a:lstStyle/>
          <a:p>
            <a:pPr lvl="0" algn="just">
              <a:buNone/>
            </a:pPr>
            <a:r>
              <a:rPr lang="en-US" dirty="0" smtClean="0"/>
              <a:t>	</a:t>
            </a:r>
          </a:p>
          <a:p>
            <a:pPr lvl="0" algn="just">
              <a:buNone/>
            </a:pPr>
            <a:endParaRPr lang="en-US" dirty="0" smtClean="0"/>
          </a:p>
          <a:p>
            <a:pPr lvl="0" algn="just">
              <a:buNone/>
            </a:pPr>
            <a:endParaRPr lang="en-US" dirty="0" smtClean="0"/>
          </a:p>
          <a:p>
            <a:pPr lvl="0" algn="just">
              <a:buNone/>
            </a:pPr>
            <a:endParaRPr lang="en-US" dirty="0" smtClean="0"/>
          </a:p>
          <a:p>
            <a:pPr algn="just"/>
            <a:r>
              <a:rPr lang="en-US" sz="1600" dirty="0" err="1" smtClean="0"/>
              <a:t>Gambar</a:t>
            </a:r>
            <a:r>
              <a:rPr lang="en-US" sz="1600" dirty="0" smtClean="0"/>
              <a:t> </a:t>
            </a:r>
            <a:r>
              <a:rPr lang="en-US" sz="1600" dirty="0" err="1" smtClean="0"/>
              <a:t>diatas</a:t>
            </a:r>
            <a:r>
              <a:rPr lang="en-US" sz="1600" dirty="0" smtClean="0"/>
              <a:t>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</a:t>
            </a:r>
            <a:r>
              <a:rPr lang="en-US" sz="1600" dirty="0" err="1" smtClean="0"/>
              <a:t>pengeboran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mendapatkan</a:t>
            </a:r>
            <a:r>
              <a:rPr lang="en-US" sz="1600" dirty="0" smtClean="0"/>
              <a:t> </a:t>
            </a:r>
            <a:r>
              <a:rPr lang="en-US" sz="1600" dirty="0" err="1" smtClean="0"/>
              <a:t>minyak</a:t>
            </a:r>
            <a:r>
              <a:rPr lang="en-US" sz="1600" dirty="0" smtClean="0"/>
              <a:t> </a:t>
            </a:r>
            <a:r>
              <a:rPr lang="en-US" sz="1600" dirty="0" err="1" smtClean="0"/>
              <a:t>mentah</a:t>
            </a:r>
            <a:r>
              <a:rPr lang="en-US" sz="1600" dirty="0" smtClean="0"/>
              <a:t>,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medapatkan</a:t>
            </a:r>
            <a:r>
              <a:rPr lang="en-US" sz="1600" dirty="0" smtClean="0"/>
              <a:t> </a:t>
            </a:r>
            <a:r>
              <a:rPr lang="en-US" sz="1600" dirty="0" err="1" smtClean="0"/>
              <a:t>minyak</a:t>
            </a:r>
            <a:r>
              <a:rPr lang="en-US" sz="1600" dirty="0" smtClean="0"/>
              <a:t> </a:t>
            </a:r>
            <a:r>
              <a:rPr lang="en-US" sz="1600" dirty="0" err="1" smtClean="0"/>
              <a:t>mentah</a:t>
            </a:r>
            <a:r>
              <a:rPr lang="en-US" sz="1600" dirty="0" smtClean="0"/>
              <a:t> </a:t>
            </a:r>
            <a:r>
              <a:rPr lang="en-US" sz="1600" dirty="0" err="1" smtClean="0"/>
              <a:t>pengeboran</a:t>
            </a:r>
            <a:r>
              <a:rPr lang="en-US" sz="1600" dirty="0" smtClean="0"/>
              <a:t> </a:t>
            </a:r>
            <a:r>
              <a:rPr lang="en-US" sz="1600" dirty="0" err="1" smtClean="0"/>
              <a:t>harus</a:t>
            </a:r>
            <a:r>
              <a:rPr lang="en-US" sz="1600" dirty="0" smtClean="0"/>
              <a:t> </a:t>
            </a:r>
            <a:r>
              <a:rPr lang="en-US" sz="1600" dirty="0" err="1" smtClean="0"/>
              <a:t>dilakukan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hingga</a:t>
            </a:r>
            <a:r>
              <a:rPr lang="en-US" sz="1600" dirty="0" smtClean="0"/>
              <a:t> </a:t>
            </a:r>
            <a:r>
              <a:rPr lang="en-US" sz="1600" dirty="0" err="1" smtClean="0"/>
              <a:t>kedalaman</a:t>
            </a:r>
            <a:r>
              <a:rPr lang="en-US" sz="1600" dirty="0" smtClean="0"/>
              <a:t> 1.000 – 3.000 meter. </a:t>
            </a:r>
            <a:r>
              <a:rPr lang="en-US" sz="1600" dirty="0" err="1" smtClean="0"/>
              <a:t>Minyak</a:t>
            </a:r>
            <a:r>
              <a:rPr lang="en-US" sz="1600" dirty="0" smtClean="0"/>
              <a:t> </a:t>
            </a:r>
            <a:r>
              <a:rPr lang="en-US" sz="1600" dirty="0" err="1" smtClean="0"/>
              <a:t>bumi</a:t>
            </a:r>
            <a:r>
              <a:rPr lang="en-US" sz="1600" dirty="0" smtClean="0"/>
              <a:t> </a:t>
            </a:r>
            <a:r>
              <a:rPr lang="en-US" sz="1600" dirty="0" err="1" smtClean="0"/>
              <a:t>dipompa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dialirkan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</a:t>
            </a:r>
            <a:r>
              <a:rPr lang="en-US" sz="1600" dirty="0" err="1" smtClean="0"/>
              <a:t>penyulingan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melewati</a:t>
            </a:r>
            <a:r>
              <a:rPr lang="en-US" sz="1600" dirty="0" smtClean="0"/>
              <a:t>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</a:t>
            </a:r>
            <a:r>
              <a:rPr lang="en-US" sz="1600" dirty="0" err="1" smtClean="0"/>
              <a:t>selanjutnya</a:t>
            </a:r>
            <a:r>
              <a:rPr lang="en-US" sz="1600" dirty="0" smtClean="0"/>
              <a:t>,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proses</a:t>
            </a:r>
            <a:r>
              <a:rPr lang="en-US" sz="1600" dirty="0" smtClean="0"/>
              <a:t> </a:t>
            </a:r>
            <a:r>
              <a:rPr lang="en-US" sz="1600" dirty="0" err="1" smtClean="0"/>
              <a:t>penyulingan</a:t>
            </a:r>
            <a:r>
              <a:rPr lang="en-US" sz="1600" dirty="0" smtClean="0"/>
              <a:t> </a:t>
            </a:r>
            <a:r>
              <a:rPr lang="en-US" sz="1600" dirty="0" err="1" smtClean="0"/>
              <a:t>minyak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dipisahkan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zat</a:t>
            </a:r>
            <a:r>
              <a:rPr lang="en-US" sz="1600" dirty="0" smtClean="0"/>
              <a:t> yang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dipakai</a:t>
            </a:r>
            <a:r>
              <a:rPr lang="en-US" sz="1600" dirty="0" smtClean="0"/>
              <a:t>,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minyak</a:t>
            </a:r>
            <a:r>
              <a:rPr lang="en-US" sz="1600" dirty="0" smtClean="0"/>
              <a:t> </a:t>
            </a:r>
            <a:r>
              <a:rPr lang="en-US" sz="1600" dirty="0" err="1" smtClean="0"/>
              <a:t>mentah</a:t>
            </a:r>
            <a:r>
              <a:rPr lang="en-US" sz="1600" dirty="0" smtClean="0"/>
              <a:t> </a:t>
            </a:r>
            <a:r>
              <a:rPr lang="en-US" sz="1600" dirty="0" err="1" smtClean="0"/>
              <a:t>biasanya</a:t>
            </a:r>
            <a:r>
              <a:rPr lang="en-US" sz="1600" dirty="0" smtClean="0"/>
              <a:t> </a:t>
            </a:r>
            <a:r>
              <a:rPr lang="en-US" sz="1600" dirty="0" err="1" smtClean="0"/>
              <a:t>minyak</a:t>
            </a:r>
            <a:r>
              <a:rPr lang="en-US" sz="1600" dirty="0" smtClean="0"/>
              <a:t> </a:t>
            </a:r>
            <a:r>
              <a:rPr lang="en-US" sz="1600" dirty="0" err="1" smtClean="0"/>
              <a:t>akan</a:t>
            </a:r>
            <a:r>
              <a:rPr lang="en-US" sz="1600" dirty="0" smtClean="0"/>
              <a:t> </a:t>
            </a:r>
            <a:r>
              <a:rPr lang="en-US" sz="1600" dirty="0" err="1" smtClean="0"/>
              <a:t>berbentuk</a:t>
            </a:r>
            <a:r>
              <a:rPr lang="en-US" sz="1600" dirty="0" smtClean="0"/>
              <a:t> </a:t>
            </a:r>
            <a:r>
              <a:rPr lang="en-US" sz="1600" dirty="0" err="1" smtClean="0"/>
              <a:t>hitam</a:t>
            </a:r>
            <a:r>
              <a:rPr lang="en-US" sz="1600" dirty="0" smtClean="0"/>
              <a:t> </a:t>
            </a:r>
            <a:r>
              <a:rPr lang="en-US" sz="1600" dirty="0" err="1" smtClean="0"/>
              <a:t>karna</a:t>
            </a:r>
            <a:r>
              <a:rPr lang="en-US" sz="1600" dirty="0" smtClean="0"/>
              <a:t> </a:t>
            </a:r>
            <a:r>
              <a:rPr lang="en-US" sz="1600" dirty="0" err="1" smtClean="0"/>
              <a:t>terjadi</a:t>
            </a:r>
            <a:r>
              <a:rPr lang="en-US" sz="1600" dirty="0" smtClean="0"/>
              <a:t> </a:t>
            </a:r>
            <a:r>
              <a:rPr lang="en-US" sz="1600" dirty="0" err="1" smtClean="0"/>
              <a:t>campuran</a:t>
            </a:r>
            <a:r>
              <a:rPr lang="en-US" sz="1600" dirty="0" smtClean="0"/>
              <a:t> </a:t>
            </a:r>
            <a:r>
              <a:rPr lang="en-US" sz="1600" dirty="0" err="1" smtClean="0"/>
              <a:t>zat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molekul</a:t>
            </a:r>
            <a:r>
              <a:rPr lang="en-US" sz="1600" dirty="0" smtClean="0"/>
              <a:t> </a:t>
            </a:r>
            <a:r>
              <a:rPr lang="en-US" sz="1600" dirty="0" err="1" smtClean="0"/>
              <a:t>lainnya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err="1" smtClean="0"/>
              <a:t>Minyak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telah</a:t>
            </a:r>
            <a:r>
              <a:rPr lang="en-US" sz="1600" dirty="0" smtClean="0"/>
              <a:t> </a:t>
            </a:r>
            <a:r>
              <a:rPr lang="en-US" sz="1600" dirty="0" err="1" smtClean="0"/>
              <a:t>dilakukan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penyulingan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menghasilkan</a:t>
            </a:r>
            <a:r>
              <a:rPr lang="en-US" sz="1600" dirty="0" smtClean="0"/>
              <a:t> </a:t>
            </a:r>
            <a:r>
              <a:rPr lang="en-US" sz="1600" dirty="0" err="1" smtClean="0"/>
              <a:t>bahan</a:t>
            </a:r>
            <a:r>
              <a:rPr lang="en-US" sz="1600" dirty="0" smtClean="0"/>
              <a:t> </a:t>
            </a:r>
            <a:r>
              <a:rPr lang="en-US" sz="1600" dirty="0" err="1" smtClean="0"/>
              <a:t>bakar</a:t>
            </a:r>
            <a:r>
              <a:rPr lang="en-US" sz="1600" dirty="0" smtClean="0"/>
              <a:t> yang </a:t>
            </a:r>
            <a:r>
              <a:rPr lang="en-US" sz="1600" dirty="0" err="1" smtClean="0"/>
              <a:t>biasa</a:t>
            </a:r>
            <a:r>
              <a:rPr lang="en-US" sz="1600" dirty="0" smtClean="0"/>
              <a:t> </a:t>
            </a:r>
            <a:r>
              <a:rPr lang="en-US" sz="1600" dirty="0" err="1" smtClean="0"/>
              <a:t>kita</a:t>
            </a:r>
            <a:r>
              <a:rPr lang="en-US" sz="1600" dirty="0" smtClean="0"/>
              <a:t> </a:t>
            </a:r>
            <a:r>
              <a:rPr lang="en-US" sz="1600" dirty="0" err="1" smtClean="0"/>
              <a:t>pakai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kendaraan</a:t>
            </a:r>
            <a:r>
              <a:rPr lang="en-US" sz="1600" dirty="0" smtClean="0"/>
              <a:t> </a:t>
            </a:r>
            <a:r>
              <a:rPr lang="en-US" sz="1600" dirty="0" err="1" smtClean="0"/>
              <a:t>seperti</a:t>
            </a:r>
            <a:r>
              <a:rPr lang="en-US" sz="1600" dirty="0" smtClean="0"/>
              <a:t> </a:t>
            </a:r>
            <a:r>
              <a:rPr lang="en-US" sz="1600" dirty="0" err="1" smtClean="0"/>
              <a:t>bensin</a:t>
            </a:r>
            <a:r>
              <a:rPr lang="en-US" sz="1600" dirty="0" smtClean="0"/>
              <a:t>, solar, </a:t>
            </a:r>
            <a:r>
              <a:rPr lang="en-US" sz="1600" dirty="0" err="1" smtClean="0"/>
              <a:t>minyak</a:t>
            </a:r>
            <a:r>
              <a:rPr lang="en-US" sz="1600" dirty="0" smtClean="0"/>
              <a:t> </a:t>
            </a:r>
            <a:r>
              <a:rPr lang="en-US" sz="1600" dirty="0" err="1" smtClean="0"/>
              <a:t>tanah</a:t>
            </a:r>
            <a:r>
              <a:rPr lang="en-US" sz="1600" dirty="0" smtClean="0"/>
              <a:t>, </a:t>
            </a:r>
            <a:r>
              <a:rPr lang="en-US" sz="1600" dirty="0" err="1" smtClean="0"/>
              <a:t>avtur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lain </a:t>
            </a:r>
            <a:r>
              <a:rPr lang="en-US" sz="1600" dirty="0" err="1" smtClean="0"/>
              <a:t>sebagainya</a:t>
            </a:r>
            <a:r>
              <a:rPr lang="en-US" sz="1600" dirty="0" smtClean="0"/>
              <a:t>, </a:t>
            </a:r>
            <a:r>
              <a:rPr lang="en-US" sz="1600" dirty="0" err="1" smtClean="0"/>
              <a:t>sisa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penyulingan</a:t>
            </a:r>
            <a:r>
              <a:rPr lang="en-US" sz="1600" dirty="0" smtClean="0"/>
              <a:t> pun </a:t>
            </a:r>
            <a:r>
              <a:rPr lang="en-US" sz="1600" dirty="0" err="1" smtClean="0"/>
              <a:t>masih</a:t>
            </a:r>
            <a:r>
              <a:rPr lang="en-US" sz="1600" dirty="0" smtClean="0"/>
              <a:t>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digunakan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menghindari</a:t>
            </a:r>
            <a:r>
              <a:rPr lang="en-US" sz="1600" dirty="0" smtClean="0"/>
              <a:t> </a:t>
            </a:r>
            <a:r>
              <a:rPr lang="en-US" sz="1600" dirty="0" err="1" smtClean="0"/>
              <a:t>pencemaran</a:t>
            </a:r>
            <a:r>
              <a:rPr lang="en-US" sz="1600" dirty="0" smtClean="0"/>
              <a:t> </a:t>
            </a:r>
            <a:r>
              <a:rPr lang="en-US" sz="1600" dirty="0" err="1" smtClean="0"/>
              <a:t>lingkungan</a:t>
            </a:r>
            <a:endParaRPr lang="en-US" sz="1600" dirty="0"/>
          </a:p>
        </p:txBody>
      </p:sp>
      <p:pic>
        <p:nvPicPr>
          <p:cNvPr id="7" name="Picture 6" descr="bahaya pengeboran kilang minyak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3968" y="571480"/>
            <a:ext cx="914406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406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238216" y="1142984"/>
            <a:ext cx="9858443" cy="5272897"/>
          </a:xfrm>
        </p:spPr>
        <p:txBody>
          <a:bodyPr/>
          <a:lstStyle/>
          <a:p>
            <a:pPr lvl="0" algn="just">
              <a:buNone/>
            </a:pPr>
            <a:r>
              <a:rPr lang="en-US" sz="2000" dirty="0" err="1" smtClean="0"/>
              <a:t>Penyebab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kecelakaan</a:t>
            </a:r>
            <a:r>
              <a:rPr lang="en-US" sz="2000" dirty="0" smtClean="0"/>
              <a:t> </a:t>
            </a:r>
          </a:p>
          <a:p>
            <a:pPr marL="514350" lvl="0" indent="-514350" algn="just">
              <a:buAutoNum type="alphaLcPeriod"/>
            </a:pP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aman</a:t>
            </a:r>
            <a:r>
              <a:rPr lang="en-US" sz="2000" dirty="0" smtClean="0"/>
              <a:t>;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mesin</a:t>
            </a:r>
            <a:r>
              <a:rPr lang="en-US" sz="2000" dirty="0" smtClean="0"/>
              <a:t> yang </a:t>
            </a:r>
            <a:r>
              <a:rPr lang="en-US" sz="2000" dirty="0" err="1" smtClean="0"/>
              <a:t>rusak</a:t>
            </a:r>
            <a:r>
              <a:rPr lang="en-US" sz="2000" dirty="0" smtClean="0"/>
              <a:t> ,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yang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(</a:t>
            </a:r>
            <a:r>
              <a:rPr lang="en-US" sz="2000" dirty="0" err="1" smtClean="0"/>
              <a:t>penerangan</a:t>
            </a:r>
            <a:r>
              <a:rPr lang="en-US" sz="2000" dirty="0" smtClean="0"/>
              <a:t>, </a:t>
            </a:r>
            <a:r>
              <a:rPr lang="en-US" sz="2000" dirty="0" err="1" smtClean="0"/>
              <a:t>bising</a:t>
            </a:r>
            <a:r>
              <a:rPr lang="en-US" sz="2000" dirty="0" smtClean="0"/>
              <a:t>, </a:t>
            </a:r>
            <a:r>
              <a:rPr lang="en-US" sz="2000" dirty="0" err="1" smtClean="0"/>
              <a:t>kebersihan</a:t>
            </a:r>
            <a:r>
              <a:rPr lang="en-US" sz="2000" dirty="0" smtClean="0"/>
              <a:t>), </a:t>
            </a:r>
            <a:r>
              <a:rPr lang="en-US" sz="2000" dirty="0" err="1" smtClean="0"/>
              <a:t>dpt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diakibatkan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/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produksi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(</a:t>
            </a:r>
            <a:r>
              <a:rPr lang="en-US" sz="2000" dirty="0" err="1" smtClean="0"/>
              <a:t>pengisian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, </a:t>
            </a:r>
            <a:r>
              <a:rPr lang="en-US" sz="2000" dirty="0" err="1" smtClean="0"/>
              <a:t>pengangkutan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manual)</a:t>
            </a:r>
          </a:p>
          <a:p>
            <a:pPr marL="514350" lvl="0" indent="-514350" algn="just">
              <a:buAutoNum type="alphaLcPeriod"/>
            </a:pPr>
            <a:r>
              <a:rPr lang="en-US" sz="2000" dirty="0" err="1" smtClean="0"/>
              <a:t>Tindakan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aman</a:t>
            </a:r>
            <a:r>
              <a:rPr lang="en-US" sz="2000" dirty="0" smtClean="0"/>
              <a:t>;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personal </a:t>
            </a:r>
            <a:r>
              <a:rPr lang="en-US" sz="2000" dirty="0" err="1" smtClean="0"/>
              <a:t>pekerja</a:t>
            </a:r>
            <a:r>
              <a:rPr lang="en-US" sz="2000" dirty="0" smtClean="0"/>
              <a:t>, al;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kurang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, </a:t>
            </a:r>
            <a:r>
              <a:rPr lang="en-US" sz="2000" dirty="0" err="1" smtClean="0"/>
              <a:t>sembrono</a:t>
            </a:r>
            <a:r>
              <a:rPr lang="en-US" sz="2000" dirty="0" smtClean="0"/>
              <a:t>, </a:t>
            </a:r>
            <a:r>
              <a:rPr lang="en-US" sz="2000" dirty="0" err="1" smtClean="0"/>
              <a:t>menjalani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wewenang</a:t>
            </a:r>
            <a:endParaRPr lang="en-US" sz="2000" dirty="0" smtClean="0"/>
          </a:p>
          <a:p>
            <a:pPr marL="514350" lvl="0" indent="-514350" algn="just">
              <a:buAutoNum type="alphaLcPeriod"/>
            </a:pPr>
            <a:r>
              <a:rPr lang="en-US" sz="2000" dirty="0" err="1" smtClean="0"/>
              <a:t>Kelemahan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;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terkait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jelas</a:t>
            </a:r>
            <a:r>
              <a:rPr lang="en-US" sz="2000" dirty="0" smtClean="0"/>
              <a:t> </a:t>
            </a:r>
            <a:r>
              <a:rPr lang="en-US" sz="2000" dirty="0" err="1" smtClean="0"/>
              <a:t>ataupun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acuan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kerjanya</a:t>
            </a:r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642918"/>
            <a:ext cx="10972800" cy="571504"/>
          </a:xfrm>
        </p:spPr>
        <p:txBody>
          <a:bodyPr/>
          <a:lstStyle/>
          <a:p>
            <a:r>
              <a:rPr lang="en-US" sz="3600" b="1" dirty="0" smtClean="0"/>
              <a:t>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000108"/>
            <a:ext cx="9172575" cy="5415773"/>
          </a:xfrm>
        </p:spPr>
        <p:txBody>
          <a:bodyPr/>
          <a:lstStyle/>
          <a:p>
            <a:pPr lvl="0" algn="just">
              <a:buNone/>
            </a:pPr>
            <a:r>
              <a:rPr lang="en-US" dirty="0" smtClean="0"/>
              <a:t>	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pengeboran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mengetahui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ditimbulkan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pertolongan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. </a:t>
            </a:r>
            <a:r>
              <a:rPr lang="en-US" sz="2000" dirty="0" err="1" smtClean="0"/>
              <a:t>Berikut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pengeboran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gas.</a:t>
            </a:r>
          </a:p>
          <a:p>
            <a:pPr lvl="0" algn="just"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timbul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:</a:t>
            </a:r>
          </a:p>
          <a:p>
            <a:pPr>
              <a:buNone/>
            </a:pPr>
            <a:r>
              <a:rPr lang="en-US" sz="2000" dirty="0" smtClean="0"/>
              <a:t>1.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,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mekanik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2. Crude Oil,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uap</a:t>
            </a:r>
            <a:r>
              <a:rPr lang="en-US" sz="2000" dirty="0" smtClean="0"/>
              <a:t> gas, </a:t>
            </a:r>
            <a:r>
              <a:rPr lang="en-US" sz="2000" dirty="0" err="1" smtClean="0"/>
              <a:t>cairan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meledak</a:t>
            </a:r>
            <a:r>
              <a:rPr lang="en-US" sz="2000" dirty="0" smtClean="0"/>
              <a:t>, </a:t>
            </a:r>
            <a:r>
              <a:rPr lang="en-US" sz="2000" dirty="0" err="1" smtClean="0"/>
              <a:t>keracunan</a:t>
            </a:r>
            <a:r>
              <a:rPr lang="en-US" sz="2000" dirty="0" smtClean="0"/>
              <a:t> sulfur.</a:t>
            </a:r>
          </a:p>
          <a:p>
            <a:pPr>
              <a:buNone/>
            </a:pPr>
            <a:r>
              <a:rPr lang="en-US" sz="2000" dirty="0" smtClean="0"/>
              <a:t>3. </a:t>
            </a:r>
            <a:r>
              <a:rPr lang="en-US" sz="2000" dirty="0" err="1" smtClean="0"/>
              <a:t>Cuaca</a:t>
            </a:r>
            <a:r>
              <a:rPr lang="en-US" sz="2000" dirty="0" smtClean="0"/>
              <a:t>,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petir</a:t>
            </a:r>
            <a:r>
              <a:rPr lang="en-US" sz="2000" dirty="0" smtClean="0"/>
              <a:t>, </a:t>
            </a:r>
            <a:r>
              <a:rPr lang="en-US" sz="2000" dirty="0" err="1" smtClean="0"/>
              <a:t>badai</a:t>
            </a:r>
            <a:r>
              <a:rPr lang="en-US" sz="2000" dirty="0" smtClean="0"/>
              <a:t>, </a:t>
            </a:r>
            <a:r>
              <a:rPr lang="en-US" sz="2000" dirty="0" err="1" smtClean="0"/>
              <a:t>gelombang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642918"/>
            <a:ext cx="9172575" cy="5772963"/>
          </a:xfrm>
        </p:spPr>
        <p:txBody>
          <a:bodyPr/>
          <a:lstStyle/>
          <a:p>
            <a:pPr lvl="0" algn="just">
              <a:buNone/>
            </a:pPr>
            <a:r>
              <a:rPr lang="en-US" dirty="0" smtClean="0"/>
              <a:t>	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Kimia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memakai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–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yang </a:t>
            </a:r>
            <a:r>
              <a:rPr lang="en-US" sz="2000" dirty="0" err="1" smtClean="0"/>
              <a:t>kadang-kadang</a:t>
            </a:r>
            <a:r>
              <a:rPr lang="en-US" sz="2000" dirty="0" smtClean="0"/>
              <a:t> </a:t>
            </a:r>
            <a:r>
              <a:rPr lang="en-US" sz="2000" dirty="0" err="1" smtClean="0"/>
              <a:t>beresiko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. </a:t>
            </a:r>
            <a:r>
              <a:rPr lang="en-US" sz="2000" dirty="0" err="1" smtClean="0"/>
              <a:t>Penanganan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–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mesti</a:t>
            </a:r>
            <a:r>
              <a:rPr lang="en-US" sz="2000" dirty="0" smtClean="0"/>
              <a:t> </a:t>
            </a:r>
            <a:r>
              <a:rPr lang="en-US" sz="2000" dirty="0" err="1" smtClean="0"/>
              <a:t>dikerjakan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serius</a:t>
            </a:r>
            <a:r>
              <a:rPr lang="en-US" sz="2000" dirty="0" smtClean="0"/>
              <a:t>. </a:t>
            </a:r>
          </a:p>
          <a:p>
            <a:pPr algn="just">
              <a:buNone/>
            </a:pPr>
            <a:r>
              <a:rPr lang="en-US" sz="2000" dirty="0" smtClean="0"/>
              <a:t>	</a:t>
            </a:r>
          </a:p>
          <a:p>
            <a:pPr algn="just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menolong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memperlakukan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–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system labeling yang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berbahan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mereka</a:t>
            </a:r>
            <a:r>
              <a:rPr lang="en-US" sz="2000" dirty="0" smtClean="0"/>
              <a:t> </a:t>
            </a:r>
            <a:r>
              <a:rPr lang="en-US" sz="2000" dirty="0" err="1" smtClean="0"/>
              <a:t>pakai</a:t>
            </a:r>
            <a:r>
              <a:rPr lang="en-US" sz="2000" dirty="0" smtClean="0"/>
              <a:t>. </a:t>
            </a:r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n-US" sz="2000" dirty="0" smtClean="0"/>
              <a:t>	Label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mejelaskan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berbahan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. Label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berbentuk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</a:t>
            </a:r>
            <a:r>
              <a:rPr lang="en-US" sz="2000" dirty="0" smtClean="0"/>
              <a:t> </a:t>
            </a:r>
            <a:r>
              <a:rPr lang="en-US" sz="2000" dirty="0" err="1" smtClean="0"/>
              <a:t>deskripsi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 </a:t>
            </a:r>
            <a:r>
              <a:rPr lang="en-US" sz="2000" dirty="0" err="1" smtClean="0"/>
              <a:t>karakter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. </a:t>
            </a:r>
          </a:p>
          <a:p>
            <a:pPr algn="just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dua</a:t>
            </a:r>
            <a:r>
              <a:rPr lang="en-US" sz="2000" dirty="0" smtClean="0"/>
              <a:t> label yang </a:t>
            </a:r>
            <a:r>
              <a:rPr lang="en-US" sz="2000" dirty="0" err="1" smtClean="0"/>
              <a:t>dipakai</a:t>
            </a:r>
            <a:r>
              <a:rPr lang="en-US" sz="2000" dirty="0" smtClean="0"/>
              <a:t>, </a:t>
            </a:r>
            <a:r>
              <a:rPr lang="en-US" sz="2000" dirty="0" err="1" smtClean="0"/>
              <a:t>yakni</a:t>
            </a:r>
            <a:r>
              <a:rPr lang="en-US" sz="2000" dirty="0" smtClean="0"/>
              <a:t> 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PBB (</a:t>
            </a:r>
            <a:r>
              <a:rPr lang="en-US" sz="2000" dirty="0" err="1" smtClean="0"/>
              <a:t>internasional</a:t>
            </a:r>
            <a:r>
              <a:rPr lang="en-US" sz="2000" dirty="0" smtClean="0"/>
              <a:t>) </a:t>
            </a:r>
            <a:r>
              <a:rPr lang="en-US" sz="2000" dirty="0" err="1" smtClean="0"/>
              <a:t>dan</a:t>
            </a:r>
            <a:r>
              <a:rPr lang="en-US" sz="2000" dirty="0" smtClean="0"/>
              <a:t> NFPA (</a:t>
            </a:r>
            <a:r>
              <a:rPr lang="en-US" sz="2000" dirty="0" err="1" smtClean="0"/>
              <a:t>Amerika</a:t>
            </a:r>
            <a:r>
              <a:rPr lang="en-US" sz="2000" dirty="0" smtClean="0"/>
              <a:t>). Label NFPA </a:t>
            </a:r>
            <a:r>
              <a:rPr lang="en-US" sz="2000" dirty="0" err="1" smtClean="0"/>
              <a:t>diperlihatkan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, </a:t>
            </a:r>
            <a:r>
              <a:rPr lang="en-US" sz="2000" dirty="0" err="1" smtClean="0"/>
              <a:t>berbentuk</a:t>
            </a:r>
            <a:r>
              <a:rPr lang="en-US" sz="2000" dirty="0" smtClean="0"/>
              <a:t> 4 </a:t>
            </a:r>
            <a:r>
              <a:rPr lang="en-US" sz="2000" dirty="0" err="1" smtClean="0"/>
              <a:t>kotak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ranking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(0-4) </a:t>
            </a:r>
            <a:r>
              <a:rPr lang="en-US" sz="2000" dirty="0" err="1" smtClean="0"/>
              <a:t>dilihat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segi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(</a:t>
            </a:r>
            <a:r>
              <a:rPr lang="en-US" sz="2000" dirty="0" err="1" smtClean="0"/>
              <a:t>biru</a:t>
            </a:r>
            <a:r>
              <a:rPr lang="en-US" sz="2000" dirty="0" smtClean="0"/>
              <a:t>),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kebakaran</a:t>
            </a:r>
            <a:r>
              <a:rPr lang="en-US" sz="2000" dirty="0" smtClean="0"/>
              <a:t> (</a:t>
            </a:r>
            <a:r>
              <a:rPr lang="en-US" sz="2000" dirty="0" err="1" smtClean="0"/>
              <a:t>merah</a:t>
            </a:r>
            <a:r>
              <a:rPr lang="en-US" sz="2000" dirty="0" smtClean="0"/>
              <a:t>)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reaktivitas</a:t>
            </a:r>
            <a:r>
              <a:rPr lang="en-US" sz="2000" dirty="0" smtClean="0"/>
              <a:t> (</a:t>
            </a:r>
            <a:r>
              <a:rPr lang="en-US" sz="2000" dirty="0" err="1" smtClean="0"/>
              <a:t>kuning</a:t>
            </a:r>
            <a:r>
              <a:rPr lang="en-US" sz="20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881026" y="642919"/>
            <a:ext cx="10572823" cy="5500726"/>
          </a:xfrm>
        </p:spPr>
        <p:txBody>
          <a:bodyPr/>
          <a:lstStyle/>
          <a:p>
            <a:pPr lvl="0" algn="just">
              <a:buNone/>
            </a:pPr>
            <a:r>
              <a:rPr lang="en-US" sz="1800" dirty="0" err="1" smtClean="0"/>
              <a:t>Bahan</a:t>
            </a:r>
            <a:r>
              <a:rPr lang="en-US" sz="1800" dirty="0" smtClean="0"/>
              <a:t> – </a:t>
            </a:r>
            <a:r>
              <a:rPr lang="en-US" sz="1800" dirty="0" err="1" smtClean="0"/>
              <a:t>bahan</a:t>
            </a:r>
            <a:r>
              <a:rPr lang="en-US" sz="1800" dirty="0" smtClean="0"/>
              <a:t> </a:t>
            </a:r>
            <a:r>
              <a:rPr lang="en-US" sz="1800" dirty="0" err="1" smtClean="0"/>
              <a:t>kimia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</a:t>
            </a:r>
            <a:r>
              <a:rPr lang="en-US" sz="1800" dirty="0" err="1" smtClean="0"/>
              <a:t>produksi</a:t>
            </a:r>
            <a:r>
              <a:rPr lang="en-US" sz="1800" dirty="0" smtClean="0"/>
              <a:t> </a:t>
            </a:r>
            <a:r>
              <a:rPr lang="en-US" sz="1800" dirty="0" err="1" smtClean="0"/>
              <a:t>juga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mengenai</a:t>
            </a:r>
            <a:r>
              <a:rPr lang="en-US" sz="1800" dirty="0" smtClean="0"/>
              <a:t> :</a:t>
            </a:r>
          </a:p>
          <a:p>
            <a:pPr algn="just">
              <a:buNone/>
            </a:pPr>
            <a:r>
              <a:rPr lang="en-US" sz="2000" dirty="0" smtClean="0"/>
              <a:t>1.      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 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singkat</a:t>
            </a:r>
            <a:r>
              <a:rPr lang="en-US" sz="2000" dirty="0" smtClean="0"/>
              <a:t> :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singkat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, </a:t>
            </a:r>
            <a:r>
              <a:rPr lang="en-US" sz="2000" dirty="0" err="1" smtClean="0"/>
              <a:t>wujud</a:t>
            </a:r>
            <a:r>
              <a:rPr lang="en-US" sz="2000" dirty="0" smtClean="0"/>
              <a:t>, </a:t>
            </a:r>
            <a:r>
              <a:rPr lang="en-US" sz="2000" dirty="0" err="1" smtClean="0"/>
              <a:t>manfaat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bahaya-bahaya</a:t>
            </a:r>
            <a:r>
              <a:rPr lang="en-US" sz="2000" dirty="0" smtClean="0"/>
              <a:t> </a:t>
            </a:r>
            <a:r>
              <a:rPr lang="en-US" sz="2000" dirty="0" err="1" smtClean="0"/>
              <a:t>utamanya</a:t>
            </a:r>
            <a:r>
              <a:rPr lang="en-US" sz="2000" dirty="0" smtClean="0"/>
              <a:t>. Dari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singkat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label </a:t>
            </a:r>
            <a:r>
              <a:rPr lang="en-US" sz="2000" dirty="0" err="1" smtClean="0"/>
              <a:t>bahaya</a:t>
            </a:r>
            <a:r>
              <a:rPr lang="en-US" sz="2000" dirty="0" smtClean="0"/>
              <a:t>,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dipahami</a:t>
            </a:r>
            <a:r>
              <a:rPr lang="en-US" sz="2000" dirty="0" smtClean="0"/>
              <a:t> </a:t>
            </a:r>
            <a:r>
              <a:rPr lang="en-US" sz="2000" dirty="0" err="1" smtClean="0"/>
              <a:t>kehati-hatian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menangani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2.      </a:t>
            </a:r>
            <a:r>
              <a:rPr lang="en-US" sz="2000" dirty="0" err="1" smtClean="0"/>
              <a:t>Sifat-sifat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:</a:t>
            </a:r>
          </a:p>
          <a:p>
            <a:pPr>
              <a:buNone/>
            </a:pPr>
            <a:r>
              <a:rPr lang="en-US" sz="2000" dirty="0" smtClean="0"/>
              <a:t>	a)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: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dinyatakan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jangka</a:t>
            </a:r>
            <a:r>
              <a:rPr lang="en-US" sz="2000" dirty="0" smtClean="0"/>
              <a:t> </a:t>
            </a:r>
            <a:r>
              <a:rPr lang="en-US" sz="2000" dirty="0" err="1" smtClean="0"/>
              <a:t>pendek</a:t>
            </a:r>
            <a:r>
              <a:rPr lang="en-US" sz="2000" dirty="0" smtClean="0"/>
              <a:t> (</a:t>
            </a:r>
            <a:r>
              <a:rPr lang="en-US" sz="2000" dirty="0" err="1" smtClean="0"/>
              <a:t>akut</a:t>
            </a:r>
            <a:r>
              <a:rPr lang="en-US" sz="2000" dirty="0" smtClean="0"/>
              <a:t>)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jangka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 (</a:t>
            </a:r>
            <a:r>
              <a:rPr lang="en-US" sz="2000" dirty="0" err="1" smtClean="0"/>
              <a:t>kronis</a:t>
            </a:r>
            <a:r>
              <a:rPr lang="en-US" sz="2000" dirty="0" smtClean="0"/>
              <a:t>). NAB (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 err="1" smtClean="0"/>
              <a:t>Ambang</a:t>
            </a:r>
            <a:r>
              <a:rPr lang="en-US" sz="2000" dirty="0" smtClean="0"/>
              <a:t> Batas) 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 </a:t>
            </a:r>
            <a:r>
              <a:rPr lang="en-US" sz="2000" dirty="0" err="1" smtClean="0"/>
              <a:t>dalamsatuan</a:t>
            </a:r>
            <a:r>
              <a:rPr lang="en-US" sz="2000" dirty="0" smtClean="0"/>
              <a:t> mg/m³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ppm</a:t>
            </a:r>
            <a:r>
              <a:rPr lang="en-US" sz="2000" dirty="0" smtClean="0"/>
              <a:t>. NAB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konsentrasi</a:t>
            </a:r>
            <a:r>
              <a:rPr lang="en-US" sz="2000" dirty="0" smtClean="0"/>
              <a:t> </a:t>
            </a:r>
            <a:r>
              <a:rPr lang="en-US" sz="2000" dirty="0" err="1" smtClean="0"/>
              <a:t>pencemaran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udarayang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dihirup</a:t>
            </a:r>
            <a:r>
              <a:rPr lang="en-US" sz="2000" dirty="0" smtClean="0"/>
              <a:t> </a:t>
            </a:r>
            <a:r>
              <a:rPr lang="en-US" sz="2000" dirty="0" err="1" smtClean="0"/>
              <a:t>seseorang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8 jam/</a:t>
            </a:r>
            <a:r>
              <a:rPr lang="en-US" sz="2000" dirty="0" err="1" smtClean="0"/>
              <a:t>hari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5hari.  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data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diberikan,yakni</a:t>
            </a:r>
            <a:r>
              <a:rPr lang="en-US" sz="2000" dirty="0" smtClean="0"/>
              <a:t> :</a:t>
            </a:r>
          </a:p>
          <a:p>
            <a:pPr>
              <a:buNone/>
            </a:pPr>
            <a:r>
              <a:rPr lang="en-US" sz="2000" dirty="0" smtClean="0"/>
              <a:t>		 • LD-50 (lethal doses) : </a:t>
            </a:r>
            <a:r>
              <a:rPr lang="en-US" sz="2000" dirty="0" err="1" smtClean="0"/>
              <a:t>dosis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berakibat</a:t>
            </a:r>
            <a:r>
              <a:rPr lang="en-US" sz="2000" dirty="0" smtClean="0"/>
              <a:t> fatal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50persen </a:t>
            </a:r>
            <a:r>
              <a:rPr lang="en-US" sz="2000" dirty="0" err="1" smtClean="0"/>
              <a:t>binatang</a:t>
            </a:r>
            <a:r>
              <a:rPr lang="en-US" sz="2000" dirty="0" smtClean="0"/>
              <a:t> 				</a:t>
            </a:r>
            <a:r>
              <a:rPr lang="en-US" sz="2000" dirty="0" err="1" smtClean="0"/>
              <a:t>percobaan</a:t>
            </a:r>
            <a:r>
              <a:rPr lang="en-US" sz="2000" dirty="0" smtClean="0"/>
              <a:t> </a:t>
            </a:r>
            <a:r>
              <a:rPr lang="en-US" sz="2000" dirty="0" err="1" smtClean="0"/>
              <a:t>mati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		• LC-50 (lethal concentration) : </a:t>
            </a:r>
            <a:r>
              <a:rPr lang="en-US" sz="2000" dirty="0" err="1" smtClean="0"/>
              <a:t>konsentrasi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berakibatfatal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50 </a:t>
            </a:r>
            <a:r>
              <a:rPr lang="en-US" sz="2000" dirty="0" err="1" smtClean="0"/>
              <a:t>persen</a:t>
            </a:r>
            <a:r>
              <a:rPr lang="en-US" sz="2000" dirty="0" smtClean="0"/>
              <a:t> 			</a:t>
            </a:r>
            <a:r>
              <a:rPr lang="en-US" sz="2000" dirty="0" err="1" smtClean="0"/>
              <a:t>binatang</a:t>
            </a:r>
            <a:r>
              <a:rPr lang="en-US" sz="2000" dirty="0" smtClean="0"/>
              <a:t> </a:t>
            </a:r>
            <a:r>
              <a:rPr lang="en-US" sz="2000" dirty="0" err="1" smtClean="0"/>
              <a:t>percobaan</a:t>
            </a:r>
            <a:r>
              <a:rPr lang="en-US" sz="2000" dirty="0" smtClean="0"/>
              <a:t>.		•IDLH  (immediately  dangerous  to  life  and  health)  :</a:t>
            </a:r>
            <a:r>
              <a:rPr lang="en-US" sz="2000" dirty="0" err="1" smtClean="0"/>
              <a:t>pemaparan</a:t>
            </a:r>
            <a:r>
              <a:rPr lang="en-US" sz="2000" dirty="0" smtClean="0"/>
              <a:t>  yang    </a:t>
            </a:r>
            <a:r>
              <a:rPr lang="en-US" sz="2000" dirty="0" err="1" smtClean="0"/>
              <a:t>berbahaya</a:t>
            </a:r>
            <a:r>
              <a:rPr lang="en-US" sz="2000" dirty="0" smtClean="0"/>
              <a:t>  </a:t>
            </a:r>
            <a:r>
              <a:rPr lang="en-US" sz="2000" dirty="0" err="1" smtClean="0"/>
              <a:t>terha</a:t>
            </a:r>
            <a:r>
              <a:rPr lang="en-US" sz="2000" dirty="0" smtClean="0"/>
              <a:t>		dap  </a:t>
            </a:r>
            <a:r>
              <a:rPr lang="en-US" sz="2000" dirty="0" err="1" smtClean="0"/>
              <a:t>kehidupan</a:t>
            </a:r>
            <a:r>
              <a:rPr lang="en-US" sz="2000" dirty="0" smtClean="0"/>
              <a:t>  </a:t>
            </a:r>
            <a:r>
              <a:rPr lang="en-US" sz="2000" dirty="0" err="1" smtClean="0"/>
              <a:t>dankesehatan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642918"/>
            <a:ext cx="9172575" cy="5772963"/>
          </a:xfrm>
        </p:spPr>
        <p:txBody>
          <a:bodyPr/>
          <a:lstStyle/>
          <a:p>
            <a:pPr lvl="0" algn="just">
              <a:buNone/>
            </a:pPr>
            <a:r>
              <a:rPr lang="en-US" sz="2000" dirty="0" smtClean="0"/>
              <a:t>b)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kebakaran</a:t>
            </a:r>
            <a:r>
              <a:rPr lang="en-US" sz="2000" dirty="0" smtClean="0"/>
              <a:t> :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kategori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terbakar</a:t>
            </a:r>
            <a:r>
              <a:rPr lang="en-US" sz="2000" dirty="0" smtClean="0"/>
              <a:t>,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dibakar</a:t>
            </a:r>
            <a:r>
              <a:rPr lang="en-US" sz="2000" dirty="0" smtClean="0"/>
              <a:t>,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dapatdibakar</a:t>
            </a:r>
            <a:r>
              <a:rPr lang="en-US" sz="2000" dirty="0" smtClean="0"/>
              <a:t>  </a:t>
            </a:r>
            <a:r>
              <a:rPr lang="en-US" sz="2000" dirty="0" err="1" smtClean="0"/>
              <a:t>atau</a:t>
            </a:r>
            <a:r>
              <a:rPr lang="en-US" sz="2000" dirty="0" smtClean="0"/>
              <a:t>  </a:t>
            </a:r>
            <a:r>
              <a:rPr lang="en-US" sz="2000" dirty="0" err="1" smtClean="0"/>
              <a:t>membakar</a:t>
            </a:r>
            <a:r>
              <a:rPr lang="en-US" sz="2000" dirty="0" smtClean="0"/>
              <a:t>  </a:t>
            </a:r>
            <a:r>
              <a:rPr lang="en-US" sz="2000" dirty="0" err="1" smtClean="0"/>
              <a:t>bahan</a:t>
            </a:r>
            <a:r>
              <a:rPr lang="en-US" sz="2000" dirty="0" smtClean="0"/>
              <a:t>  lain.  </a:t>
            </a:r>
            <a:r>
              <a:rPr lang="en-US" sz="2000" dirty="0" err="1" smtClean="0"/>
              <a:t>Kemudahan</a:t>
            </a:r>
            <a:r>
              <a:rPr lang="en-US" sz="2000" dirty="0" smtClean="0"/>
              <a:t>  </a:t>
            </a:r>
            <a:r>
              <a:rPr lang="en-US" sz="2000" dirty="0" err="1" smtClean="0"/>
              <a:t>zat</a:t>
            </a:r>
            <a:r>
              <a:rPr lang="en-US" sz="2000" dirty="0" smtClean="0"/>
              <a:t>  </a:t>
            </a:r>
            <a:r>
              <a:rPr lang="en-US" sz="2000" dirty="0" err="1" smtClean="0"/>
              <a:t>untuk</a:t>
            </a:r>
            <a:r>
              <a:rPr lang="en-US" sz="2000" dirty="0" smtClean="0"/>
              <a:t>  </a:t>
            </a:r>
            <a:r>
              <a:rPr lang="en-US" sz="2000" dirty="0" err="1" smtClean="0"/>
              <a:t>terbakar</a:t>
            </a:r>
            <a:r>
              <a:rPr lang="en-US" sz="2000" dirty="0" smtClean="0"/>
              <a:t> </a:t>
            </a:r>
            <a:r>
              <a:rPr lang="en-US" sz="2000" dirty="0" err="1" smtClean="0"/>
              <a:t>ditentukan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:</a:t>
            </a:r>
          </a:p>
          <a:p>
            <a:pPr>
              <a:buNone/>
            </a:pPr>
            <a:r>
              <a:rPr lang="en-US" sz="2000" dirty="0" smtClean="0"/>
              <a:t>	•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nyala</a:t>
            </a:r>
            <a:r>
              <a:rPr lang="en-US" sz="2000" dirty="0" smtClean="0"/>
              <a:t> : </a:t>
            </a:r>
            <a:r>
              <a:rPr lang="en-US" sz="2000" dirty="0" err="1" smtClean="0"/>
              <a:t>suhu</a:t>
            </a:r>
            <a:r>
              <a:rPr lang="en-US" sz="2000" dirty="0" smtClean="0"/>
              <a:t> </a:t>
            </a:r>
            <a:r>
              <a:rPr lang="en-US" sz="2000" dirty="0" err="1" smtClean="0"/>
              <a:t>terendah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uap</a:t>
            </a:r>
            <a:r>
              <a:rPr lang="en-US" sz="2000" dirty="0" smtClean="0"/>
              <a:t> </a:t>
            </a:r>
            <a:r>
              <a:rPr lang="en-US" sz="2000" dirty="0" err="1" smtClean="0"/>
              <a:t>zat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dinyalakan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	• </a:t>
            </a:r>
            <a:r>
              <a:rPr lang="en-US" sz="2000" dirty="0" err="1" smtClean="0"/>
              <a:t>Konsentrasi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 </a:t>
            </a:r>
            <a:r>
              <a:rPr lang="en-US" sz="2000" dirty="0" err="1" smtClean="0"/>
              <a:t>terbakar</a:t>
            </a:r>
            <a:r>
              <a:rPr lang="en-US" sz="2000" dirty="0" smtClean="0"/>
              <a:t> : </a:t>
            </a:r>
            <a:r>
              <a:rPr lang="en-US" sz="2000" dirty="0" err="1" smtClean="0"/>
              <a:t>daerah</a:t>
            </a:r>
            <a:r>
              <a:rPr lang="en-US" sz="2000" dirty="0" smtClean="0"/>
              <a:t> </a:t>
            </a:r>
            <a:r>
              <a:rPr lang="en-US" sz="2000" dirty="0" err="1" smtClean="0"/>
              <a:t>konsentrasi</a:t>
            </a:r>
            <a:r>
              <a:rPr lang="en-US" sz="2000" dirty="0" smtClean="0"/>
              <a:t> </a:t>
            </a:r>
            <a:r>
              <a:rPr lang="en-US" sz="2000" dirty="0" err="1" smtClean="0"/>
              <a:t>uap</a:t>
            </a:r>
            <a:r>
              <a:rPr lang="en-US" sz="2000" dirty="0" smtClean="0"/>
              <a:t> gas </a:t>
            </a:r>
            <a:r>
              <a:rPr lang="en-US" sz="2000" dirty="0" err="1" smtClean="0"/>
              <a:t>yangdapat</a:t>
            </a:r>
            <a:r>
              <a:rPr lang="en-US" sz="2000" dirty="0" smtClean="0"/>
              <a:t> 		</a:t>
            </a:r>
            <a:r>
              <a:rPr lang="en-US" sz="2000" dirty="0" err="1" smtClean="0"/>
              <a:t>dinyalakan</a:t>
            </a:r>
            <a:r>
              <a:rPr lang="en-US" sz="2000" dirty="0" smtClean="0"/>
              <a:t>. </a:t>
            </a:r>
            <a:r>
              <a:rPr lang="en-US" sz="2000" dirty="0" err="1" smtClean="0"/>
              <a:t>Konsentrasi</a:t>
            </a:r>
            <a:r>
              <a:rPr lang="en-US" sz="2000" dirty="0" smtClean="0"/>
              <a:t> </a:t>
            </a:r>
            <a:r>
              <a:rPr lang="en-US" sz="2000" dirty="0" err="1" smtClean="0"/>
              <a:t>uap</a:t>
            </a:r>
            <a:r>
              <a:rPr lang="en-US" sz="2000" dirty="0" smtClean="0"/>
              <a:t> </a:t>
            </a:r>
            <a:r>
              <a:rPr lang="en-US" sz="2000" dirty="0" err="1" smtClean="0"/>
              <a:t>zat</a:t>
            </a:r>
            <a:r>
              <a:rPr lang="en-US" sz="2000" dirty="0" smtClean="0"/>
              <a:t> </a:t>
            </a:r>
            <a:r>
              <a:rPr lang="en-US" sz="2000" dirty="0" err="1" smtClean="0"/>
              <a:t>terendah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masih</a:t>
            </a:r>
            <a:r>
              <a:rPr lang="en-US" sz="2000" dirty="0" smtClean="0"/>
              <a:t> 		</a:t>
            </a:r>
            <a:r>
              <a:rPr lang="en-US" sz="2000" dirty="0" err="1" smtClean="0"/>
              <a:t>dapatdibakar</a:t>
            </a:r>
            <a:r>
              <a:rPr lang="en-US" sz="2000" dirty="0" smtClean="0"/>
              <a:t>  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 LFL  (low  flammable  limit)  </a:t>
            </a:r>
            <a:r>
              <a:rPr lang="en-US" sz="2000" dirty="0" err="1" smtClean="0"/>
              <a:t>dan</a:t>
            </a:r>
            <a:r>
              <a:rPr lang="en-US" sz="2000" dirty="0" smtClean="0"/>
              <a:t>  </a:t>
            </a:r>
            <a:r>
              <a:rPr lang="en-US" sz="2000" dirty="0" err="1" smtClean="0"/>
              <a:t>konsentrasitertinggi</a:t>
            </a:r>
            <a:r>
              <a:rPr lang="en-US" sz="2000" dirty="0" smtClean="0"/>
              <a:t>  y	</a:t>
            </a:r>
            <a:r>
              <a:rPr lang="en-US" sz="2000" dirty="0" err="1" smtClean="0"/>
              <a:t>ang</a:t>
            </a:r>
            <a:r>
              <a:rPr lang="en-US" sz="2000" dirty="0" smtClean="0"/>
              <a:t>  </a:t>
            </a:r>
            <a:r>
              <a:rPr lang="en-US" sz="2000" dirty="0" err="1" smtClean="0"/>
              <a:t>masih</a:t>
            </a:r>
            <a:r>
              <a:rPr lang="en-US" sz="2000" dirty="0" smtClean="0"/>
              <a:t>  </a:t>
            </a:r>
            <a:r>
              <a:rPr lang="en-US" sz="2000" dirty="0" err="1" smtClean="0"/>
              <a:t>dapat</a:t>
            </a:r>
            <a:r>
              <a:rPr lang="en-US" sz="2000" dirty="0" smtClean="0"/>
              <a:t>  </a:t>
            </a:r>
            <a:r>
              <a:rPr lang="en-US" sz="2000" dirty="0" err="1" smtClean="0"/>
              <a:t>dinyalakan</a:t>
            </a:r>
            <a:r>
              <a:rPr lang="en-US" sz="2000" dirty="0" smtClean="0"/>
              <a:t>  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 UFL  (upper flammable  limit).  </a:t>
            </a:r>
            <a:r>
              <a:rPr lang="en-US" sz="2000" dirty="0" err="1" smtClean="0"/>
              <a:t>Sifat</a:t>
            </a:r>
            <a:r>
              <a:rPr lang="en-US" sz="2000" dirty="0" smtClean="0"/>
              <a:t>  </a:t>
            </a:r>
            <a:r>
              <a:rPr lang="en-US" sz="2000" dirty="0" err="1" smtClean="0"/>
              <a:t>ke</a:t>
            </a:r>
            <a:r>
              <a:rPr lang="en-US" sz="2000" dirty="0" smtClean="0"/>
              <a:t>	</a:t>
            </a:r>
            <a:r>
              <a:rPr lang="en-US" sz="2000" dirty="0" err="1" smtClean="0"/>
              <a:t>mudahan</a:t>
            </a:r>
            <a:r>
              <a:rPr lang="en-US" sz="2000" dirty="0" smtClean="0"/>
              <a:t>  </a:t>
            </a:r>
            <a:r>
              <a:rPr lang="en-US" sz="2000" dirty="0" err="1" smtClean="0"/>
              <a:t>membakar</a:t>
            </a:r>
            <a:r>
              <a:rPr lang="en-US" sz="2000" dirty="0" smtClean="0"/>
              <a:t>  </a:t>
            </a:r>
            <a:r>
              <a:rPr lang="en-US" sz="2000" dirty="0" err="1" smtClean="0"/>
              <a:t>bahan</a:t>
            </a:r>
            <a:r>
              <a:rPr lang="en-US" sz="2000" dirty="0" smtClean="0"/>
              <a:t>  </a:t>
            </a:r>
            <a:r>
              <a:rPr lang="en-US" sz="2000" dirty="0" err="1" smtClean="0"/>
              <a:t>lainditentukan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kekuatan</a:t>
            </a:r>
            <a:r>
              <a:rPr lang="en-US" sz="2000" dirty="0" smtClean="0"/>
              <a:t> </a:t>
            </a:r>
            <a:r>
              <a:rPr lang="en-US" sz="2000" dirty="0" err="1" smtClean="0"/>
              <a:t>oksidasinya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	•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bakar</a:t>
            </a:r>
            <a:r>
              <a:rPr lang="en-US" sz="2000" dirty="0" smtClean="0"/>
              <a:t> : </a:t>
            </a:r>
            <a:r>
              <a:rPr lang="en-US" sz="2000" dirty="0" err="1" smtClean="0"/>
              <a:t>suhu</a:t>
            </a:r>
            <a:r>
              <a:rPr lang="en-US" sz="2000" dirty="0" smtClean="0"/>
              <a:t> </a:t>
            </a:r>
            <a:r>
              <a:rPr lang="en-US" sz="2000" dirty="0" err="1" smtClean="0"/>
              <a:t>dimana</a:t>
            </a:r>
            <a:r>
              <a:rPr lang="en-US" sz="2000" dirty="0" smtClean="0"/>
              <a:t> </a:t>
            </a:r>
            <a:r>
              <a:rPr lang="en-US" sz="2000" dirty="0" err="1" smtClean="0"/>
              <a:t>zat</a:t>
            </a:r>
            <a:r>
              <a:rPr lang="en-US" sz="2000" dirty="0" smtClean="0"/>
              <a:t> </a:t>
            </a:r>
            <a:r>
              <a:rPr lang="en-US" sz="2000" dirty="0" err="1" smtClean="0"/>
              <a:t>terbakar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sendirinya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n-US" sz="2000" dirty="0" smtClean="0"/>
              <a:t>c) </a:t>
            </a:r>
            <a:r>
              <a:rPr lang="en-US" sz="2000" dirty="0" err="1" smtClean="0"/>
              <a:t>Bahaya</a:t>
            </a:r>
            <a:r>
              <a:rPr lang="en-US" sz="2000" dirty="0" smtClean="0"/>
              <a:t> </a:t>
            </a:r>
            <a:r>
              <a:rPr lang="en-US" sz="2000" dirty="0" err="1" smtClean="0"/>
              <a:t>reaktivitas</a:t>
            </a:r>
            <a:r>
              <a:rPr lang="en-US" sz="2000" dirty="0" smtClean="0"/>
              <a:t> :</a:t>
            </a:r>
            <a:r>
              <a:rPr lang="en-US" sz="2000" dirty="0" err="1" smtClean="0"/>
              <a:t>Sifat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ketidakstabilan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kemudahan</a:t>
            </a:r>
            <a:r>
              <a:rPr lang="en-US" sz="2000" dirty="0" smtClean="0"/>
              <a:t> </a:t>
            </a:r>
            <a:r>
              <a:rPr lang="en-US" sz="2000" dirty="0" err="1" smtClean="0"/>
              <a:t>terurai</a:t>
            </a:r>
            <a:r>
              <a:rPr lang="en-US" sz="2000" dirty="0" smtClean="0"/>
              <a:t>, </a:t>
            </a:r>
            <a:r>
              <a:rPr lang="en-US" sz="2000" dirty="0" err="1" smtClean="0"/>
              <a:t>bereaksidengan</a:t>
            </a:r>
            <a:r>
              <a:rPr lang="en-US" sz="2000" dirty="0" smtClean="0"/>
              <a:t> </a:t>
            </a:r>
            <a:r>
              <a:rPr lang="en-US" sz="2000" dirty="0" err="1" smtClean="0"/>
              <a:t>zat</a:t>
            </a:r>
            <a:r>
              <a:rPr lang="en-US" sz="2000" dirty="0" smtClean="0"/>
              <a:t> lain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terpolimerisasi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 smtClean="0"/>
              <a:t>eksotermik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sehinggaeksplosif</a:t>
            </a:r>
            <a:r>
              <a:rPr lang="en-US" sz="2000" dirty="0" smtClean="0"/>
              <a:t>.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reaktivitasnya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gas lain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gas </a:t>
            </a:r>
            <a:r>
              <a:rPr lang="en-US" sz="2000" dirty="0" err="1" smtClean="0"/>
              <a:t>beracun</a:t>
            </a:r>
            <a:r>
              <a:rPr lang="en-US" sz="2000" dirty="0" smtClean="0"/>
              <a:t>.</a:t>
            </a:r>
          </a:p>
          <a:p>
            <a:pPr lvl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642918"/>
            <a:ext cx="9172575" cy="5772963"/>
          </a:xfrm>
        </p:spPr>
        <p:txBody>
          <a:bodyPr/>
          <a:lstStyle/>
          <a:p>
            <a:pPr lvl="0" algn="just">
              <a:buNone/>
            </a:pPr>
            <a:r>
              <a:rPr lang="en-US" sz="2000" dirty="0" smtClean="0"/>
              <a:t>3.Sifat-sifat </a:t>
            </a:r>
            <a:r>
              <a:rPr lang="en-US" sz="2000" dirty="0" err="1" smtClean="0"/>
              <a:t>fisika</a:t>
            </a:r>
            <a:r>
              <a:rPr lang="en-US" sz="2000" dirty="0" smtClean="0"/>
              <a:t> :</a:t>
            </a:r>
            <a:r>
              <a:rPr lang="en-US" sz="2000" dirty="0" err="1" smtClean="0"/>
              <a:t>Sifat</a:t>
            </a:r>
            <a:r>
              <a:rPr lang="en-US" sz="2000" dirty="0" smtClean="0"/>
              <a:t>-</a:t>
            </a:r>
            <a:r>
              <a:rPr lang="en-US" sz="2000" dirty="0" err="1" smtClean="0"/>
              <a:t>sifat</a:t>
            </a:r>
            <a:r>
              <a:rPr lang="en-US" sz="2000" dirty="0" smtClean="0"/>
              <a:t> </a:t>
            </a:r>
            <a:r>
              <a:rPr lang="en-US" sz="2000" dirty="0" err="1" smtClean="0"/>
              <a:t>fisika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faktor-faktor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sifatbahaya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4.Keselamatan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pengamanan</a:t>
            </a:r>
            <a:r>
              <a:rPr lang="en-US" sz="2000" dirty="0" smtClean="0"/>
              <a:t> :</a:t>
            </a:r>
            <a:r>
              <a:rPr lang="en-US" sz="2000" dirty="0" err="1" smtClean="0"/>
              <a:t>Diberikan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langkah-langkah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pengamanan</a:t>
            </a:r>
            <a:r>
              <a:rPr lang="en-US" sz="2000" dirty="0" smtClean="0"/>
              <a:t> :</a:t>
            </a:r>
          </a:p>
          <a:p>
            <a:pPr>
              <a:buNone/>
            </a:pPr>
            <a:r>
              <a:rPr lang="en-US" sz="2000" dirty="0" smtClean="0"/>
              <a:t>	a. </a:t>
            </a:r>
            <a:r>
              <a:rPr lang="en-US" sz="2000" dirty="0" err="1" smtClean="0"/>
              <a:t>Penanganan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penyimpanan</a:t>
            </a:r>
            <a:r>
              <a:rPr lang="en-US" sz="2000" dirty="0" smtClean="0"/>
              <a:t> :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dilakukanapabila</a:t>
            </a:r>
            <a:r>
              <a:rPr lang="en-US" sz="2000" dirty="0" smtClean="0"/>
              <a:t> 	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.\</a:t>
            </a:r>
          </a:p>
          <a:p>
            <a:pPr>
              <a:buNone/>
            </a:pPr>
            <a:r>
              <a:rPr lang="en-US" sz="2000" dirty="0" smtClean="0"/>
              <a:t>	b. </a:t>
            </a:r>
            <a:r>
              <a:rPr lang="en-US" sz="2000" dirty="0" err="1" smtClean="0"/>
              <a:t>Tumpahan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kebocoran</a:t>
            </a:r>
            <a:r>
              <a:rPr lang="en-US" sz="2000" dirty="0" smtClean="0"/>
              <a:t> : </a:t>
            </a:r>
            <a:r>
              <a:rPr lang="en-US" sz="2000" dirty="0" err="1" smtClean="0"/>
              <a:t>usaha</a:t>
            </a:r>
            <a:r>
              <a:rPr lang="en-US" sz="2000" dirty="0" smtClean="0"/>
              <a:t> </a:t>
            </a:r>
            <a:r>
              <a:rPr lang="en-US" sz="2000" dirty="0" err="1" smtClean="0"/>
              <a:t>pengamanan</a:t>
            </a:r>
            <a:r>
              <a:rPr lang="en-US" sz="2000" dirty="0" smtClean="0"/>
              <a:t> </a:t>
            </a:r>
            <a:r>
              <a:rPr lang="en-US" sz="2000" dirty="0" err="1" smtClean="0"/>
              <a:t>apabila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terjadibahan</a:t>
            </a:r>
            <a:r>
              <a:rPr lang="en-US" sz="2000" dirty="0" smtClean="0"/>
              <a:t> </a:t>
            </a:r>
            <a:r>
              <a:rPr lang="en-US" sz="2000" dirty="0" err="1" smtClean="0"/>
              <a:t>tertumpah</a:t>
            </a:r>
            <a:r>
              <a:rPr lang="en-US" sz="2000" dirty="0" smtClean="0"/>
              <a:t> 	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bocor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	c.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pelindung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: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pernafasan</a:t>
            </a:r>
            <a:r>
              <a:rPr lang="en-US" sz="2000" dirty="0" smtClean="0"/>
              <a:t>, </a:t>
            </a:r>
            <a:r>
              <a:rPr lang="en-US" sz="2000" dirty="0" err="1" smtClean="0"/>
              <a:t>muka</a:t>
            </a:r>
            <a:r>
              <a:rPr lang="en-US" sz="2000" dirty="0" smtClean="0"/>
              <a:t>, </a:t>
            </a:r>
            <a:r>
              <a:rPr lang="en-US" sz="2000" dirty="0" err="1" smtClean="0"/>
              <a:t>mata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kulitsebagai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 	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mengurangi</a:t>
            </a:r>
            <a:r>
              <a:rPr lang="en-US" sz="2000" dirty="0" smtClean="0"/>
              <a:t> </a:t>
            </a:r>
            <a:r>
              <a:rPr lang="en-US" sz="2000" dirty="0" err="1" smtClean="0"/>
              <a:t>keterpaan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	d. </a:t>
            </a:r>
            <a:r>
              <a:rPr lang="en-US" sz="2000" dirty="0" err="1" smtClean="0"/>
              <a:t>Pertolongan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: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penghirupan</a:t>
            </a:r>
            <a:r>
              <a:rPr lang="en-US" sz="2000" dirty="0" smtClean="0"/>
              <a:t> </a:t>
            </a:r>
            <a:r>
              <a:rPr lang="en-US" sz="2000" dirty="0" err="1" smtClean="0"/>
              <a:t>uap</a:t>
            </a:r>
            <a:r>
              <a:rPr lang="en-US" sz="2000" dirty="0" smtClean="0"/>
              <a:t> / gas, </a:t>
            </a:r>
            <a:r>
              <a:rPr lang="en-US" sz="2000" dirty="0" err="1" smtClean="0"/>
              <a:t>terkena</a:t>
            </a:r>
            <a:r>
              <a:rPr lang="en-US" sz="2000" dirty="0" smtClean="0"/>
              <a:t> </a:t>
            </a:r>
            <a:r>
              <a:rPr lang="en-US" sz="2000" dirty="0" err="1" smtClean="0"/>
              <a:t>matadan</a:t>
            </a:r>
            <a:r>
              <a:rPr lang="en-US" sz="2000" dirty="0" smtClean="0"/>
              <a:t> </a:t>
            </a:r>
            <a:r>
              <a:rPr lang="en-US" sz="2000" dirty="0" err="1" smtClean="0"/>
              <a:t>kulit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	</a:t>
            </a:r>
            <a:r>
              <a:rPr lang="en-US" sz="2000" dirty="0" err="1" smtClean="0"/>
              <a:t>tertelan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n-US" sz="2000" dirty="0" smtClean="0"/>
              <a:t>	e. </a:t>
            </a:r>
            <a:r>
              <a:rPr lang="en-US" sz="2000" dirty="0" err="1" smtClean="0"/>
              <a:t>Pemadaman</a:t>
            </a:r>
            <a:r>
              <a:rPr lang="en-US" sz="2000" dirty="0" smtClean="0"/>
              <a:t> </a:t>
            </a:r>
            <a:r>
              <a:rPr lang="en-US" sz="2000" dirty="0" err="1" smtClean="0"/>
              <a:t>api</a:t>
            </a:r>
            <a:r>
              <a:rPr lang="en-US" sz="2000" dirty="0" smtClean="0"/>
              <a:t> :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pemadam</a:t>
            </a:r>
            <a:r>
              <a:rPr lang="en-US" sz="2000" dirty="0" smtClean="0"/>
              <a:t> </a:t>
            </a:r>
            <a:r>
              <a:rPr lang="en-US" sz="2000" dirty="0" err="1" smtClean="0"/>
              <a:t>api</a:t>
            </a:r>
            <a:r>
              <a:rPr lang="en-US" sz="2000" dirty="0" smtClean="0"/>
              <a:t> </a:t>
            </a:r>
            <a:r>
              <a:rPr lang="en-US" sz="2000" dirty="0" err="1" smtClean="0"/>
              <a:t>ringan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dipakaiuntuk</a:t>
            </a:r>
            <a:r>
              <a:rPr lang="en-US" sz="2000" dirty="0" smtClean="0"/>
              <a:t>  	</a:t>
            </a:r>
            <a:r>
              <a:rPr lang="en-US" sz="2000" dirty="0" err="1" smtClean="0"/>
              <a:t>memadamkan</a:t>
            </a:r>
            <a:r>
              <a:rPr lang="en-US" sz="2000" dirty="0" smtClean="0"/>
              <a:t>  </a:t>
            </a:r>
            <a:r>
              <a:rPr lang="en-US" sz="2000" dirty="0" err="1" smtClean="0"/>
              <a:t>api</a:t>
            </a:r>
            <a:r>
              <a:rPr lang="en-US" sz="2000" dirty="0" smtClean="0"/>
              <a:t>  yang  </a:t>
            </a:r>
            <a:r>
              <a:rPr lang="en-US" sz="2000" dirty="0" err="1" smtClean="0"/>
              <a:t>belum</a:t>
            </a:r>
            <a:r>
              <a:rPr lang="en-US" sz="2000" dirty="0" smtClean="0"/>
              <a:t>  </a:t>
            </a:r>
            <a:r>
              <a:rPr lang="en-US" sz="2000" dirty="0" err="1" smtClean="0"/>
              <a:t>terlalu</a:t>
            </a:r>
            <a:r>
              <a:rPr lang="en-US" sz="2000" dirty="0" smtClean="0"/>
              <a:t>  </a:t>
            </a:r>
            <a:r>
              <a:rPr lang="en-US" sz="2000" dirty="0" err="1" smtClean="0"/>
              <a:t>besar</a:t>
            </a:r>
            <a:r>
              <a:rPr lang="en-US" sz="2000" dirty="0" smtClean="0"/>
              <a:t>  </a:t>
            </a:r>
            <a:r>
              <a:rPr lang="en-US" sz="2000" dirty="0" err="1" smtClean="0"/>
              <a:t>dan</a:t>
            </a:r>
            <a:r>
              <a:rPr lang="en-US" sz="2000" dirty="0" smtClean="0"/>
              <a:t>  </a:t>
            </a:r>
            <a:r>
              <a:rPr lang="en-US" sz="2000" dirty="0" err="1" smtClean="0"/>
              <a:t>carapenanggulangan</a:t>
            </a:r>
            <a:r>
              <a:rPr lang="en-US" sz="2000" dirty="0" smtClean="0"/>
              <a:t> 	</a:t>
            </a:r>
            <a:r>
              <a:rPr lang="en-US" sz="2000" dirty="0" err="1" smtClean="0"/>
              <a:t>apabila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membesar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642918"/>
            <a:ext cx="9172575" cy="5772963"/>
          </a:xfrm>
        </p:spPr>
        <p:txBody>
          <a:bodyPr/>
          <a:lstStyle/>
          <a:p>
            <a:pPr lvl="0" algn="just"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2000" dirty="0" smtClean="0"/>
              <a:t>5.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: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 </a:t>
            </a:r>
            <a:r>
              <a:rPr lang="en-US" sz="2000" dirty="0" err="1" smtClean="0"/>
              <a:t>bahaya</a:t>
            </a:r>
            <a:r>
              <a:rPr lang="en-US" sz="2000" dirty="0" smtClean="0"/>
              <a:t>  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 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 </a:t>
            </a:r>
            <a:r>
              <a:rPr lang="en-US" sz="2000" dirty="0" err="1" smtClean="0"/>
              <a:t>dan</a:t>
            </a:r>
            <a:r>
              <a:rPr lang="en-US" sz="2000" dirty="0" smtClean="0"/>
              <a:t>  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 </a:t>
            </a:r>
            <a:r>
              <a:rPr lang="en-US" sz="2000" dirty="0" err="1" smtClean="0"/>
              <a:t>menanganilimbah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buangan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kimia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</a:t>
            </a:r>
            <a:r>
              <a:rPr lang="en-US" sz="2000" dirty="0" err="1" smtClean="0"/>
              <a:t>padat</a:t>
            </a:r>
            <a:r>
              <a:rPr lang="en-US" sz="2000" dirty="0" smtClean="0"/>
              <a:t>, </a:t>
            </a:r>
            <a:r>
              <a:rPr lang="en-US" sz="2000" dirty="0" err="1" smtClean="0"/>
              <a:t>cair</a:t>
            </a:r>
            <a:r>
              <a:rPr lang="en-US" sz="2000" dirty="0" smtClean="0"/>
              <a:t> </a:t>
            </a:r>
            <a:r>
              <a:rPr lang="en-US" sz="2000" dirty="0" err="1" smtClean="0"/>
              <a:t>maupun</a:t>
            </a:r>
            <a:r>
              <a:rPr lang="en-US" sz="2000" dirty="0" smtClean="0"/>
              <a:t> gas.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didalamnya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pemusnahan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642919"/>
            <a:ext cx="9172575" cy="5643602"/>
          </a:xfrm>
        </p:spPr>
        <p:txBody>
          <a:bodyPr/>
          <a:lstStyle/>
          <a:p>
            <a:pPr lvl="0"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mengurangi</a:t>
            </a:r>
            <a:r>
              <a:rPr lang="en-US" sz="2000" dirty="0" smtClean="0"/>
              <a:t> </a:t>
            </a:r>
            <a:r>
              <a:rPr lang="en-US" sz="2000" dirty="0" err="1" smtClean="0"/>
              <a:t>resiko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terjadinya</a:t>
            </a:r>
            <a:r>
              <a:rPr lang="en-US" sz="2000" dirty="0" smtClean="0"/>
              <a:t> </a:t>
            </a:r>
            <a:r>
              <a:rPr lang="en-US" sz="2000" dirty="0" err="1" smtClean="0"/>
              <a:t>kecelakaan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kebakaran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</a:t>
            </a:r>
            <a:r>
              <a:rPr lang="en-US" sz="2000" dirty="0" smtClean="0"/>
              <a:t> </a:t>
            </a:r>
            <a:r>
              <a:rPr lang="en-US" sz="2000" dirty="0" err="1" smtClean="0"/>
              <a:t>diharuskan</a:t>
            </a:r>
            <a:r>
              <a:rPr lang="en-US" sz="2000" dirty="0" smtClean="0"/>
              <a:t> </a:t>
            </a:r>
          </a:p>
          <a:p>
            <a:pPr algn="just">
              <a:buNone/>
            </a:pPr>
            <a:r>
              <a:rPr lang="en-US" sz="2000" dirty="0" smtClean="0"/>
              <a:t>	1.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pakaian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perlengkapan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diri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standart</a:t>
            </a:r>
            <a:r>
              <a:rPr lang="en-US" sz="2000" dirty="0" smtClean="0"/>
              <a:t> </a:t>
            </a:r>
            <a:r>
              <a:rPr lang="en-US" sz="2000" dirty="0" err="1" smtClean="0"/>
              <a:t>keamanan</a:t>
            </a:r>
            <a:r>
              <a:rPr lang="en-US" sz="2000" dirty="0" smtClean="0"/>
              <a:t>   	</a:t>
            </a:r>
            <a:r>
              <a:rPr lang="en-US" sz="2000" dirty="0" err="1" smtClean="0"/>
              <a:t>kerja</a:t>
            </a:r>
            <a:r>
              <a:rPr lang="en-US" sz="2000" dirty="0" smtClean="0"/>
              <a:t>. </a:t>
            </a:r>
          </a:p>
          <a:p>
            <a:pPr algn="just">
              <a:buNone/>
            </a:pPr>
            <a:r>
              <a:rPr lang="en-US" sz="2000" dirty="0" smtClean="0"/>
              <a:t>	2. </a:t>
            </a:r>
            <a:r>
              <a:rPr lang="en-US" sz="2000" dirty="0" err="1" smtClean="0"/>
              <a:t>Mengikuti</a:t>
            </a:r>
            <a:r>
              <a:rPr lang="en-US" sz="2000" dirty="0" smtClean="0"/>
              <a:t> </a:t>
            </a:r>
            <a:r>
              <a:rPr lang="en-US" sz="2000" dirty="0" err="1" smtClean="0"/>
              <a:t>pelatihan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benar</a:t>
            </a:r>
            <a:r>
              <a:rPr lang="en-US" sz="2000" dirty="0" smtClean="0"/>
              <a:t>, </a:t>
            </a:r>
          </a:p>
          <a:p>
            <a:pPr algn="just">
              <a:buNone/>
            </a:pPr>
            <a:r>
              <a:rPr lang="en-US" sz="2000" dirty="0" smtClean="0"/>
              <a:t>	3. </a:t>
            </a:r>
            <a:r>
              <a:rPr lang="en-US" sz="2000" dirty="0" err="1" smtClean="0"/>
              <a:t>Pengecekan</a:t>
            </a:r>
            <a:r>
              <a:rPr lang="en-US" sz="2000" dirty="0" smtClean="0"/>
              <a:t> </a:t>
            </a:r>
            <a:r>
              <a:rPr lang="en-US" sz="2000" dirty="0" err="1" smtClean="0"/>
              <a:t>rutin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pengeboran</a:t>
            </a:r>
            <a:r>
              <a:rPr lang="en-US" sz="2000" dirty="0" smtClean="0"/>
              <a:t> </a:t>
            </a:r>
            <a:r>
              <a:rPr lang="en-US" sz="2000" dirty="0" err="1" smtClean="0"/>
              <a:t>mulai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rankaian</a:t>
            </a:r>
            <a:r>
              <a:rPr lang="en-US" sz="2000" dirty="0" smtClean="0"/>
              <a:t> 	</a:t>
            </a:r>
            <a:r>
              <a:rPr lang="en-US" sz="2000" dirty="0" err="1" smtClean="0"/>
              <a:t>listrik</a:t>
            </a:r>
            <a:r>
              <a:rPr lang="en-US" sz="2000" dirty="0" smtClean="0"/>
              <a:t>, </a:t>
            </a:r>
            <a:r>
              <a:rPr lang="en-US" sz="2000" dirty="0" err="1" smtClean="0"/>
              <a:t>peralatan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, </a:t>
            </a:r>
            <a:r>
              <a:rPr lang="en-US" sz="2000" dirty="0" err="1" smtClean="0"/>
              <a:t>perlengkapan</a:t>
            </a:r>
            <a:r>
              <a:rPr lang="en-US" sz="2000" dirty="0" smtClean="0"/>
              <a:t> </a:t>
            </a:r>
            <a:r>
              <a:rPr lang="en-US" sz="2000" dirty="0" err="1" smtClean="0"/>
              <a:t>pemadam</a:t>
            </a:r>
            <a:r>
              <a:rPr lang="en-US" sz="2000" dirty="0" smtClean="0"/>
              <a:t> </a:t>
            </a:r>
            <a:r>
              <a:rPr lang="en-US" sz="2000" dirty="0" err="1" smtClean="0"/>
              <a:t>kebakaran</a:t>
            </a:r>
            <a:r>
              <a:rPr lang="en-US" sz="2000" dirty="0" smtClean="0"/>
              <a:t> </a:t>
            </a:r>
          </a:p>
          <a:p>
            <a:pPr algn="just">
              <a:buNone/>
            </a:pPr>
            <a:r>
              <a:rPr lang="en-US" sz="2000" dirty="0" smtClean="0"/>
              <a:t>	4. Dan lain </a:t>
            </a:r>
            <a:r>
              <a:rPr lang="en-US" sz="2000" dirty="0" err="1" smtClean="0"/>
              <a:t>sebagainya</a:t>
            </a:r>
            <a:r>
              <a:rPr lang="en-US" sz="2000" dirty="0" smtClean="0"/>
              <a:t>.</a:t>
            </a:r>
          </a:p>
          <a:p>
            <a:pPr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1"/>
            <a:ext cx="12192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4"/>
            <a:ext cx="12192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Terima kasih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2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1856" y="3676463"/>
            <a:ext cx="575854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Definisi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Jenis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Potensial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Hazard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4784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32664" y="5600721"/>
            <a:ext cx="570680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Mutu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Udara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Ruangan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038606"/>
            <a:ext cx="565958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Identifikasi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nalisa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engendalian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esiko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9591" y="4402291"/>
            <a:ext cx="54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Kerugian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Akibat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Kecelakaan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9591" y="477636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9591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Bahaya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Pada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Pernafasan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Kilang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9591" y="324889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Tanggap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Darurat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0" y="5600721"/>
            <a:ext cx="550375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Kimia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10.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Rencana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aboratorium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546039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Konstruksi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6" y="5181616"/>
            <a:ext cx="549682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Minyak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Gas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Bumi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6" y="3248890"/>
            <a:ext cx="571114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Alat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Pelindung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Diri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(APD)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813718"/>
            <a:ext cx="9172575" cy="4602163"/>
          </a:xfrm>
        </p:spPr>
        <p:txBody>
          <a:bodyPr/>
          <a:lstStyle/>
          <a:p>
            <a:pPr lvl="0" algn="just"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6" name="Picture 5" descr="G:\UEU\RPS\PROSES INDUSTRI\PPT\904b4589-898f-429f-9d92-623151dea2c0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66910" y="0"/>
            <a:ext cx="8286808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1755795"/>
            <a:ext cx="9172575" cy="4602163"/>
          </a:xfrm>
        </p:spPr>
        <p:txBody>
          <a:bodyPr/>
          <a:lstStyle/>
          <a:p>
            <a:pPr lvl="0" algn="just">
              <a:buNone/>
            </a:pPr>
            <a:r>
              <a:rPr lang="en-US" dirty="0" smtClean="0"/>
              <a:t>	</a:t>
            </a:r>
          </a:p>
          <a:p>
            <a:r>
              <a:rPr lang="en-US" sz="2000" dirty="0" err="1" smtClean="0"/>
              <a:t>Pengolahan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bumi</a:t>
            </a:r>
            <a:r>
              <a:rPr lang="en-US" sz="2000" dirty="0" smtClean="0"/>
              <a:t> </a:t>
            </a:r>
            <a:r>
              <a:rPr lang="en-US" sz="2000" dirty="0" err="1" smtClean="0"/>
              <a:t>mentah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crude oil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.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mengolah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mentah</a:t>
            </a:r>
            <a:r>
              <a:rPr lang="en-US" sz="2000" dirty="0" smtClean="0"/>
              <a:t>.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mengolah</a:t>
            </a:r>
            <a:r>
              <a:rPr lang="en-US" sz="2000" dirty="0" smtClean="0"/>
              <a:t> gas </a:t>
            </a:r>
            <a:r>
              <a:rPr lang="en-US" sz="2000" dirty="0" err="1" smtClean="0"/>
              <a:t>cair</a:t>
            </a:r>
            <a:r>
              <a:rPr lang="en-US" sz="2000" dirty="0" smtClean="0"/>
              <a:t> </a:t>
            </a:r>
            <a:r>
              <a:rPr lang="en-US" sz="2000" dirty="0" err="1" smtClean="0"/>
              <a:t>mentah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crude gas.</a:t>
            </a:r>
          </a:p>
          <a:p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bumi</a:t>
            </a:r>
            <a:r>
              <a:rPr lang="en-US" sz="2000" dirty="0" smtClean="0"/>
              <a:t> </a:t>
            </a:r>
            <a:r>
              <a:rPr lang="en-US" sz="2000" dirty="0" err="1" smtClean="0"/>
              <a:t>mentah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berupa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petroleum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</a:t>
            </a:r>
            <a:r>
              <a:rPr lang="en-US" sz="2000" dirty="0" smtClean="0"/>
              <a:t> </a:t>
            </a:r>
            <a:r>
              <a:rPr lang="en-US" sz="2000" dirty="0" err="1" smtClean="0"/>
              <a:t>petrokimia</a:t>
            </a:r>
            <a:r>
              <a:rPr lang="en-US" sz="2000" dirty="0" smtClean="0"/>
              <a:t>.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bensin</a:t>
            </a:r>
            <a:r>
              <a:rPr lang="en-US" sz="2000" dirty="0" smtClean="0"/>
              <a:t> (gasoline),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disel</a:t>
            </a:r>
            <a:r>
              <a:rPr lang="en-US" sz="2000" dirty="0" smtClean="0"/>
              <a:t>,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r>
              <a:rPr lang="en-US" sz="2000" dirty="0" smtClean="0"/>
              <a:t> (kerosene). </a:t>
            </a:r>
          </a:p>
          <a:p>
            <a:pPr algn="just">
              <a:buNone/>
            </a:pP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bumi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diambil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perut</a:t>
            </a:r>
            <a:r>
              <a:rPr lang="en-US" sz="2000" dirty="0" smtClean="0"/>
              <a:t> </a:t>
            </a:r>
            <a:r>
              <a:rPr lang="en-US" sz="2000" dirty="0" err="1" smtClean="0"/>
              <a:t>bumi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merta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bakar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gunakan</a:t>
            </a:r>
            <a:r>
              <a:rPr lang="en-US" sz="2000" dirty="0" smtClean="0"/>
              <a:t>.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mentah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layak</a:t>
            </a:r>
            <a:r>
              <a:rPr lang="en-US" sz="2000" dirty="0" smtClean="0"/>
              <a:t> </a:t>
            </a:r>
            <a:r>
              <a:rPr lang="en-US" sz="2000" dirty="0" err="1" smtClean="0"/>
              <a:t>pakai</a:t>
            </a:r>
            <a:r>
              <a:rPr lang="en-US" sz="2000" dirty="0" smtClean="0"/>
              <a:t>.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sayuran</a:t>
            </a:r>
            <a:r>
              <a:rPr lang="en-US" sz="2000" dirty="0" smtClean="0"/>
              <a:t>,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enak</a:t>
            </a:r>
            <a:r>
              <a:rPr lang="en-US" sz="2000" dirty="0" smtClean="0"/>
              <a:t> </a:t>
            </a:r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 err="1" smtClean="0"/>
              <a:t>diolah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makanan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sedap</a:t>
            </a:r>
            <a:r>
              <a:rPr lang="en-US" sz="2000" dirty="0" smtClean="0"/>
              <a:t>.</a:t>
            </a:r>
          </a:p>
          <a:p>
            <a:pPr lvl="0" algn="just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926" y="571488"/>
            <a:ext cx="10972800" cy="1143000"/>
          </a:xfrm>
        </p:spPr>
        <p:txBody>
          <a:bodyPr/>
          <a:lstStyle/>
          <a:p>
            <a:r>
              <a:rPr lang="en-US" dirty="0" smtClean="0"/>
              <a:t>BAHAYA PERNAFASAN DI INDUSTRI KILANG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524001" y="2112985"/>
            <a:ext cx="9172575" cy="4602163"/>
          </a:xfrm>
        </p:spPr>
        <p:txBody>
          <a:bodyPr/>
          <a:lstStyle/>
          <a:p>
            <a:r>
              <a:rPr lang="en-US" sz="2000" dirty="0" err="1" smtClean="0"/>
              <a:t>Ada</a:t>
            </a:r>
            <a:r>
              <a:rPr lang="en-US" sz="2000" dirty="0" smtClean="0"/>
              <a:t> 7 </a:t>
            </a:r>
            <a:r>
              <a:rPr lang="en-US" sz="2000" dirty="0" err="1" smtClean="0"/>
              <a:t>wilayah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sumur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Indonesia. Wilayah-</a:t>
            </a:r>
            <a:r>
              <a:rPr lang="en-US" sz="2000" dirty="0" err="1" smtClean="0"/>
              <a:t>wilayah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Papua Barat, </a:t>
            </a:r>
            <a:r>
              <a:rPr lang="en-US" sz="2000" dirty="0" err="1" smtClean="0"/>
              <a:t>Sektor</a:t>
            </a:r>
            <a:r>
              <a:rPr lang="en-US" sz="2000" dirty="0" smtClean="0"/>
              <a:t> </a:t>
            </a:r>
            <a:r>
              <a:rPr lang="en-US" sz="2000" dirty="0" err="1" smtClean="0"/>
              <a:t>Laut</a:t>
            </a:r>
            <a:r>
              <a:rPr lang="en-US" sz="2000" dirty="0" smtClean="0"/>
              <a:t> </a:t>
            </a:r>
            <a:r>
              <a:rPr lang="en-US" sz="2000" dirty="0" err="1" smtClean="0"/>
              <a:t>Jawa</a:t>
            </a:r>
            <a:r>
              <a:rPr lang="en-US" sz="2000" dirty="0" smtClean="0"/>
              <a:t>, Kalimantan </a:t>
            </a:r>
            <a:r>
              <a:rPr lang="en-US" sz="2000" dirty="0" err="1" smtClean="0"/>
              <a:t>Timur</a:t>
            </a:r>
            <a:r>
              <a:rPr lang="en-US" sz="2000" dirty="0" smtClean="0"/>
              <a:t>, </a:t>
            </a:r>
            <a:r>
              <a:rPr lang="en-US" sz="2000" dirty="0" err="1" smtClean="0"/>
              <a:t>Kepulauan</a:t>
            </a:r>
            <a:r>
              <a:rPr lang="en-US" sz="2000" dirty="0" smtClean="0"/>
              <a:t> Riau, Sumatera Selatan, </a:t>
            </a:r>
            <a:r>
              <a:rPr lang="en-US" sz="2000" dirty="0" err="1" smtClean="0"/>
              <a:t>Jawa</a:t>
            </a:r>
            <a:r>
              <a:rPr lang="en-US" sz="2000" dirty="0" smtClean="0"/>
              <a:t> </a:t>
            </a:r>
            <a:r>
              <a:rPr lang="en-US" sz="2000" dirty="0" err="1" smtClean="0"/>
              <a:t>Timur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Riau. Dan </a:t>
            </a:r>
            <a:r>
              <a:rPr lang="en-US" sz="2000" dirty="0" err="1" smtClean="0"/>
              <a:t>kilang-kilang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milik</a:t>
            </a:r>
            <a:r>
              <a:rPr lang="en-US" sz="2000" dirty="0" smtClean="0"/>
              <a:t> Indonesia </a:t>
            </a:r>
            <a:r>
              <a:rPr lang="en-US" sz="2000" dirty="0" err="1" smtClean="0"/>
              <a:t>kebanyakan</a:t>
            </a:r>
            <a:r>
              <a:rPr lang="en-US" sz="2000" dirty="0" smtClean="0"/>
              <a:t>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daerah-daerah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Sayangnya</a:t>
            </a:r>
            <a:r>
              <a:rPr lang="en-US" sz="2000" dirty="0" smtClean="0"/>
              <a:t> </a:t>
            </a:r>
            <a:r>
              <a:rPr lang="en-US" sz="2000" dirty="0" err="1" smtClean="0"/>
              <a:t>kilang-kilang</a:t>
            </a:r>
            <a:r>
              <a:rPr lang="en-US" sz="2000" dirty="0" smtClean="0"/>
              <a:t> </a:t>
            </a:r>
            <a:r>
              <a:rPr lang="en-US" sz="2000" dirty="0" err="1" smtClean="0"/>
              <a:t>minyak</a:t>
            </a:r>
            <a:r>
              <a:rPr lang="en-US" sz="2000" dirty="0" smtClean="0"/>
              <a:t> </a:t>
            </a:r>
            <a:r>
              <a:rPr lang="en-US" sz="2000" dirty="0" err="1" smtClean="0"/>
              <a:t>milik</a:t>
            </a:r>
            <a:r>
              <a:rPr lang="en-US" sz="2000" dirty="0" smtClean="0"/>
              <a:t> Indonesia </a:t>
            </a:r>
            <a:r>
              <a:rPr lang="en-US" sz="2000" dirty="0" err="1" smtClean="0"/>
              <a:t>umurnya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tua</a:t>
            </a:r>
            <a:r>
              <a:rPr lang="en-US" sz="2000" dirty="0" smtClean="0"/>
              <a:t>. </a:t>
            </a:r>
            <a:r>
              <a:rPr lang="en-US" sz="2000" dirty="0" err="1" smtClean="0"/>
              <a:t>Selain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jarang</a:t>
            </a:r>
            <a:r>
              <a:rPr lang="en-US" sz="2000" dirty="0" smtClean="0"/>
              <a:t> pula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perawatan</a:t>
            </a:r>
            <a:r>
              <a:rPr lang="en-US" sz="2000" dirty="0" smtClean="0"/>
              <a:t>. </a:t>
            </a:r>
            <a:r>
              <a:rPr lang="en-US" sz="2000" dirty="0" err="1" smtClean="0"/>
              <a:t>Hasilnya</a:t>
            </a:r>
            <a:r>
              <a:rPr lang="en-US" sz="2000" dirty="0" smtClean="0"/>
              <a:t>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maksimal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Indonesia pun </a:t>
            </a:r>
            <a:r>
              <a:rPr lang="en-US" sz="2000" dirty="0" err="1" smtClean="0"/>
              <a:t>terpaksa</a:t>
            </a:r>
            <a:r>
              <a:rPr lang="en-US" sz="2000" dirty="0" smtClean="0"/>
              <a:t> </a:t>
            </a:r>
            <a:r>
              <a:rPr lang="en-US" sz="2000" dirty="0" err="1" smtClean="0"/>
              <a:t>mengimpor</a:t>
            </a:r>
            <a:r>
              <a:rPr lang="en-US" sz="2000" dirty="0" smtClean="0"/>
              <a:t> </a:t>
            </a:r>
            <a:r>
              <a:rPr lang="en-US" sz="2000" dirty="0" err="1" smtClean="0"/>
              <a:t>bbm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r>
              <a:rPr lang="en-US" sz="2000" dirty="0" smtClean="0"/>
              <a:t>. </a:t>
            </a:r>
          </a:p>
          <a:p>
            <a:pPr lvl="0" algn="just"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571488"/>
            <a:ext cx="10972800" cy="1143000"/>
          </a:xfrm>
        </p:spPr>
        <p:txBody>
          <a:bodyPr/>
          <a:lstStyle/>
          <a:p>
            <a:r>
              <a:rPr lang="en-US" dirty="0" smtClean="0"/>
              <a:t>BAHAYA PERNAFASAN DI INDUSTRI KILANG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595274" y="714356"/>
            <a:ext cx="11001451" cy="5701525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posisinya</a:t>
            </a:r>
            <a:r>
              <a:rPr lang="en-US" sz="2000" dirty="0" smtClean="0"/>
              <a:t>,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2 </a:t>
            </a:r>
            <a:r>
              <a:rPr lang="en-US" sz="2000" dirty="0" err="1" smtClean="0"/>
              <a:t>jenis</a:t>
            </a:r>
            <a:r>
              <a:rPr lang="en-US" sz="2000" dirty="0" smtClean="0"/>
              <a:t>. </a:t>
            </a:r>
          </a:p>
          <a:p>
            <a:pPr marL="457200" indent="-457200" algn="just">
              <a:buAutoNum type="arabicPeriod"/>
            </a:pPr>
            <a:r>
              <a:rPr lang="en-US" sz="2000" dirty="0" err="1" smtClean="0"/>
              <a:t>Kilang</a:t>
            </a:r>
            <a:r>
              <a:rPr lang="en-US" sz="2000" dirty="0" smtClean="0"/>
              <a:t> onshore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darat</a:t>
            </a:r>
            <a:r>
              <a:rPr lang="en-US" sz="2000" dirty="0" smtClean="0"/>
              <a:t> </a:t>
            </a:r>
            <a:r>
              <a:rPr lang="en-US" sz="2000" dirty="0" err="1" smtClean="0"/>
              <a:t>tentu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darat</a:t>
            </a:r>
            <a:r>
              <a:rPr lang="en-US" sz="2000" dirty="0" smtClean="0"/>
              <a:t> </a:t>
            </a:r>
          </a:p>
          <a:p>
            <a:pPr marL="457200" indent="-457200" algn="just">
              <a:buAutoNum type="arabicPeriod"/>
            </a:pPr>
            <a:endParaRPr lang="en-US" sz="2000" dirty="0" smtClean="0"/>
          </a:p>
          <a:p>
            <a:pPr marL="457200" indent="-457200" algn="just">
              <a:buAutoNum type="arabicPeriod"/>
            </a:pPr>
            <a:endParaRPr lang="en-US" sz="2000" dirty="0" smtClean="0"/>
          </a:p>
          <a:p>
            <a:pPr marL="457200" indent="-457200" algn="just">
              <a:buAutoNum type="arabicPeriod"/>
            </a:pPr>
            <a:endParaRPr lang="en-US" sz="2000" dirty="0" smtClean="0"/>
          </a:p>
          <a:p>
            <a:pPr marL="457200" indent="-457200" algn="just">
              <a:buAutoNum type="arabicPeriod"/>
            </a:pPr>
            <a:endParaRPr lang="en-US" sz="2000" dirty="0" smtClean="0"/>
          </a:p>
          <a:p>
            <a:pPr marL="457200" indent="-457200" algn="just">
              <a:buAutoNum type="arabicPeriod"/>
            </a:pPr>
            <a:endParaRPr lang="en-US" sz="2000" dirty="0" smtClean="0"/>
          </a:p>
          <a:p>
            <a:pPr marL="457200" indent="-457200" algn="just">
              <a:buAutoNum type="arabicPeriod"/>
            </a:pPr>
            <a:endParaRPr lang="en-US" sz="2000" dirty="0" smtClean="0"/>
          </a:p>
          <a:p>
            <a:pPr lvl="0" algn="just">
              <a:buNone/>
            </a:pPr>
            <a:endParaRPr lang="en-US" dirty="0" smtClean="0"/>
          </a:p>
        </p:txBody>
      </p:sp>
      <p:pic>
        <p:nvPicPr>
          <p:cNvPr id="7" name="Picture 6" descr="G:\UEU\RPS\PROSES INDUSTRI\PPT\KILANG MINYAK BALONGAN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5340" y="1857364"/>
            <a:ext cx="457203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953256" y="5786454"/>
            <a:ext cx="300039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KILANG MINYAK CILACAP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G:\UEU\RPS\PROSES INDUSTRI\PPT\CILACAP\KILANG MINYAK CILACAP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8876" y="1857364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809720" y="5786454"/>
            <a:ext cx="300039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KILANG MINYAK BALONGAN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Content Placeholder 5"/>
          <p:cNvSpPr>
            <a:spLocks noGrp="1"/>
          </p:cNvSpPr>
          <p:nvPr>
            <p:ph idx="1"/>
          </p:nvPr>
        </p:nvSpPr>
        <p:spPr>
          <a:xfrm>
            <a:off x="1309654" y="642918"/>
            <a:ext cx="9572691" cy="5772963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sz="2000" dirty="0" smtClean="0"/>
              <a:t> KILANG KETIGA TERBAKAR. </a:t>
            </a:r>
            <a:r>
              <a:rPr lang="en-US" sz="2000" dirty="0" err="1" smtClean="0"/>
              <a:t>Sejumlah</a:t>
            </a:r>
            <a:r>
              <a:rPr lang="en-US" sz="2000" dirty="0" smtClean="0"/>
              <a:t> </a:t>
            </a:r>
            <a:r>
              <a:rPr lang="en-US" sz="2000" dirty="0" err="1" smtClean="0"/>
              <a:t>petugas</a:t>
            </a:r>
            <a:r>
              <a:rPr lang="en-US" sz="2000" dirty="0" smtClean="0"/>
              <a:t> </a:t>
            </a:r>
            <a:r>
              <a:rPr lang="en-US" sz="2000" dirty="0" err="1" smtClean="0"/>
              <a:t>berusaha</a:t>
            </a:r>
            <a:r>
              <a:rPr lang="en-US" sz="2000" dirty="0" smtClean="0"/>
              <a:t> </a:t>
            </a:r>
            <a:r>
              <a:rPr lang="en-US" sz="2000" dirty="0" err="1" smtClean="0"/>
              <a:t>mengisolir</a:t>
            </a:r>
            <a:r>
              <a:rPr lang="en-US" sz="2000" dirty="0" smtClean="0"/>
              <a:t> </a:t>
            </a:r>
            <a:r>
              <a:rPr lang="en-US" sz="2000" dirty="0" err="1" smtClean="0"/>
              <a:t>kobaran</a:t>
            </a:r>
            <a:r>
              <a:rPr lang="en-US" sz="2000" dirty="0" smtClean="0"/>
              <a:t> </a:t>
            </a:r>
            <a:r>
              <a:rPr lang="en-US" sz="2000" dirty="0" err="1" smtClean="0"/>
              <a:t>api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tangki</a:t>
            </a:r>
            <a:r>
              <a:rPr lang="en-US" sz="2000" dirty="0" smtClean="0"/>
              <a:t> 31-T2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foam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Kilang</a:t>
            </a:r>
            <a:r>
              <a:rPr lang="en-US" sz="2000" dirty="0" smtClean="0"/>
              <a:t> </a:t>
            </a:r>
            <a:r>
              <a:rPr lang="en-US" sz="2000" dirty="0" err="1" smtClean="0"/>
              <a:t>Pertamina</a:t>
            </a:r>
            <a:r>
              <a:rPr lang="en-US" sz="2000" dirty="0" smtClean="0"/>
              <a:t> RU IV </a:t>
            </a:r>
            <a:r>
              <a:rPr lang="en-US" sz="2000" dirty="0" err="1" smtClean="0"/>
              <a:t>Cilacap</a:t>
            </a:r>
            <a:r>
              <a:rPr lang="en-US" sz="2000" dirty="0" smtClean="0"/>
              <a:t>, </a:t>
            </a:r>
            <a:r>
              <a:rPr lang="en-US" sz="2000" dirty="0" err="1" smtClean="0"/>
              <a:t>Jateng</a:t>
            </a:r>
            <a:r>
              <a:rPr lang="en-US" sz="2000" dirty="0" smtClean="0"/>
              <a:t>, </a:t>
            </a:r>
            <a:r>
              <a:rPr lang="en-US" sz="2000" dirty="0" err="1" smtClean="0"/>
              <a:t>Minggu</a:t>
            </a:r>
            <a:r>
              <a:rPr lang="en-US" sz="2000" dirty="0" smtClean="0"/>
              <a:t> (3/4). </a:t>
            </a:r>
            <a:r>
              <a:rPr lang="en-US" sz="2000" dirty="0" err="1" smtClean="0"/>
              <a:t>Tangki</a:t>
            </a:r>
            <a:r>
              <a:rPr lang="en-US" sz="2000" dirty="0" smtClean="0"/>
              <a:t> 31-T2 yang </a:t>
            </a:r>
            <a:r>
              <a:rPr lang="en-US" sz="2000" dirty="0" err="1" smtClean="0"/>
              <a:t>berisi</a:t>
            </a:r>
            <a:r>
              <a:rPr lang="en-US" sz="2000" dirty="0" smtClean="0"/>
              <a:t> </a:t>
            </a:r>
            <a:r>
              <a:rPr lang="en-US" sz="2000" dirty="0" err="1" smtClean="0"/>
              <a:t>kerosin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tangki</a:t>
            </a:r>
            <a:r>
              <a:rPr lang="en-US" sz="2000" dirty="0" smtClean="0"/>
              <a:t> </a:t>
            </a:r>
            <a:r>
              <a:rPr lang="en-US" sz="2000" dirty="0" err="1" smtClean="0"/>
              <a:t>ketiga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terbakar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 smtClean="0"/>
              <a:t>kini</a:t>
            </a:r>
            <a:r>
              <a:rPr lang="en-US" sz="2000" dirty="0" smtClean="0"/>
              <a:t> </a:t>
            </a:r>
            <a:r>
              <a:rPr lang="en-US" sz="2000" dirty="0" err="1" smtClean="0"/>
              <a:t>pertamina</a:t>
            </a:r>
            <a:r>
              <a:rPr lang="en-US" sz="2000" dirty="0" smtClean="0"/>
              <a:t>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upaya</a:t>
            </a:r>
            <a:r>
              <a:rPr lang="en-US" sz="2000" dirty="0" smtClean="0"/>
              <a:t> </a:t>
            </a:r>
            <a:r>
              <a:rPr lang="en-US" sz="2000" dirty="0" err="1" smtClean="0"/>
              <a:t>pemadaman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bantuan</a:t>
            </a:r>
            <a:r>
              <a:rPr lang="en-US" sz="2000" dirty="0" smtClean="0"/>
              <a:t> </a:t>
            </a:r>
            <a:r>
              <a:rPr lang="en-US" sz="2000" dirty="0" err="1" smtClean="0"/>
              <a:t>tambahan</a:t>
            </a:r>
            <a:r>
              <a:rPr lang="en-US" sz="2000" dirty="0" smtClean="0"/>
              <a:t> 21 </a:t>
            </a:r>
            <a:r>
              <a:rPr lang="en-US" sz="2000" dirty="0" err="1" smtClean="0"/>
              <a:t>petugas</a:t>
            </a:r>
            <a:r>
              <a:rPr lang="en-US" sz="2000" dirty="0" smtClean="0"/>
              <a:t> </a:t>
            </a:r>
            <a:r>
              <a:rPr lang="en-US" sz="2000" dirty="0" err="1" smtClean="0"/>
              <a:t>pemadam</a:t>
            </a:r>
            <a:r>
              <a:rPr lang="en-US" sz="2000" dirty="0" smtClean="0"/>
              <a:t> RU VI </a:t>
            </a:r>
            <a:r>
              <a:rPr lang="en-US" sz="2000" dirty="0" err="1" smtClean="0"/>
              <a:t>Balongan</a:t>
            </a:r>
            <a:r>
              <a:rPr lang="en-US" sz="2000" dirty="0" smtClean="0"/>
              <a:t>, </a:t>
            </a:r>
            <a:r>
              <a:rPr lang="en-US" sz="2000" dirty="0" err="1" smtClean="0"/>
              <a:t>Jabar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jumalh</a:t>
            </a:r>
            <a:r>
              <a:rPr lang="en-US" sz="2000" dirty="0" smtClean="0"/>
              <a:t> total </a:t>
            </a:r>
            <a:r>
              <a:rPr lang="en-US" sz="2000" dirty="0" err="1" smtClean="0"/>
              <a:t>petugas</a:t>
            </a:r>
            <a:r>
              <a:rPr lang="en-US" sz="2000" dirty="0" smtClean="0"/>
              <a:t> </a:t>
            </a:r>
            <a:r>
              <a:rPr lang="en-US" sz="2000" dirty="0" err="1" smtClean="0"/>
              <a:t>pemadam</a:t>
            </a:r>
            <a:r>
              <a:rPr lang="en-US" sz="2000" dirty="0" smtClean="0"/>
              <a:t> </a:t>
            </a:r>
            <a:r>
              <a:rPr lang="en-US" sz="2000" dirty="0" err="1" smtClean="0"/>
              <a:t>sebanyak</a:t>
            </a:r>
            <a:r>
              <a:rPr lang="en-US" sz="2000" dirty="0" smtClean="0"/>
              <a:t> 80 </a:t>
            </a:r>
            <a:r>
              <a:rPr lang="en-US" sz="2000" dirty="0" err="1" smtClean="0"/>
              <a:t>orang</a:t>
            </a:r>
            <a:r>
              <a:rPr lang="en-US" sz="2000" dirty="0" smtClean="0"/>
              <a:t>. FOTO ANTARA/</a:t>
            </a:r>
            <a:r>
              <a:rPr lang="en-US" sz="2000" dirty="0" err="1" smtClean="0"/>
              <a:t>Idhad</a:t>
            </a:r>
            <a:r>
              <a:rPr lang="en-US" sz="2000" dirty="0" smtClean="0"/>
              <a:t> </a:t>
            </a:r>
            <a:r>
              <a:rPr lang="en-US" sz="2000" dirty="0" err="1" smtClean="0"/>
              <a:t>Zakaria</a:t>
            </a:r>
            <a:r>
              <a:rPr lang="en-US" sz="2000" dirty="0" smtClean="0"/>
              <a:t>/pd/11.</a:t>
            </a:r>
            <a:endParaRPr lang="en-US" dirty="0" smtClean="0"/>
          </a:p>
          <a:p>
            <a:pPr lvl="0" algn="just">
              <a:buNone/>
            </a:pPr>
            <a:endParaRPr lang="en-US" dirty="0" smtClean="0"/>
          </a:p>
        </p:txBody>
      </p:sp>
      <p:pic>
        <p:nvPicPr>
          <p:cNvPr id="6" name="Picture 5" descr="G:\UEU\RPS\PROSES INDUSTRI\PPT\CILACAP\kilang-ketiga-terbakar-lj2hv6-prv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2530" y="2714620"/>
            <a:ext cx="521497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G:\UEU\RPS\PROSES INDUSTRI\PPT\CILACAP\kilang kobon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8942" y="2714620"/>
            <a:ext cx="47149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60442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432</Words>
  <Application>Microsoft Office PowerPoint</Application>
  <PresentationFormat>Custom</PresentationFormat>
  <Paragraphs>118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BAHAYA PERNAFASAN DI INDUSTRI KILANG </vt:lpstr>
      <vt:lpstr>BAHAYA PERNAFASAN DI INDUSTRI KILANG </vt:lpstr>
      <vt:lpstr>Slide 8</vt:lpstr>
      <vt:lpstr>Slide 9</vt:lpstr>
      <vt:lpstr>BAHAYA PERNAFASAN DI INDUSTRI KILANG </vt:lpstr>
      <vt:lpstr>Slide 11</vt:lpstr>
      <vt:lpstr>R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Terima kasih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Hilhami</cp:lastModifiedBy>
  <cp:revision>353</cp:revision>
  <dcterms:created xsi:type="dcterms:W3CDTF">2010-08-24T06:47:44Z</dcterms:created>
  <dcterms:modified xsi:type="dcterms:W3CDTF">2018-10-18T17:47:21Z</dcterms:modified>
</cp:coreProperties>
</file>