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403" r:id="rId3"/>
    <p:sldId id="257" r:id="rId4"/>
    <p:sldId id="364" r:id="rId5"/>
    <p:sldId id="437" r:id="rId6"/>
    <p:sldId id="415" r:id="rId7"/>
    <p:sldId id="420" r:id="rId8"/>
    <p:sldId id="417" r:id="rId9"/>
    <p:sldId id="419" r:id="rId10"/>
    <p:sldId id="421" r:id="rId11"/>
    <p:sldId id="422" r:id="rId12"/>
    <p:sldId id="400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30/10/2018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D8E86-DE7D-4794-AF37-E72FD06DF1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d.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interior,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: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Lokasi</a:t>
            </a:r>
            <a:r>
              <a:rPr lang="en-US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debu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serat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dilapisi</a:t>
            </a:r>
            <a:r>
              <a:rPr lang="en-US" sz="2400" dirty="0" smtClean="0"/>
              <a:t> (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karpet</a:t>
            </a:r>
            <a:r>
              <a:rPr lang="en-US" sz="2400" dirty="0" smtClean="0"/>
              <a:t>, </a:t>
            </a:r>
            <a:r>
              <a:rPr lang="en-US" sz="2400" dirty="0" err="1" smtClean="0"/>
              <a:t>tirai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tekstil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),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interior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r>
              <a:rPr lang="en-US" sz="2400" dirty="0" smtClean="0"/>
              <a:t>, 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asbestos.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interior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VOCs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anorganik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dirty="0" smtClean="0"/>
              <a:t>.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,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: </a:t>
            </a:r>
            <a:endParaRPr lang="en-US" sz="2400" dirty="0" smtClean="0"/>
          </a:p>
          <a:p>
            <a:pPr marL="457200" indent="-457200" algn="ctr">
              <a:buAutoNum type="arabicPeriod"/>
            </a:pPr>
            <a:r>
              <a:rPr lang="en-US" sz="2400" dirty="0" err="1" smtClean="0"/>
              <a:t>Kejadian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tumpahan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,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mikroba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banjir</a:t>
            </a:r>
            <a:r>
              <a:rPr lang="en-US" sz="2400" dirty="0" smtClean="0"/>
              <a:t>, </a:t>
            </a:r>
            <a:r>
              <a:rPr lang="en-US" sz="2400" dirty="0" err="1" smtClean="0"/>
              <a:t>kebocoran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pipa</a:t>
            </a:r>
            <a:r>
              <a:rPr lang="en-US" sz="2400" dirty="0" smtClean="0"/>
              <a:t>, 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kebakaran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457200" indent="-457200" algn="ctr">
              <a:buAutoNum type="arabicPeriod"/>
            </a:pPr>
            <a:r>
              <a:rPr lang="en-US" sz="2400" dirty="0" smtClean="0"/>
              <a:t>2</a:t>
            </a:r>
            <a:r>
              <a:rPr lang="en-US" sz="2400" dirty="0" smtClean="0"/>
              <a:t>.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area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area </a:t>
            </a:r>
            <a:r>
              <a:rPr lang="en-US" sz="2400" dirty="0" err="1" smtClean="0"/>
              <a:t>merokok</a:t>
            </a:r>
            <a:r>
              <a:rPr lang="en-US" sz="2400" dirty="0" smtClean="0"/>
              <a:t>, </a:t>
            </a:r>
            <a:r>
              <a:rPr lang="en-US" sz="2400" dirty="0" err="1" smtClean="0"/>
              <a:t>ruang</a:t>
            </a:r>
            <a:r>
              <a:rPr lang="en-US" sz="2400" dirty="0" smtClean="0"/>
              <a:t> print,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penyiapan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457200" indent="-457200" algn="ctr">
              <a:buAutoNum type="arabicPeriod"/>
            </a:pPr>
            <a:r>
              <a:rPr lang="en-US" sz="2400" dirty="0" smtClean="0"/>
              <a:t>3</a:t>
            </a:r>
            <a:r>
              <a:rPr lang="en-US" sz="2400" dirty="0" smtClean="0"/>
              <a:t>. </a:t>
            </a:r>
            <a:r>
              <a:rPr lang="en-US" sz="2400" dirty="0" err="1" smtClean="0"/>
              <a:t>Emisi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interior yang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, </a:t>
            </a:r>
            <a:r>
              <a:rPr lang="en-US" sz="2400" dirty="0" err="1" smtClean="0"/>
              <a:t>bau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uap</a:t>
            </a:r>
            <a:r>
              <a:rPr lang="en-US" sz="2400" dirty="0" smtClean="0"/>
              <a:t> organic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anorganik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cat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perekat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r>
              <a:rPr lang="en-US" sz="2800" b="1" dirty="0" smtClean="0"/>
              <a:t>PENGERTIAN MANAJEMEN MUTU UDARA DI DALAM RUANGAN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4356"/>
            <a:ext cx="10972800" cy="5857916"/>
          </a:xfrm>
        </p:spPr>
        <p:txBody>
          <a:bodyPr/>
          <a:lstStyle/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Indoor air quality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ruangan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keilmuan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memfokuskan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(</a:t>
            </a:r>
            <a:r>
              <a:rPr lang="en-US" sz="2000" dirty="0" err="1" smtClean="0"/>
              <a:t>Idham</a:t>
            </a:r>
            <a:r>
              <a:rPr lang="en-US" sz="2000" dirty="0" smtClean="0"/>
              <a:t>, 2001). </a:t>
            </a: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smtClean="0"/>
              <a:t>National Health Medical Research Council (1993) </a:t>
            </a:r>
            <a:r>
              <a:rPr lang="en-US" sz="2000" dirty="0" err="1" smtClean="0"/>
              <a:t>mendefinisikan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ditempati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sekelompok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berbeda-beda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satu</a:t>
            </a:r>
            <a:r>
              <a:rPr lang="en-US" sz="2000" dirty="0" smtClean="0"/>
              <a:t> jam.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dimaksud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, </a:t>
            </a:r>
            <a:r>
              <a:rPr lang="en-US" sz="2000" dirty="0" err="1" smtClean="0"/>
              <a:t>restoran</a:t>
            </a:r>
            <a:r>
              <a:rPr lang="en-US" sz="2000" dirty="0" smtClean="0"/>
              <a:t>, </a:t>
            </a:r>
            <a:r>
              <a:rPr lang="en-US" sz="2000" dirty="0" err="1" smtClean="0"/>
              <a:t>rumah</a:t>
            </a:r>
            <a:r>
              <a:rPr lang="en-US" sz="2000" dirty="0" smtClean="0"/>
              <a:t>,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, hotel,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perkantoran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tempat-tempat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standart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r>
              <a:rPr lang="en-US" sz="2000" dirty="0" smtClean="0"/>
              <a:t> </a:t>
            </a:r>
          </a:p>
          <a:p>
            <a:pPr algn="just">
              <a:buNone/>
            </a:pP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smtClean="0"/>
              <a:t>indoor air quality </a:t>
            </a:r>
            <a:r>
              <a:rPr lang="en-US" sz="2000" dirty="0" err="1" smtClean="0"/>
              <a:t>dari</a:t>
            </a:r>
            <a:r>
              <a:rPr lang="en-US" sz="2000" dirty="0" smtClean="0"/>
              <a:t> USA Environmental Protection Agency (EPA)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, </a:t>
            </a:r>
            <a:r>
              <a:rPr lang="en-US" sz="2000" dirty="0" err="1" smtClean="0"/>
              <a:t>suhu</a:t>
            </a:r>
            <a:r>
              <a:rPr lang="en-US" sz="2000" dirty="0" smtClean="0"/>
              <a:t>,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(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modifikasi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system </a:t>
            </a:r>
            <a:r>
              <a:rPr lang="en-US" sz="2000" dirty="0" err="1" smtClean="0"/>
              <a:t>mekanik</a:t>
            </a:r>
            <a:r>
              <a:rPr lang="en-US" sz="2000" dirty="0" smtClean="0"/>
              <a:t>),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konstruksi</a:t>
            </a:r>
            <a:r>
              <a:rPr lang="en-US" sz="2000" dirty="0" smtClean="0"/>
              <a:t>,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kontaminan</a:t>
            </a:r>
            <a:r>
              <a:rPr lang="en-US" sz="2000" dirty="0" smtClean="0"/>
              <a:t> ( material,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, </a:t>
            </a:r>
            <a:r>
              <a:rPr lang="en-US" sz="2000" dirty="0" err="1" smtClean="0"/>
              <a:t>kelembaban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aktifitas</a:t>
            </a:r>
            <a:r>
              <a:rPr lang="en-US" sz="2000" dirty="0" smtClean="0"/>
              <a:t> </a:t>
            </a:r>
            <a:r>
              <a:rPr lang="en-US" sz="2000" dirty="0" err="1" smtClean="0"/>
              <a:t>didaam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571504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85794"/>
            <a:ext cx="10972800" cy="5429288"/>
          </a:xfrm>
        </p:spPr>
        <p:txBody>
          <a:bodyPr/>
          <a:lstStyle/>
          <a:p>
            <a:pPr marL="514350" indent="-514350">
              <a:buNone/>
            </a:pPr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ruangan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. </a:t>
            </a:r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, </a:t>
            </a:r>
            <a:r>
              <a:rPr lang="en-US" sz="2000" dirty="0" err="1" smtClean="0"/>
              <a:t>walaupun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emisi</a:t>
            </a:r>
            <a:r>
              <a:rPr lang="en-US" sz="2000" dirty="0" smtClean="0"/>
              <a:t> global,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keterpajanan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. Di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en-US" sz="2000" dirty="0" err="1" smtClean="0"/>
              <a:t>perkotaan</a:t>
            </a:r>
            <a:r>
              <a:rPr lang="en-US" sz="2000" dirty="0" smtClean="0"/>
              <a:t> </a:t>
            </a:r>
            <a:r>
              <a:rPr lang="en-US" sz="2000" dirty="0" err="1" smtClean="0"/>
              <a:t>isu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pesat</a:t>
            </a:r>
            <a:r>
              <a:rPr lang="en-US" sz="2000" dirty="0" smtClean="0"/>
              <a:t> </a:t>
            </a:r>
            <a:r>
              <a:rPr lang="en-US" sz="2000" dirty="0" err="1" smtClean="0"/>
              <a:t>mengingat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menghabiskan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waktunya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perkantoran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Kusnoputranto</a:t>
            </a:r>
            <a:r>
              <a:rPr lang="en-US" sz="2000" dirty="0" smtClean="0"/>
              <a:t>, 2000</a:t>
            </a:r>
            <a:r>
              <a:rPr lang="en-US" sz="2000" dirty="0" smtClean="0"/>
              <a:t>).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032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28671"/>
            <a:ext cx="10972800" cy="5197494"/>
          </a:xfrm>
        </p:spPr>
        <p:txBody>
          <a:bodyPr/>
          <a:lstStyle/>
          <a:p>
            <a:pPr algn="just">
              <a:buNone/>
            </a:pP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kontaminan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EPA (1991)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 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a</a:t>
            </a:r>
            <a:r>
              <a:rPr lang="en-US" sz="2000" dirty="0" smtClean="0"/>
              <a:t>.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bangunan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: 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bangunan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terkontaminasi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debu</a:t>
            </a:r>
            <a:r>
              <a:rPr lang="en-US" sz="2000" dirty="0" smtClean="0"/>
              <a:t>, </a:t>
            </a:r>
            <a:r>
              <a:rPr lang="en-US" sz="2000" dirty="0" err="1" smtClean="0"/>
              <a:t>spons</a:t>
            </a:r>
            <a:r>
              <a:rPr lang="en-US" sz="2000" dirty="0" smtClean="0"/>
              <a:t> </a:t>
            </a:r>
            <a:r>
              <a:rPr lang="en-US" sz="2000" dirty="0" err="1" smtClean="0"/>
              <a:t>jamur</a:t>
            </a:r>
            <a:r>
              <a:rPr lang="en-US" sz="2000" dirty="0" smtClean="0"/>
              <a:t>, </a:t>
            </a:r>
            <a:r>
              <a:rPr lang="en-US" sz="2000" dirty="0" err="1" smtClean="0"/>
              <a:t>kontaminasi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gas </a:t>
            </a:r>
            <a:r>
              <a:rPr lang="en-US" sz="2000" dirty="0" err="1" smtClean="0"/>
              <a:t>buang</a:t>
            </a:r>
            <a:r>
              <a:rPr lang="en-US" sz="2000" dirty="0" smtClean="0"/>
              <a:t> </a:t>
            </a:r>
            <a:r>
              <a:rPr lang="en-US" sz="2000" dirty="0" err="1" smtClean="0"/>
              <a:t>kendaraan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smtClean="0"/>
              <a:t>2</a:t>
            </a:r>
            <a:r>
              <a:rPr lang="en-US" sz="2000" dirty="0" smtClean="0"/>
              <a:t>. </a:t>
            </a:r>
            <a:r>
              <a:rPr lang="en-US" sz="2000" dirty="0" err="1" smtClean="0"/>
              <a:t>Emisi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</a:t>
            </a:r>
            <a:r>
              <a:rPr lang="en-US" sz="2000" dirty="0" err="1" smtClean="0"/>
              <a:t>banguan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gas </a:t>
            </a:r>
            <a:r>
              <a:rPr lang="en-US" sz="2000" dirty="0" err="1" smtClean="0"/>
              <a:t>buangan</a:t>
            </a:r>
            <a:r>
              <a:rPr lang="en-US" sz="2000" dirty="0" smtClean="0"/>
              <a:t> </a:t>
            </a:r>
            <a:r>
              <a:rPr lang="en-US" sz="2000" dirty="0" err="1" smtClean="0"/>
              <a:t>kendaraan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area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area </a:t>
            </a:r>
            <a:r>
              <a:rPr lang="en-US" sz="2000" dirty="0" err="1" smtClean="0"/>
              <a:t>parkir</a:t>
            </a:r>
            <a:r>
              <a:rPr lang="en-US" sz="2000" dirty="0" smtClean="0"/>
              <a:t>,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bongkar</a:t>
            </a:r>
            <a:r>
              <a:rPr lang="en-US" sz="2000" dirty="0" smtClean="0"/>
              <a:t> </a:t>
            </a:r>
            <a:r>
              <a:rPr lang="en-US" sz="2000" dirty="0" err="1" smtClean="0"/>
              <a:t>muat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, </a:t>
            </a:r>
            <a:r>
              <a:rPr lang="en-US" sz="2000" dirty="0" err="1" smtClean="0"/>
              <a:t>bau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pembuangan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sampah</a:t>
            </a:r>
            <a:r>
              <a:rPr lang="en-US" sz="2000" dirty="0" smtClean="0"/>
              <a:t>,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buangan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, </a:t>
            </a:r>
            <a:r>
              <a:rPr lang="en-US" sz="2000" dirty="0" err="1" smtClean="0"/>
              <a:t>kotoran</a:t>
            </a:r>
            <a:r>
              <a:rPr lang="en-US" sz="2000" dirty="0" smtClean="0"/>
              <a:t> </a:t>
            </a:r>
            <a:r>
              <a:rPr lang="en-US" sz="2000" dirty="0" err="1" smtClean="0"/>
              <a:t>disekitar</a:t>
            </a:r>
            <a:r>
              <a:rPr lang="en-US" sz="2000" dirty="0" smtClean="0"/>
              <a:t> area intake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bangunan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smtClean="0"/>
              <a:t>Soil </a:t>
            </a:r>
            <a:r>
              <a:rPr lang="en-US" sz="2000" dirty="0" smtClean="0"/>
              <a:t>gas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radon, </a:t>
            </a:r>
            <a:r>
              <a:rPr lang="en-US" sz="2000" dirty="0" err="1" smtClean="0"/>
              <a:t>kebocoran</a:t>
            </a:r>
            <a:r>
              <a:rPr lang="en-US" sz="2000" dirty="0" smtClean="0"/>
              <a:t> gas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, </a:t>
            </a:r>
            <a:r>
              <a:rPr lang="en-US" sz="2000" dirty="0" err="1" smtClean="0"/>
              <a:t>kontaminan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lahan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pestisida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Kelembaban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rembesan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memicu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mikroba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b.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,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: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1</a:t>
            </a:r>
            <a:r>
              <a:rPr lang="en-US" sz="2400" dirty="0" smtClean="0"/>
              <a:t>.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HVAC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debu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kotoran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lain,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mikroba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humidifier,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biosida</a:t>
            </a:r>
            <a:r>
              <a:rPr lang="en-US" sz="2400" dirty="0" smtClean="0"/>
              <a:t>,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pembersih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ketentuan</a:t>
            </a:r>
            <a:r>
              <a:rPr lang="en-US" sz="2400" dirty="0" smtClean="0"/>
              <a:t>, system </a:t>
            </a:r>
            <a:r>
              <a:rPr lang="en-US" sz="2400" dirty="0" err="1" smtClean="0"/>
              <a:t>ventilasi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,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pendingin</a:t>
            </a:r>
            <a:r>
              <a:rPr lang="en-US" sz="2400" dirty="0" smtClean="0"/>
              <a:t> (</a:t>
            </a:r>
            <a:r>
              <a:rPr lang="en-US" sz="2400" dirty="0" err="1" smtClean="0"/>
              <a:t>refriginerator</a:t>
            </a:r>
            <a:r>
              <a:rPr lang="en-US" sz="2400" dirty="0" smtClean="0"/>
              <a:t>) yang </a:t>
            </a:r>
            <a:r>
              <a:rPr lang="en-US" sz="2400" dirty="0" err="1" smtClean="0"/>
              <a:t>bocor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2</a:t>
            </a:r>
            <a:r>
              <a:rPr lang="en-US" sz="2400" dirty="0" smtClean="0"/>
              <a:t>.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non-HVAC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emisi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 (VOCs, </a:t>
            </a:r>
            <a:r>
              <a:rPr lang="en-US" sz="2400" dirty="0" err="1" smtClean="0"/>
              <a:t>ozon</a:t>
            </a:r>
            <a:r>
              <a:rPr lang="en-US" sz="2400" dirty="0" smtClean="0"/>
              <a:t>), </a:t>
            </a:r>
            <a:r>
              <a:rPr lang="en-US" sz="2400" dirty="0" err="1" smtClean="0"/>
              <a:t>suplai</a:t>
            </a:r>
            <a:r>
              <a:rPr lang="en-US" sz="2400" dirty="0" smtClean="0"/>
              <a:t> (</a:t>
            </a:r>
            <a:r>
              <a:rPr lang="en-US" sz="2400" dirty="0" err="1" smtClean="0"/>
              <a:t>pelarut</a:t>
            </a:r>
            <a:r>
              <a:rPr lang="en-US" sz="2400" dirty="0" smtClean="0"/>
              <a:t>, toner, ammonia), </a:t>
            </a:r>
            <a:r>
              <a:rPr lang="en-US" sz="2400" dirty="0" err="1" smtClean="0"/>
              <a:t>emisi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took,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,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pembersihan</a:t>
            </a:r>
            <a:r>
              <a:rPr lang="en-US" sz="2400" dirty="0" smtClean="0"/>
              <a:t>, </a:t>
            </a:r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en-US" sz="2400" dirty="0" err="1" smtClean="0"/>
              <a:t>penggerak</a:t>
            </a:r>
            <a:r>
              <a:rPr lang="en-US" sz="2400" dirty="0" smtClean="0"/>
              <a:t> elevator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mekanik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c.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,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: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smtClean="0"/>
              <a:t>personal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merokok</a:t>
            </a:r>
            <a:r>
              <a:rPr lang="en-US" sz="2400" dirty="0" smtClean="0"/>
              <a:t>, </a:t>
            </a:r>
            <a:r>
              <a:rPr lang="en-US" sz="2400" dirty="0" err="1" smtClean="0"/>
              <a:t>memasak</a:t>
            </a:r>
            <a:r>
              <a:rPr lang="en-US" sz="2400" dirty="0" smtClean="0"/>
              <a:t>, aroma </a:t>
            </a:r>
            <a:r>
              <a:rPr lang="en-US" sz="2400" dirty="0" err="1" smtClean="0"/>
              <a:t>kosmetik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bau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smtClean="0"/>
              <a:t>housekeeping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pembersih</a:t>
            </a:r>
            <a:r>
              <a:rPr lang="en-US" sz="2400" dirty="0" smtClean="0"/>
              <a:t>, </a:t>
            </a:r>
            <a:r>
              <a:rPr lang="en-US" sz="2400" dirty="0" err="1" smtClean="0"/>
              <a:t>emisi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gudang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</a:t>
            </a:r>
            <a:r>
              <a:rPr lang="en-US" sz="2400" dirty="0" err="1" smtClean="0"/>
              <a:t>bahn</a:t>
            </a:r>
            <a:r>
              <a:rPr lang="en-US" sz="2400" dirty="0" smtClean="0"/>
              <a:t> </a:t>
            </a:r>
            <a:r>
              <a:rPr lang="en-US" sz="2400" dirty="0" err="1" smtClean="0"/>
              <a:t>suplai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sampah</a:t>
            </a:r>
            <a:r>
              <a:rPr lang="en-US" sz="2400" dirty="0" smtClean="0"/>
              <a:t>,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pengharum</a:t>
            </a:r>
            <a:r>
              <a:rPr lang="en-US" sz="2400" dirty="0" smtClean="0"/>
              <a:t>, </a:t>
            </a:r>
            <a:r>
              <a:rPr lang="en-US" sz="2400" dirty="0" err="1" smtClean="0"/>
              <a:t>debu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kotoran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menyapu</a:t>
            </a:r>
            <a:r>
              <a:rPr lang="en-US" sz="2400" dirty="0" smtClean="0"/>
              <a:t> (</a:t>
            </a:r>
            <a:r>
              <a:rPr lang="en-US" sz="2400" dirty="0" err="1" smtClean="0"/>
              <a:t>vacumming</a:t>
            </a:r>
            <a:r>
              <a:rPr lang="en-US" sz="2400" dirty="0" smtClean="0"/>
              <a:t>).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pemeliharaan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mikroorganisme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uap</a:t>
            </a:r>
            <a:r>
              <a:rPr lang="en-US" sz="2400" dirty="0" smtClean="0"/>
              <a:t> air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kurangnya</a:t>
            </a:r>
            <a:r>
              <a:rPr lang="en-US" sz="2400" dirty="0" smtClean="0"/>
              <a:t> </a:t>
            </a:r>
            <a:r>
              <a:rPr lang="en-US" sz="2400" dirty="0" err="1" smtClean="0"/>
              <a:t>pemeliharaan</a:t>
            </a:r>
            <a:r>
              <a:rPr lang="en-US" sz="2400" dirty="0" smtClean="0"/>
              <a:t> cooling tower, </a:t>
            </a:r>
            <a:r>
              <a:rPr lang="en-US" sz="2400" dirty="0" err="1" smtClean="0"/>
              <a:t>debu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kotoran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VOCs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perekat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cat, </a:t>
            </a:r>
            <a:r>
              <a:rPr lang="en-US" sz="2400" dirty="0" err="1" smtClean="0"/>
              <a:t>pestisida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</a:t>
            </a:r>
            <a:r>
              <a:rPr lang="en-US" sz="2400" dirty="0" err="1" smtClean="0"/>
              <a:t>hama</a:t>
            </a:r>
            <a:r>
              <a:rPr lang="en-US" sz="2400" dirty="0" smtClean="0"/>
              <a:t>, </a:t>
            </a:r>
            <a:r>
              <a:rPr lang="en-US" sz="2400" dirty="0" err="1" smtClean="0"/>
              <a:t>emisi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gudang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743</Words>
  <Application>Microsoft Office PowerPoint</Application>
  <PresentationFormat>Custom</PresentationFormat>
  <Paragraphs>59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PENGERTIAN MANAJEMEN MUTU UDARA DI DALAM RUANGAN  </vt:lpstr>
      <vt:lpstr>Slide 6</vt:lpstr>
      <vt:lpstr>Slide 7</vt:lpstr>
      <vt:lpstr>Slide 8</vt:lpstr>
      <vt:lpstr>Slide 9</vt:lpstr>
      <vt:lpstr>Slide 10</vt:lpstr>
      <vt:lpstr>Slide 11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328</cp:revision>
  <dcterms:created xsi:type="dcterms:W3CDTF">2010-08-24T06:47:44Z</dcterms:created>
  <dcterms:modified xsi:type="dcterms:W3CDTF">2018-10-30T06:00:32Z</dcterms:modified>
</cp:coreProperties>
</file>