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0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09/01/2019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proyek.blogspo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r>
              <a:rPr lang="en-US" sz="2800" b="1" dirty="0" smtClean="0"/>
              <a:t>ALAT PELINDUNG DIRI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err="1" smtClean="0"/>
              <a:t>Pengertian</a:t>
            </a:r>
            <a:r>
              <a:rPr lang="en-US" sz="2000" dirty="0" smtClean="0"/>
              <a:t> APD </a:t>
            </a:r>
          </a:p>
          <a:p>
            <a:pPr algn="just">
              <a:buNone/>
            </a:pP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Tarwaka</a:t>
            </a:r>
            <a:endParaRPr lang="en-US" sz="2000" dirty="0" smtClean="0"/>
          </a:p>
          <a:p>
            <a:pPr marL="457200" indent="-457200"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(APD)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melindungi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tubuhnya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pemaparan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en-US" sz="2000" dirty="0" err="1" smtClean="0"/>
              <a:t>Budiono</a:t>
            </a:r>
            <a:endParaRPr lang="en-US" sz="2000" dirty="0" smtClean="0"/>
          </a:p>
          <a:p>
            <a:pPr marL="457200" indent="-457200"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(APD)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melindungi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tubuhnya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</a:t>
            </a:r>
          </a:p>
          <a:p>
            <a:pPr marL="457200" indent="-457200" algn="just">
              <a:buNone/>
            </a:pPr>
            <a:endParaRPr lang="en-US" sz="2000" dirty="0" smtClean="0"/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Transmigrasi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PER.08/MEN/VII/2010</a:t>
            </a:r>
          </a:p>
          <a:p>
            <a:pPr marL="457200" indent="-457200"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disingkat</a:t>
            </a:r>
            <a:r>
              <a:rPr lang="en-US" sz="2000" dirty="0" smtClean="0"/>
              <a:t> APD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melindungi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fungsinya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mengisolasi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 </a:t>
            </a:r>
            <a:r>
              <a:rPr lang="en-US" sz="2000" dirty="0" err="1" smtClean="0"/>
              <a:t>Pengusaha</a:t>
            </a:r>
            <a:r>
              <a:rPr lang="en-US" sz="2000" dirty="0" smtClean="0"/>
              <a:t> </a:t>
            </a:r>
            <a:r>
              <a:rPr lang="en-US" sz="2000" dirty="0" err="1" smtClean="0"/>
              <a:t>wajib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APD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/</a:t>
            </a:r>
            <a:r>
              <a:rPr lang="en-US" sz="2000" dirty="0" err="1" smtClean="0"/>
              <a:t>buruh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571504"/>
          </a:xfrm>
        </p:spPr>
        <p:txBody>
          <a:bodyPr/>
          <a:lstStyle/>
          <a:p>
            <a:r>
              <a:rPr lang="en-US" sz="2800" b="1" dirty="0" smtClean="0"/>
              <a:t>JENIS-JENIS APD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5794"/>
            <a:ext cx="10972800" cy="542928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1. Safety Helmet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Safety </a:t>
            </a:r>
            <a:r>
              <a:rPr lang="en-US" sz="2000" dirty="0" smtClean="0"/>
              <a:t>helmet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2. Safety Belt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Safety </a:t>
            </a:r>
            <a:r>
              <a:rPr lang="en-US" sz="2000" dirty="0" smtClean="0"/>
              <a:t>belt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u="sng" dirty="0" smtClean="0">
                <a:hlinkClick r:id="rId3"/>
              </a:rPr>
              <a:t>/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ketinggian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  <p:pic>
        <p:nvPicPr>
          <p:cNvPr id="4" name="Picture 3" descr="https://4.bp.blogspot.com/-DfntgwmxzAY/UeHkoB1z3hI/AAAAAAAAAc0/jnCL-B0PZLw/s1600/imag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6976" y="1714488"/>
            <a:ext cx="152146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1.bp.blogspot.com/-QEN9Fme2O9M/UeHlbkrcl7I/AAAAAAAAAdA/feVPDp9T-g0/s1600/images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6976" y="4214818"/>
            <a:ext cx="1959610" cy="23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8671"/>
            <a:ext cx="10972800" cy="5197494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smtClean="0"/>
              <a:t>3</a:t>
            </a:r>
            <a:r>
              <a:rPr lang="en-US" sz="2000" b="1" dirty="0" smtClean="0"/>
              <a:t>. Safety </a:t>
            </a:r>
            <a:r>
              <a:rPr lang="en-US" sz="2000" b="1" dirty="0" smtClean="0"/>
              <a:t>Shoes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 smtClean="0"/>
              <a:t>Safety </a:t>
            </a:r>
            <a:r>
              <a:rPr lang="en-US" sz="2000" dirty="0" smtClean="0"/>
              <a:t>shoes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fatal yang </a:t>
            </a:r>
            <a:r>
              <a:rPr lang="en-US" sz="2000" dirty="0" err="1" smtClean="0"/>
              <a:t>menimpa</a:t>
            </a:r>
            <a:r>
              <a:rPr lang="en-US" sz="2000" dirty="0" smtClean="0"/>
              <a:t> kaki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tajam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berat</a:t>
            </a:r>
            <a:r>
              <a:rPr lang="en-US" sz="2000" dirty="0" smtClean="0"/>
              <a:t>,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panas</a:t>
            </a:r>
            <a:r>
              <a:rPr lang="en-US" sz="2000" dirty="0" smtClean="0"/>
              <a:t>, </a:t>
            </a:r>
            <a:r>
              <a:rPr lang="en-US" sz="2000" dirty="0" err="1" smtClean="0"/>
              <a:t>cairan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sebagainya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4. </a:t>
            </a:r>
            <a:r>
              <a:rPr lang="en-US" sz="2000" b="1" dirty="0" err="1" smtClean="0"/>
              <a:t>Sarung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situasi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cedera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.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sarung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  <p:pic>
        <p:nvPicPr>
          <p:cNvPr id="4" name="Picture 3" descr="https://2.bp.blogspot.com/-tE9AmYyZ-d8/UeHmhC-DE3I/AAAAAAAAAdU/ULO0nw23TWM/s1600/images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7" y="2000240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1.bp.blogspot.com/-GfXldQH-zp8/UeHqilZ5W5I/AAAAAAAAAd8/6616w40kfFk/s1600/inde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092" y="4857760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10972800" cy="5554684"/>
          </a:xfrm>
        </p:spPr>
        <p:txBody>
          <a:bodyPr/>
          <a:lstStyle/>
          <a:p>
            <a:pPr>
              <a:buNone/>
            </a:pPr>
            <a:r>
              <a:rPr lang="sv-SE" sz="2000" b="1" dirty="0" smtClean="0"/>
              <a:t>5. </a:t>
            </a:r>
            <a:r>
              <a:rPr lang="sv-SE" sz="2000" b="1" dirty="0" smtClean="0"/>
              <a:t>Kaca Mata Pengaman (Safety Glasses)</a:t>
            </a: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	Berfungsi </a:t>
            </a:r>
            <a:r>
              <a:rPr lang="sv-SE" sz="2000" dirty="0" smtClean="0"/>
              <a:t>sebagai pelindung mata ketika bekerja (misalnya mengelas</a:t>
            </a:r>
            <a:r>
              <a:rPr lang="sv-SE" sz="2000" dirty="0" smtClean="0"/>
              <a:t>).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r>
              <a:rPr lang="en-US" sz="2000" b="1" dirty="0" smtClean="0"/>
              <a:t>6. </a:t>
            </a:r>
            <a:r>
              <a:rPr lang="en-US" sz="2000" b="1" dirty="0" err="1" smtClean="0"/>
              <a:t>Penutup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Telinga</a:t>
            </a:r>
            <a:r>
              <a:rPr lang="en-US" sz="2000" b="1" dirty="0" smtClean="0"/>
              <a:t> (Ear Plug)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telinga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bising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b="1" dirty="0" smtClean="0"/>
              <a:t>7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Pelindung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Wajah</a:t>
            </a:r>
            <a:r>
              <a:rPr lang="en-US" sz="2000" b="1" dirty="0" smtClean="0"/>
              <a:t> (Face Shield)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wajah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percikan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asing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(</a:t>
            </a:r>
            <a:r>
              <a:rPr lang="en-US" sz="2000" dirty="0" err="1" smtClean="0"/>
              <a:t>misal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menggerinda</a:t>
            </a:r>
            <a:r>
              <a:rPr lang="en-US" sz="2000" dirty="0" smtClean="0"/>
              <a:t>).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https://4.bp.blogspot.com/-RkKrSOEO-ZA/UeHtdUI11cI/AAAAAAAAAeY/HkghExJ8VEc/s1600/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6" y="1571612"/>
            <a:ext cx="1061730" cy="6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4.bp.blogspot.com/-TgS9WdRJqc4/UeHuDmy4k-I/AAAAAAAAAeg/oQ3zrkckaWA/s320/index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16" y="3286124"/>
            <a:ext cx="3050540" cy="6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3.bp.blogspot.com/-BU22MSo0qus/UeHurAafRCI/AAAAAAAAAeo/YgNrWWrp1Ac/s1600/inde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30" y="5286388"/>
            <a:ext cx="968188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178</Words>
  <Application>Microsoft Office PowerPoint</Application>
  <PresentationFormat>Custom</PresentationFormat>
  <Paragraphs>72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ALAT PELINDUNG DIRI</vt:lpstr>
      <vt:lpstr>JENIS-JENIS APD</vt:lpstr>
      <vt:lpstr>Slide 7</vt:lpstr>
      <vt:lpstr>Slide 8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338</cp:revision>
  <dcterms:created xsi:type="dcterms:W3CDTF">2010-08-24T06:47:44Z</dcterms:created>
  <dcterms:modified xsi:type="dcterms:W3CDTF">2019-01-09T07:24:16Z</dcterms:modified>
</cp:coreProperties>
</file>