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6" r:id="rId2"/>
    <p:sldId id="403" r:id="rId3"/>
    <p:sldId id="257" r:id="rId4"/>
    <p:sldId id="364" r:id="rId5"/>
    <p:sldId id="437" r:id="rId6"/>
    <p:sldId id="415" r:id="rId7"/>
    <p:sldId id="420" r:id="rId8"/>
    <p:sldId id="417" r:id="rId9"/>
    <p:sldId id="438" r:id="rId10"/>
    <p:sldId id="439" r:id="rId11"/>
    <p:sldId id="400"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3190" autoAdjust="0"/>
  </p:normalViewPr>
  <p:slideViewPr>
    <p:cSldViewPr>
      <p:cViewPr varScale="1">
        <p:scale>
          <a:sx n="72" d="100"/>
          <a:sy n="72" d="100"/>
        </p:scale>
        <p:origin x="-43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2D599F7-94B6-4370-82EC-49734D868B95}" type="datetimeFigureOut">
              <a:rPr lang="id-ID"/>
              <a:pPr>
                <a:defRPr/>
              </a:pPr>
              <a:t>09/01/2019</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AFD8E86-DE7D-4794-AF37-E72FD06DF149}" type="slidenum">
              <a:rPr lang="id-ID"/>
              <a:pPr>
                <a:defRPr/>
              </a:pPr>
              <a:t>‹#›</a:t>
            </a:fld>
            <a:endParaRPr lang="id-ID"/>
          </a:p>
        </p:txBody>
      </p:sp>
    </p:spTree>
    <p:extLst>
      <p:ext uri="{BB962C8B-B14F-4D97-AF65-F5344CB8AC3E}">
        <p14:creationId xmlns:p14="http://schemas.microsoft.com/office/powerpoint/2010/main" xmlns="" val="587928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A8D1CF8-D804-4C8F-BA3F-00842C4F29EC}" type="slidenum">
              <a:rPr lang="id-ID" smtClean="0"/>
              <a:pPr>
                <a:defRPr/>
              </a:pPr>
              <a:t>2</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485C9A-BBED-4049-B935-83DA78118068}" type="slidenum">
              <a:rPr lang="id-ID"/>
              <a:pPr>
                <a:spcBef>
                  <a:spcPct val="0"/>
                </a:spcBef>
              </a:pPr>
              <a:t>3</a:t>
            </a:fld>
            <a:endParaRPr lang="id-ID"/>
          </a:p>
        </p:txBody>
      </p:sp>
    </p:spTree>
    <p:extLst>
      <p:ext uri="{BB962C8B-B14F-4D97-AF65-F5344CB8AC3E}">
        <p14:creationId xmlns:p14="http://schemas.microsoft.com/office/powerpoint/2010/main" xmlns="" val="226797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5860D0-E518-4C8F-91DE-97DA819F0244}" type="slidenum">
              <a:rPr lang="id-ID"/>
              <a:pPr>
                <a:spcBef>
                  <a:spcPct val="0"/>
                </a:spcBef>
              </a:pPr>
              <a:t>4</a:t>
            </a:fld>
            <a:endParaRPr lang="id-ID"/>
          </a:p>
        </p:txBody>
      </p:sp>
    </p:spTree>
    <p:extLst>
      <p:ext uri="{BB962C8B-B14F-4D97-AF65-F5344CB8AC3E}">
        <p14:creationId xmlns:p14="http://schemas.microsoft.com/office/powerpoint/2010/main" xmlns="" val="170002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FD8E86-DE7D-4794-AF37-E72FD06DF149}" type="slidenum">
              <a:rPr lang="id-ID" smtClean="0"/>
              <a:pPr>
                <a:defRPr/>
              </a:pPr>
              <a:t>6</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FF15C2B-54E9-40C4-9F39-237F10DAC0BB}" type="datetime1">
              <a:rPr lang="en-US"/>
              <a:pPr>
                <a:defRPr/>
              </a:pPr>
              <a:t>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59B9D5-696F-4259-85AF-1E527FA688BF}" type="slidenum">
              <a:rPr lang="en-US"/>
              <a:pPr>
                <a:defRPr/>
              </a:pPr>
              <a:t>‹#›</a:t>
            </a:fld>
            <a:endParaRPr lang="en-US"/>
          </a:p>
        </p:txBody>
      </p:sp>
    </p:spTree>
    <p:extLst>
      <p:ext uri="{BB962C8B-B14F-4D97-AF65-F5344CB8AC3E}">
        <p14:creationId xmlns:p14="http://schemas.microsoft.com/office/powerpoint/2010/main" xmlns="" val="112057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71DEDD-54E3-469C-94E6-C9F7DE1598E4}" type="datetime1">
              <a:rPr lang="en-US"/>
              <a:pPr>
                <a:defRPr/>
              </a:pPr>
              <a:t>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F5DD09-F5FE-434D-B261-6C37AF35150D}" type="slidenum">
              <a:rPr lang="en-US"/>
              <a:pPr>
                <a:defRPr/>
              </a:pPr>
              <a:t>‹#›</a:t>
            </a:fld>
            <a:endParaRPr lang="en-US"/>
          </a:p>
        </p:txBody>
      </p:sp>
    </p:spTree>
    <p:extLst>
      <p:ext uri="{BB962C8B-B14F-4D97-AF65-F5344CB8AC3E}">
        <p14:creationId xmlns:p14="http://schemas.microsoft.com/office/powerpoint/2010/main" xmlns="" val="426431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5C3F7A-9611-4D58-8ED0-7E71EEF80912}" type="datetime1">
              <a:rPr lang="en-US"/>
              <a:pPr>
                <a:defRPr/>
              </a:pPr>
              <a:t>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34023E-4D3E-4E22-8CB7-794A2AB1D786}" type="slidenum">
              <a:rPr lang="en-US"/>
              <a:pPr>
                <a:defRPr/>
              </a:pPr>
              <a:t>‹#›</a:t>
            </a:fld>
            <a:endParaRPr lang="en-US"/>
          </a:p>
        </p:txBody>
      </p:sp>
    </p:spTree>
    <p:extLst>
      <p:ext uri="{BB962C8B-B14F-4D97-AF65-F5344CB8AC3E}">
        <p14:creationId xmlns:p14="http://schemas.microsoft.com/office/powerpoint/2010/main" xmlns="" val="304806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9E83DF-5C85-4DA3-B01D-FB3FB07DD772}" type="datetime1">
              <a:rPr lang="en-US"/>
              <a:pPr>
                <a:defRPr/>
              </a:pPr>
              <a:t>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E6E9FE-5A76-4A08-A2C4-056A5E9CDDD3}" type="slidenum">
              <a:rPr lang="en-US"/>
              <a:pPr>
                <a:defRPr/>
              </a:pPr>
              <a:t>‹#›</a:t>
            </a:fld>
            <a:endParaRPr lang="en-US"/>
          </a:p>
        </p:txBody>
      </p:sp>
    </p:spTree>
    <p:extLst>
      <p:ext uri="{BB962C8B-B14F-4D97-AF65-F5344CB8AC3E}">
        <p14:creationId xmlns:p14="http://schemas.microsoft.com/office/powerpoint/2010/main" xmlns="" val="376323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E5320F-CF90-4DE5-8266-9BC94F1E2C06}" type="datetime1">
              <a:rPr lang="en-US"/>
              <a:pPr>
                <a:defRPr/>
              </a:pPr>
              <a:t>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1259F5-5A7D-4370-9D0F-184E0B0DCCE8}" type="slidenum">
              <a:rPr lang="en-US"/>
              <a:pPr>
                <a:defRPr/>
              </a:pPr>
              <a:t>‹#›</a:t>
            </a:fld>
            <a:endParaRPr lang="en-US"/>
          </a:p>
        </p:txBody>
      </p:sp>
    </p:spTree>
    <p:extLst>
      <p:ext uri="{BB962C8B-B14F-4D97-AF65-F5344CB8AC3E}">
        <p14:creationId xmlns:p14="http://schemas.microsoft.com/office/powerpoint/2010/main" xmlns="" val="36594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A327FA-9D99-4EB0-A797-E58B02B1D680}" type="datetime1">
              <a:rPr lang="en-US"/>
              <a:pPr>
                <a:defRPr/>
              </a:pPr>
              <a:t>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B1E8CF-465D-4563-812A-F4E19D6C02A4}" type="slidenum">
              <a:rPr lang="en-US"/>
              <a:pPr>
                <a:defRPr/>
              </a:pPr>
              <a:t>‹#›</a:t>
            </a:fld>
            <a:endParaRPr lang="en-US"/>
          </a:p>
        </p:txBody>
      </p:sp>
    </p:spTree>
    <p:extLst>
      <p:ext uri="{BB962C8B-B14F-4D97-AF65-F5344CB8AC3E}">
        <p14:creationId xmlns:p14="http://schemas.microsoft.com/office/powerpoint/2010/main" xmlns="" val="112527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0A5A75-E45D-4E98-B8AE-F9D26A5C361B}" type="datetime1">
              <a:rPr lang="en-US"/>
              <a:pPr>
                <a:defRPr/>
              </a:pPr>
              <a:t>1/9/2019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88D338-53E8-4D4F-9DD1-237FEBA79B15}" type="slidenum">
              <a:rPr lang="en-US"/>
              <a:pPr>
                <a:defRPr/>
              </a:pPr>
              <a:t>‹#›</a:t>
            </a:fld>
            <a:endParaRPr lang="en-US"/>
          </a:p>
        </p:txBody>
      </p:sp>
    </p:spTree>
    <p:extLst>
      <p:ext uri="{BB962C8B-B14F-4D97-AF65-F5344CB8AC3E}">
        <p14:creationId xmlns:p14="http://schemas.microsoft.com/office/powerpoint/2010/main" xmlns="" val="138261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9EBC8D-3B89-4C00-A027-57B4DD02A968}" type="datetime1">
              <a:rPr lang="en-US"/>
              <a:pPr>
                <a:defRPr/>
              </a:pPr>
              <a:t>1/9/2019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24BF59-DE1D-41B5-BD40-22C2D9DDC732}" type="slidenum">
              <a:rPr lang="en-US"/>
              <a:pPr>
                <a:defRPr/>
              </a:pPr>
              <a:t>‹#›</a:t>
            </a:fld>
            <a:endParaRPr lang="en-US"/>
          </a:p>
        </p:txBody>
      </p:sp>
    </p:spTree>
    <p:extLst>
      <p:ext uri="{BB962C8B-B14F-4D97-AF65-F5344CB8AC3E}">
        <p14:creationId xmlns:p14="http://schemas.microsoft.com/office/powerpoint/2010/main" xmlns="" val="321302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C731D9-D356-46AD-9778-1ED6BAC93303}" type="datetime1">
              <a:rPr lang="en-US"/>
              <a:pPr>
                <a:defRPr/>
              </a:pPr>
              <a:t>1/9/2019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34CD91-FD2A-4B90-BA83-2480C91B0E18}" type="slidenum">
              <a:rPr lang="en-US"/>
              <a:pPr>
                <a:defRPr/>
              </a:pPr>
              <a:t>‹#›</a:t>
            </a:fld>
            <a:endParaRPr lang="en-US"/>
          </a:p>
        </p:txBody>
      </p:sp>
    </p:spTree>
    <p:extLst>
      <p:ext uri="{BB962C8B-B14F-4D97-AF65-F5344CB8AC3E}">
        <p14:creationId xmlns:p14="http://schemas.microsoft.com/office/powerpoint/2010/main" xmlns="" val="26385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BC5EA6-8E03-4C9F-A9D6-63ED43AE3821}" type="datetime1">
              <a:rPr lang="en-US"/>
              <a:pPr>
                <a:defRPr/>
              </a:pPr>
              <a:t>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1718D5-5D34-4FA8-A68C-374807308554}" type="slidenum">
              <a:rPr lang="en-US"/>
              <a:pPr>
                <a:defRPr/>
              </a:pPr>
              <a:t>‹#›</a:t>
            </a:fld>
            <a:endParaRPr lang="en-US"/>
          </a:p>
        </p:txBody>
      </p:sp>
    </p:spTree>
    <p:extLst>
      <p:ext uri="{BB962C8B-B14F-4D97-AF65-F5344CB8AC3E}">
        <p14:creationId xmlns:p14="http://schemas.microsoft.com/office/powerpoint/2010/main" xmlns="" val="322914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048A46-DA15-4B0A-936E-52472CC38270}" type="datetime1">
              <a:rPr lang="en-US"/>
              <a:pPr>
                <a:defRPr/>
              </a:pPr>
              <a:t>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1B7B35-6506-475F-A78A-1308F81AFF72}" type="slidenum">
              <a:rPr lang="en-US"/>
              <a:pPr>
                <a:defRPr/>
              </a:pPr>
              <a:t>‹#›</a:t>
            </a:fld>
            <a:endParaRPr lang="en-US"/>
          </a:p>
        </p:txBody>
      </p:sp>
    </p:spTree>
    <p:extLst>
      <p:ext uri="{BB962C8B-B14F-4D97-AF65-F5344CB8AC3E}">
        <p14:creationId xmlns:p14="http://schemas.microsoft.com/office/powerpoint/2010/main" xmlns="" val="28386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33342A4-F1D0-4F7B-9C1B-E0B8E7C1B2B5}" type="datetime1">
              <a:rPr lang="en-US"/>
              <a:pPr>
                <a:defRPr/>
              </a:pPr>
              <a:t>1/9/2019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589B315E-8774-44EE-AFD0-1705A3173F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xmlns="" val="0"/>
              </a:ext>
            </a:extLst>
          </a:blip>
          <a:srcRect l="1051" r="800" b="504"/>
          <a:stretch>
            <a:fillRect/>
          </a:stretch>
        </p:blipFill>
        <p:spPr bwMode="auto">
          <a:xfrm>
            <a:off x="1524000" y="17486"/>
            <a:ext cx="9144000" cy="684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extBox 1"/>
          <p:cNvSpPr txBox="1">
            <a:spLocks noChangeArrowheads="1"/>
          </p:cNvSpPr>
          <p:nvPr/>
        </p:nvSpPr>
        <p:spPr bwMode="auto">
          <a:xfrm>
            <a:off x="4724400" y="3673495"/>
            <a:ext cx="5638800"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sz="1800" b="1" dirty="0">
                <a:solidFill>
                  <a:schemeClr val="bg1"/>
                </a:solidFill>
                <a:latin typeface="Arial" panose="020B0604020202020204" pitchFamily="34" charset="0"/>
              </a:rPr>
              <a:t>KONTRAK KULIAH &amp; PENGANTAR </a:t>
            </a:r>
            <a:endParaRPr lang="id-ID" sz="1800" b="1" dirty="0" smtClean="0">
              <a:solidFill>
                <a:schemeClr val="bg1"/>
              </a:solidFill>
              <a:latin typeface="Arial" panose="020B0604020202020204" pitchFamily="34" charset="0"/>
            </a:endParaRPr>
          </a:p>
          <a:p>
            <a:pPr algn="ctr" eaLnBrk="1" hangingPunct="1">
              <a:spcBef>
                <a:spcPct val="0"/>
              </a:spcBef>
              <a:buFontTx/>
              <a:buNone/>
            </a:pPr>
            <a:r>
              <a:rPr lang="en-US" sz="2000" b="1" dirty="0" smtClean="0">
                <a:solidFill>
                  <a:schemeClr val="tx2">
                    <a:lumMod val="75000"/>
                  </a:schemeClr>
                </a:solidFill>
                <a:latin typeface="Arial" panose="020B0604020202020204" pitchFamily="34" charset="0"/>
              </a:rPr>
              <a:t>PROSES INDUSTRI</a:t>
            </a:r>
            <a:endParaRPr lang="en-US" sz="2000" b="1" dirty="0">
              <a:solidFill>
                <a:schemeClr val="tx2">
                  <a:lumMod val="75000"/>
                </a:schemeClr>
              </a:solidFill>
              <a:latin typeface="Arial" panose="020B0604020202020204" pitchFamily="34" charset="0"/>
            </a:endParaRPr>
          </a:p>
          <a:p>
            <a:pPr algn="ctr" eaLnBrk="1" hangingPunct="1">
              <a:spcBef>
                <a:spcPct val="0"/>
              </a:spcBef>
              <a:buFontTx/>
              <a:buNone/>
            </a:pPr>
            <a:r>
              <a:rPr lang="id-ID" sz="1800" b="1" dirty="0">
                <a:solidFill>
                  <a:schemeClr val="bg1"/>
                </a:solidFill>
                <a:latin typeface="Arial" panose="020B0604020202020204" pitchFamily="34" charset="0"/>
              </a:rPr>
              <a:t>SESI </a:t>
            </a:r>
            <a:r>
              <a:rPr lang="id-ID" sz="1800" b="1" dirty="0" smtClean="0">
                <a:solidFill>
                  <a:schemeClr val="bg1"/>
                </a:solidFill>
                <a:latin typeface="Arial" panose="020B0604020202020204" pitchFamily="34" charset="0"/>
              </a:rPr>
              <a:t>– </a:t>
            </a:r>
            <a:r>
              <a:rPr lang="en-US" sz="1800" b="1" dirty="0" smtClean="0">
                <a:solidFill>
                  <a:schemeClr val="bg1"/>
                </a:solidFill>
                <a:latin typeface="Arial" panose="020B0604020202020204" pitchFamily="34" charset="0"/>
              </a:rPr>
              <a:t>9</a:t>
            </a:r>
            <a:endParaRPr lang="en-US" sz="1800" b="1" dirty="0" smtClean="0">
              <a:solidFill>
                <a:schemeClr val="bg1"/>
              </a:solidFill>
              <a:latin typeface="Arial" panose="020B0604020202020204" pitchFamily="34" charset="0"/>
            </a:endParaRPr>
          </a:p>
          <a:p>
            <a:pPr algn="ctr" eaLnBrk="1" hangingPunct="1">
              <a:spcBef>
                <a:spcPct val="0"/>
              </a:spcBef>
              <a:buFontTx/>
              <a:buNone/>
            </a:pPr>
            <a:r>
              <a:rPr lang="en-US" sz="2000" b="1" dirty="0" smtClean="0">
                <a:solidFill>
                  <a:schemeClr val="tx2">
                    <a:lumMod val="75000"/>
                  </a:schemeClr>
                </a:solidFill>
                <a:latin typeface="Arial" panose="020B0604020202020204" pitchFamily="34" charset="0"/>
              </a:rPr>
              <a:t>Cut Alia </a:t>
            </a:r>
            <a:r>
              <a:rPr lang="en-US" sz="2000" b="1" dirty="0" err="1" smtClean="0">
                <a:solidFill>
                  <a:schemeClr val="tx2">
                    <a:lumMod val="75000"/>
                  </a:schemeClr>
                </a:solidFill>
                <a:latin typeface="Arial" panose="020B0604020202020204" pitchFamily="34" charset="0"/>
              </a:rPr>
              <a:t>Keumala</a:t>
            </a:r>
            <a:r>
              <a:rPr lang="en-US" sz="2000" b="1" dirty="0" smtClean="0">
                <a:solidFill>
                  <a:schemeClr val="tx2">
                    <a:lumMod val="75000"/>
                  </a:schemeClr>
                </a:solidFill>
                <a:latin typeface="Arial" panose="020B0604020202020204" pitchFamily="34" charset="0"/>
              </a:rPr>
              <a:t> </a:t>
            </a:r>
            <a:r>
              <a:rPr lang="en-US" sz="2000" b="1" dirty="0" err="1" smtClean="0">
                <a:solidFill>
                  <a:schemeClr val="tx2">
                    <a:lumMod val="75000"/>
                  </a:schemeClr>
                </a:solidFill>
                <a:latin typeface="Arial" panose="020B0604020202020204" pitchFamily="34" charset="0"/>
              </a:rPr>
              <a:t>Muda</a:t>
            </a:r>
            <a:r>
              <a:rPr lang="id-ID" sz="2000" b="1" dirty="0" smtClean="0">
                <a:solidFill>
                  <a:schemeClr val="tx2">
                    <a:lumMod val="75000"/>
                  </a:schemeClr>
                </a:solidFill>
                <a:latin typeface="Arial" panose="020B0604020202020204" pitchFamily="34" charset="0"/>
              </a:rPr>
              <a:t>,</a:t>
            </a:r>
            <a:r>
              <a:rPr lang="en-US" sz="2000" b="1" dirty="0" smtClean="0">
                <a:solidFill>
                  <a:schemeClr val="tx2">
                    <a:lumMod val="75000"/>
                  </a:schemeClr>
                </a:solidFill>
                <a:latin typeface="Arial" panose="020B0604020202020204" pitchFamily="34" charset="0"/>
              </a:rPr>
              <a:t> SKM,</a:t>
            </a:r>
            <a:r>
              <a:rPr lang="id-ID" sz="2000" b="1" dirty="0" smtClean="0">
                <a:solidFill>
                  <a:schemeClr val="tx2">
                    <a:lumMod val="75000"/>
                  </a:schemeClr>
                </a:solidFill>
                <a:latin typeface="Arial" panose="020B0604020202020204" pitchFamily="34" charset="0"/>
              </a:rPr>
              <a:t> MK</a:t>
            </a:r>
            <a:r>
              <a:rPr lang="en-US" sz="2000" b="1" dirty="0" smtClean="0">
                <a:solidFill>
                  <a:schemeClr val="tx2">
                    <a:lumMod val="75000"/>
                  </a:schemeClr>
                </a:solidFill>
                <a:latin typeface="Arial" panose="020B0604020202020204" pitchFamily="34" charset="0"/>
              </a:rPr>
              <a:t>KK </a:t>
            </a:r>
          </a:p>
          <a:p>
            <a:pPr algn="ctr" eaLnBrk="1" hangingPunct="1">
              <a:spcBef>
                <a:spcPct val="0"/>
              </a:spcBef>
              <a:buFontTx/>
              <a:buNone/>
            </a:pPr>
            <a:r>
              <a:rPr lang="id-ID" sz="1800" b="1" dirty="0" smtClean="0">
                <a:solidFill>
                  <a:schemeClr val="bg1"/>
                </a:solidFill>
                <a:latin typeface="Arial" panose="020B0604020202020204" pitchFamily="34" charset="0"/>
              </a:rPr>
              <a:t>PRODI KESMAS | FAKULTAS </a:t>
            </a:r>
            <a:r>
              <a:rPr lang="id-ID" sz="1800" b="1" dirty="0">
                <a:solidFill>
                  <a:schemeClr val="bg1"/>
                </a:solidFill>
                <a:latin typeface="Arial" panose="020B0604020202020204" pitchFamily="34" charset="0"/>
              </a:rPr>
              <a:t>ILMU KESEHATAN</a:t>
            </a:r>
            <a:endParaRPr lang="en-US" sz="1800" b="1" dirty="0">
              <a:solidFill>
                <a:schemeClr val="bg1"/>
              </a:solidFill>
              <a:latin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000" dirty="0" smtClean="0"/>
              <a:t>STANDAR OPERASIONAL PROSEDUR</a:t>
            </a:r>
          </a:p>
          <a:p>
            <a:pPr>
              <a:buNone/>
            </a:pPr>
            <a:endParaRPr lang="en-US" sz="2000" dirty="0" smtClean="0"/>
          </a:p>
          <a:p>
            <a:pPr marL="457200" indent="-457200">
              <a:buAutoNum type="arabicPeriod"/>
            </a:pPr>
            <a:r>
              <a:rPr lang="en-US" sz="2000" dirty="0" err="1" smtClean="0"/>
              <a:t>Rencana</a:t>
            </a:r>
            <a:r>
              <a:rPr lang="en-US" sz="2000" dirty="0" smtClean="0"/>
              <a:t> </a:t>
            </a:r>
            <a:r>
              <a:rPr lang="en-US" sz="2000" dirty="0" err="1" smtClean="0"/>
              <a:t>dalam</a:t>
            </a:r>
            <a:r>
              <a:rPr lang="en-US" sz="2000" dirty="0" smtClean="0"/>
              <a:t> </a:t>
            </a:r>
            <a:r>
              <a:rPr lang="en-US" sz="2000" dirty="0" err="1" smtClean="0"/>
              <a:t>menghadapi</a:t>
            </a:r>
            <a:r>
              <a:rPr lang="en-US" sz="2000" dirty="0" smtClean="0"/>
              <a:t> </a:t>
            </a:r>
            <a:r>
              <a:rPr lang="en-US" sz="2000" dirty="0" err="1" smtClean="0"/>
              <a:t>keadaan</a:t>
            </a:r>
            <a:r>
              <a:rPr lang="en-US" sz="2000" dirty="0" smtClean="0"/>
              <a:t> </a:t>
            </a:r>
            <a:r>
              <a:rPr lang="en-US" sz="2000" dirty="0" err="1" smtClean="0"/>
              <a:t>darurat</a:t>
            </a:r>
            <a:endParaRPr lang="en-US" sz="2000" dirty="0" smtClean="0"/>
          </a:p>
          <a:p>
            <a:pPr marL="457200" indent="-457200">
              <a:buAutoNum type="arabicPeriod"/>
            </a:pPr>
            <a:r>
              <a:rPr lang="en-US" sz="2000" dirty="0" err="1" smtClean="0"/>
              <a:t>Sistem</a:t>
            </a:r>
            <a:r>
              <a:rPr lang="en-US" sz="2000" dirty="0" smtClean="0"/>
              <a:t> </a:t>
            </a:r>
            <a:r>
              <a:rPr lang="en-US" sz="2000" dirty="0" err="1" smtClean="0"/>
              <a:t>pelaporan</a:t>
            </a:r>
            <a:r>
              <a:rPr lang="en-US" sz="2000" dirty="0" smtClean="0"/>
              <a:t> </a:t>
            </a:r>
            <a:r>
              <a:rPr lang="en-US" sz="2000" dirty="0" err="1" smtClean="0"/>
              <a:t>keadaan</a:t>
            </a:r>
            <a:r>
              <a:rPr lang="en-US" sz="2000" dirty="0" smtClean="0"/>
              <a:t> </a:t>
            </a:r>
            <a:r>
              <a:rPr lang="en-US" sz="2000" dirty="0" err="1" smtClean="0"/>
              <a:t>darurat</a:t>
            </a:r>
            <a:endParaRPr lang="en-US" sz="2000" dirty="0" smtClean="0"/>
          </a:p>
          <a:p>
            <a:pPr marL="457200" indent="-457200">
              <a:buAutoNum type="arabicPeriod"/>
            </a:pPr>
            <a:r>
              <a:rPr lang="en-US" sz="2000" dirty="0" err="1" smtClean="0"/>
              <a:t>Menghadapi</a:t>
            </a:r>
            <a:r>
              <a:rPr lang="en-US" sz="2000" dirty="0" smtClean="0"/>
              <a:t> </a:t>
            </a:r>
            <a:r>
              <a:rPr lang="en-US" sz="2000" dirty="0" err="1" smtClean="0"/>
              <a:t>insiden</a:t>
            </a:r>
            <a:r>
              <a:rPr lang="en-US" sz="2000" dirty="0" smtClean="0"/>
              <a:t>/</a:t>
            </a:r>
            <a:r>
              <a:rPr lang="en-US" sz="2000" dirty="0" err="1" smtClean="0"/>
              <a:t>kedaruratan</a:t>
            </a:r>
            <a:r>
              <a:rPr lang="en-US" sz="2000" dirty="0" smtClean="0"/>
              <a:t> </a:t>
            </a:r>
            <a:r>
              <a:rPr lang="en-US" sz="2000" dirty="0" err="1" smtClean="0"/>
              <a:t>nuklir</a:t>
            </a:r>
            <a:endParaRPr lang="en-US" sz="2000" dirty="0" smtClean="0"/>
          </a:p>
          <a:p>
            <a:pPr marL="457200" indent="-457200">
              <a:buAutoNum type="arabicPeriod"/>
            </a:pPr>
            <a:r>
              <a:rPr lang="en-US" sz="2000" dirty="0" err="1" smtClean="0"/>
              <a:t>Rencana</a:t>
            </a:r>
            <a:r>
              <a:rPr lang="en-US" sz="2000" dirty="0" smtClean="0"/>
              <a:t> </a:t>
            </a:r>
            <a:r>
              <a:rPr lang="en-US" sz="2000" dirty="0" err="1" smtClean="0"/>
              <a:t>pemulihan</a:t>
            </a:r>
            <a:r>
              <a:rPr lang="en-US" sz="2000" dirty="0" smtClean="0"/>
              <a:t> </a:t>
            </a:r>
            <a:r>
              <a:rPr lang="en-US" sz="2000" dirty="0" err="1" smtClean="0"/>
              <a:t>setelah</a:t>
            </a:r>
            <a:r>
              <a:rPr lang="en-US" sz="2000" dirty="0" smtClean="0"/>
              <a:t> </a:t>
            </a:r>
            <a:r>
              <a:rPr lang="en-US" sz="2000" dirty="0" err="1" smtClean="0"/>
              <a:t>keadaan</a:t>
            </a:r>
            <a:r>
              <a:rPr lang="en-US" sz="2000" dirty="0" smtClean="0"/>
              <a:t> </a:t>
            </a:r>
            <a:r>
              <a:rPr lang="en-US" sz="2000" dirty="0" err="1" smtClean="0"/>
              <a:t>darurat</a:t>
            </a:r>
            <a:endParaRPr lang="en-US" sz="2000" dirty="0" smtClean="0"/>
          </a:p>
          <a:p>
            <a:pPr marL="457200" indent="-457200">
              <a:buNone/>
            </a:pP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38400"/>
            <a:ext cx="10972800" cy="1143000"/>
          </a:xfrm>
        </p:spPr>
        <p:txBody>
          <a:bodyPr/>
          <a:lstStyle/>
          <a:p>
            <a:r>
              <a:rPr lang="id-ID" sz="8000" b="1" dirty="0" smtClean="0">
                <a:solidFill>
                  <a:schemeClr val="accent6">
                    <a:lumMod val="75000"/>
                  </a:schemeClr>
                </a:solidFill>
              </a:rPr>
              <a:t>Terima kasih</a:t>
            </a:r>
            <a:endParaRPr lang="id-ID" sz="8000" b="1" dirty="0">
              <a:solidFill>
                <a:schemeClr val="accent6">
                  <a:lumMod val="75000"/>
                </a:schemeClr>
              </a:solidFill>
            </a:endParaRPr>
          </a:p>
        </p:txBody>
      </p:sp>
    </p:spTree>
    <p:extLst>
      <p:ext uri="{BB962C8B-B14F-4D97-AF65-F5344CB8AC3E}">
        <p14:creationId xmlns:p14="http://schemas.microsoft.com/office/powerpoint/2010/main" xmlns="" val="153624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srcRect/>
          <a:stretch>
            <a:fillRect/>
          </a:stretch>
        </p:blipFill>
        <p:spPr bwMode="auto">
          <a:xfrm>
            <a:off x="1" y="0"/>
            <a:ext cx="12230100" cy="6858000"/>
          </a:xfrm>
          <a:prstGeom prst="rect">
            <a:avLst/>
          </a:prstGeom>
          <a:noFill/>
          <a:ln w="9525">
            <a:noFill/>
            <a:miter lim="800000"/>
            <a:headEnd/>
            <a:tailEnd/>
          </a:ln>
        </p:spPr>
      </p:pic>
      <p:sp>
        <p:nvSpPr>
          <p:cNvPr id="2" name="TextBox 1"/>
          <p:cNvSpPr txBox="1"/>
          <p:nvPr/>
        </p:nvSpPr>
        <p:spPr>
          <a:xfrm>
            <a:off x="0" y="914401"/>
            <a:ext cx="12192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7"/>
          <p:cNvPicPr>
            <a:picLocks noGrp="1" noChangeAspect="1"/>
          </p:cNvPicPr>
          <p:nvPr>
            <p:ph idx="1"/>
          </p:nvPr>
        </p:nvPicPr>
        <p:blipFill>
          <a:blip r:embed="rId4"/>
          <a:srcRect/>
          <a:stretch>
            <a:fillRect/>
          </a:stretch>
        </p:blipFill>
        <p:spPr>
          <a:xfrm>
            <a:off x="0" y="1560514"/>
            <a:ext cx="12192000" cy="4840287"/>
          </a:xfr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535113" y="317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4648200" y="2622551"/>
            <a:ext cx="3238500" cy="460375"/>
          </a:xfrm>
          <a:prstGeom prst="rect">
            <a:avLst/>
          </a:prstGeom>
          <a:noFill/>
          <a:effectLst/>
        </p:spPr>
        <p:txBody>
          <a:bodyPr>
            <a:spAutoFit/>
          </a:bodyPr>
          <a:lstStyle/>
          <a:p>
            <a:pPr algn="ctr" eaLnBrk="1" fontAlgn="auto" hangingPunct="1">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Sebelum</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5105400" y="3276601"/>
            <a:ext cx="1524000" cy="430887"/>
          </a:xfrm>
          <a:prstGeom prst="rect">
            <a:avLst/>
          </a:prstGeom>
          <a:noFill/>
          <a:ln>
            <a:noFill/>
          </a:ln>
          <a:effectLst/>
        </p:spPr>
        <p:txBody>
          <a:bodyPr>
            <a:spAutoFit/>
          </a:bodyPr>
          <a:lstStyle/>
          <a:p>
            <a:pPr algn="ctr" eaLnBrk="1" fontAlgn="auto" hangingPunct="1">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5061856" y="3676463"/>
            <a:ext cx="5758544" cy="338554"/>
          </a:xfrm>
          <a:prstGeom prst="rect">
            <a:avLst/>
          </a:prstGeom>
          <a:noFill/>
          <a:ln>
            <a:noFill/>
          </a:ln>
          <a:effectLst/>
        </p:spPr>
        <p:txBody>
          <a:bodyPr wrap="square">
            <a:spAutoFit/>
          </a:bodyPr>
          <a:lstStyle/>
          <a:p>
            <a:pPr eaLnBrk="1" fontAlgn="auto" hangingPunct="1">
              <a:spcBef>
                <a:spcPts val="0"/>
              </a:spcBef>
              <a:spcAft>
                <a:spcPts val="0"/>
              </a:spcAft>
              <a:defRPr/>
            </a:pPr>
            <a:r>
              <a:rPr lang="en-US" sz="1600" dirty="0">
                <a:ln w="18415" cmpd="sng">
                  <a:solidFill>
                    <a:srgbClr val="FFFFFF"/>
                  </a:solidFill>
                  <a:prstDash val="solid"/>
                </a:ln>
                <a:solidFill>
                  <a:srgbClr val="FFFFFF"/>
                </a:solidFill>
                <a:latin typeface="+mn-lt"/>
              </a:rPr>
              <a:t> </a:t>
            </a:r>
            <a:r>
              <a:rPr lang="en-US" sz="1600" dirty="0">
                <a:ln w="18415" cmpd="sng">
                  <a:solidFill>
                    <a:srgbClr val="FFFFFF"/>
                  </a:solidFill>
                  <a:prstDash val="solid"/>
                </a:ln>
                <a:solidFill>
                  <a:srgbClr val="FFFFFF"/>
                </a:solidFill>
                <a:cs typeface="Arial" pitchFamily="34" charset="0"/>
              </a:rPr>
              <a:t>02.</a:t>
            </a:r>
            <a:r>
              <a:rPr lang="id-ID" sz="1600" dirty="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Definisi</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dan</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Jenis</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Potensial</a:t>
            </a:r>
            <a:r>
              <a:rPr lang="en-US" sz="1600" dirty="0" smtClean="0">
                <a:ln w="18415" cmpd="sng">
                  <a:solidFill>
                    <a:srgbClr val="FFFFFF"/>
                  </a:solidFill>
                  <a:prstDash val="solid"/>
                </a:ln>
                <a:solidFill>
                  <a:srgbClr val="FFFFFF"/>
                </a:solidFill>
                <a:cs typeface="Arial" pitchFamily="34" charset="0"/>
              </a:rPr>
              <a:t> Hazard Proses </a:t>
            </a:r>
            <a:r>
              <a:rPr lang="en-US" sz="1600" dirty="0" err="1" smtClean="0">
                <a:ln w="18415" cmpd="sng">
                  <a:solidFill>
                    <a:srgbClr val="FFFFFF"/>
                  </a:solidFill>
                  <a:prstDash val="solid"/>
                </a:ln>
                <a:solidFill>
                  <a:srgbClr val="FFFFFF"/>
                </a:solidFill>
                <a:cs typeface="Arial" pitchFamily="34" charset="0"/>
              </a:rPr>
              <a:t>Industri</a:t>
            </a:r>
            <a:endParaRPr lang="en-US" sz="1600" dirty="0">
              <a:ln w="18415" cmpd="sng">
                <a:solidFill>
                  <a:srgbClr val="FFFFFF"/>
                </a:solidFill>
                <a:prstDash val="solid"/>
              </a:ln>
              <a:solidFill>
                <a:srgbClr val="FFFFFF"/>
              </a:solidFill>
              <a:cs typeface="Arial" pitchFamily="34" charset="0"/>
            </a:endParaRPr>
          </a:p>
        </p:txBody>
      </p:sp>
      <p:cxnSp>
        <p:nvCxnSpPr>
          <p:cNvPr id="19" name="Straight Connector 18"/>
          <p:cNvCxnSpPr/>
          <p:nvPr/>
        </p:nvCxnSpPr>
        <p:spPr>
          <a:xfrm>
            <a:off x="5486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4784"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86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6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34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62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62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032664" y="5600721"/>
            <a:ext cx="5706806" cy="338554"/>
          </a:xfrm>
          <a:prstGeom prst="rect">
            <a:avLst/>
          </a:prstGeom>
          <a:noFill/>
          <a:ln>
            <a:noFill/>
          </a:ln>
        </p:spPr>
        <p:txBody>
          <a:bodyPr wrap="square">
            <a:spAutoFit/>
          </a:bodyPr>
          <a:lstStyle/>
          <a:p>
            <a:pPr eaLnBrk="1" fontAlgn="auto" hangingPunct="1">
              <a:spcBef>
                <a:spcPts val="0"/>
              </a:spcBef>
              <a:spcAft>
                <a:spcPts val="0"/>
              </a:spcAft>
              <a:defRPr/>
            </a:pPr>
            <a:r>
              <a:rPr lang="en-US" sz="1600" dirty="0">
                <a:ln w="18415" cmpd="sng">
                  <a:solidFill>
                    <a:srgbClr val="FFFFFF"/>
                  </a:solidFill>
                  <a:prstDash val="solid"/>
                </a:ln>
                <a:solidFill>
                  <a:srgbClr val="FFFFFF"/>
                </a:solidFill>
                <a:cs typeface="Arial" pitchFamily="34" charset="0"/>
              </a:rPr>
              <a:t> 07.</a:t>
            </a:r>
            <a:r>
              <a:rPr lang="id-ID" sz="1600" dirty="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Manajemen</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Mutu</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Udara</a:t>
            </a:r>
            <a:r>
              <a:rPr lang="en-US" sz="1600" dirty="0" smtClean="0">
                <a:ln w="18415" cmpd="sng">
                  <a:solidFill>
                    <a:srgbClr val="FFFFFF"/>
                  </a:solidFill>
                  <a:prstDash val="solid"/>
                </a:ln>
                <a:solidFill>
                  <a:srgbClr val="FFFFFF"/>
                </a:solidFill>
                <a:cs typeface="Arial" pitchFamily="34" charset="0"/>
              </a:rPr>
              <a:t> di </a:t>
            </a:r>
            <a:r>
              <a:rPr lang="en-US" sz="1600" dirty="0" err="1" smtClean="0">
                <a:ln w="18415" cmpd="sng">
                  <a:solidFill>
                    <a:srgbClr val="FFFFFF"/>
                  </a:solidFill>
                  <a:prstDash val="solid"/>
                </a:ln>
                <a:solidFill>
                  <a:srgbClr val="FFFFFF"/>
                </a:solidFill>
                <a:cs typeface="Arial" pitchFamily="34" charset="0"/>
              </a:rPr>
              <a:t>Dalam</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Ruangan</a:t>
            </a:r>
            <a:endParaRPr lang="en-US" dirty="0">
              <a:ln w="18415" cmpd="sng">
                <a:solidFill>
                  <a:srgbClr val="FFFFFF"/>
                </a:solidFill>
                <a:prstDash val="solid"/>
              </a:ln>
              <a:solidFill>
                <a:srgbClr val="FFFFFF"/>
              </a:solidFill>
              <a:cs typeface="Arial" pitchFamily="34" charset="0"/>
            </a:endParaRPr>
          </a:p>
        </p:txBody>
      </p:sp>
      <p:sp>
        <p:nvSpPr>
          <p:cNvPr id="28" name="Rectangle 27"/>
          <p:cNvSpPr/>
          <p:nvPr/>
        </p:nvSpPr>
        <p:spPr>
          <a:xfrm>
            <a:off x="5029200" y="4038606"/>
            <a:ext cx="5659584" cy="338554"/>
          </a:xfrm>
          <a:prstGeom prst="rect">
            <a:avLst/>
          </a:prstGeom>
          <a:noFill/>
          <a:ln>
            <a:noFill/>
          </a:ln>
          <a:effectLst/>
        </p:spPr>
        <p:txBody>
          <a:bodyPr>
            <a:spAutoFit/>
          </a:bodyPr>
          <a:lstStyle/>
          <a:p>
            <a:pPr eaLnBrk="1" fontAlgn="auto" hangingPunct="1">
              <a:spcBef>
                <a:spcPts val="0"/>
              </a:spcBef>
              <a:spcAft>
                <a:spcPts val="0"/>
              </a:spcAft>
              <a:defRPr/>
            </a:pPr>
            <a:r>
              <a:rPr lang="en-US" sz="1600" dirty="0">
                <a:ln w="18415" cmpd="sng">
                  <a:solidFill>
                    <a:srgbClr val="FFFFFF"/>
                  </a:solidFill>
                  <a:prstDash val="solid"/>
                </a:ln>
                <a:solidFill>
                  <a:srgbClr val="FFFFFF"/>
                </a:solidFill>
                <a:cs typeface="Arial" pitchFamily="34" charset="0"/>
              </a:rPr>
              <a:t> 03.</a:t>
            </a:r>
            <a:r>
              <a:rPr lang="id-ID" sz="1600" dirty="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Identifikasi</a:t>
            </a:r>
            <a:r>
              <a:rPr lang="en-US" sz="1600" dirty="0" smtClean="0">
                <a:ln w="18415" cmpd="sng">
                  <a:solidFill>
                    <a:srgbClr val="FFFFFF"/>
                  </a:solidFill>
                  <a:prstDash val="solid"/>
                </a:ln>
                <a:solidFill>
                  <a:srgbClr val="FFFFFF"/>
                </a:solidFill>
                <a:cs typeface="Arial" pitchFamily="34" charset="0"/>
              </a:rPr>
              <a:t>, </a:t>
            </a:r>
            <a:r>
              <a:rPr lang="en-US" sz="1600" dirty="0" err="1">
                <a:ln w="18415" cmpd="sng">
                  <a:solidFill>
                    <a:srgbClr val="FFFFFF"/>
                  </a:solidFill>
                  <a:prstDash val="solid"/>
                </a:ln>
                <a:solidFill>
                  <a:srgbClr val="FFFFFF"/>
                </a:solidFill>
                <a:cs typeface="Arial" pitchFamily="34" charset="0"/>
              </a:rPr>
              <a:t>A</a:t>
            </a:r>
            <a:r>
              <a:rPr lang="en-US" sz="1600" dirty="0" err="1" smtClean="0">
                <a:ln w="18415" cmpd="sng">
                  <a:solidFill>
                    <a:srgbClr val="FFFFFF"/>
                  </a:solidFill>
                  <a:prstDash val="solid"/>
                </a:ln>
                <a:solidFill>
                  <a:srgbClr val="FFFFFF"/>
                </a:solidFill>
                <a:cs typeface="Arial" pitchFamily="34" charset="0"/>
              </a:rPr>
              <a:t>nalisa</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dan</a:t>
            </a:r>
            <a:r>
              <a:rPr lang="en-US" sz="1600" dirty="0" smtClean="0">
                <a:ln w="18415" cmpd="sng">
                  <a:solidFill>
                    <a:srgbClr val="FFFFFF"/>
                  </a:solidFill>
                  <a:prstDash val="solid"/>
                </a:ln>
                <a:solidFill>
                  <a:srgbClr val="FFFFFF"/>
                </a:solidFill>
                <a:cs typeface="Arial" pitchFamily="34" charset="0"/>
              </a:rPr>
              <a:t> </a:t>
            </a:r>
            <a:r>
              <a:rPr lang="en-US" sz="1600" dirty="0" err="1">
                <a:ln w="18415" cmpd="sng">
                  <a:solidFill>
                    <a:srgbClr val="FFFFFF"/>
                  </a:solidFill>
                  <a:prstDash val="solid"/>
                </a:ln>
                <a:solidFill>
                  <a:srgbClr val="FFFFFF"/>
                </a:solidFill>
                <a:cs typeface="Arial" pitchFamily="34" charset="0"/>
              </a:rPr>
              <a:t>P</a:t>
            </a:r>
            <a:r>
              <a:rPr lang="en-US" sz="1600" dirty="0" err="1" smtClean="0">
                <a:ln w="18415" cmpd="sng">
                  <a:solidFill>
                    <a:srgbClr val="FFFFFF"/>
                  </a:solidFill>
                  <a:prstDash val="solid"/>
                </a:ln>
                <a:solidFill>
                  <a:srgbClr val="FFFFFF"/>
                </a:solidFill>
                <a:cs typeface="Arial" pitchFamily="34" charset="0"/>
              </a:rPr>
              <a:t>engendalian</a:t>
            </a:r>
            <a:r>
              <a:rPr lang="en-US" sz="1600" dirty="0" smtClean="0">
                <a:ln w="18415" cmpd="sng">
                  <a:solidFill>
                    <a:srgbClr val="FFFFFF"/>
                  </a:solidFill>
                  <a:prstDash val="solid"/>
                </a:ln>
                <a:solidFill>
                  <a:srgbClr val="FFFFFF"/>
                </a:solidFill>
                <a:cs typeface="Arial" pitchFamily="34" charset="0"/>
              </a:rPr>
              <a:t> </a:t>
            </a:r>
            <a:r>
              <a:rPr lang="en-US" sz="1600" dirty="0" err="1">
                <a:ln w="18415" cmpd="sng">
                  <a:solidFill>
                    <a:srgbClr val="FFFFFF"/>
                  </a:solidFill>
                  <a:prstDash val="solid"/>
                </a:ln>
                <a:solidFill>
                  <a:srgbClr val="FFFFFF"/>
                </a:solidFill>
                <a:cs typeface="Arial" pitchFamily="34" charset="0"/>
              </a:rPr>
              <a:t>R</a:t>
            </a:r>
            <a:r>
              <a:rPr lang="en-US" sz="1600" dirty="0" err="1" smtClean="0">
                <a:ln w="18415" cmpd="sng">
                  <a:solidFill>
                    <a:srgbClr val="FFFFFF"/>
                  </a:solidFill>
                  <a:prstDash val="solid"/>
                </a:ln>
                <a:solidFill>
                  <a:srgbClr val="FFFFFF"/>
                </a:solidFill>
                <a:cs typeface="Arial" pitchFamily="34" charset="0"/>
              </a:rPr>
              <a:t>esiko</a:t>
            </a:r>
            <a:endParaRPr lang="en-US" sz="1600" dirty="0">
              <a:ln w="18415" cmpd="sng">
                <a:solidFill>
                  <a:srgbClr val="FFFFFF"/>
                </a:solidFill>
                <a:prstDash val="solid"/>
              </a:ln>
              <a:solidFill>
                <a:srgbClr val="FFFFFF"/>
              </a:solidFill>
              <a:cs typeface="Arial" pitchFamily="34" charset="0"/>
            </a:endParaRPr>
          </a:p>
        </p:txBody>
      </p:sp>
      <p:sp>
        <p:nvSpPr>
          <p:cNvPr id="29" name="Rectangle 28"/>
          <p:cNvSpPr/>
          <p:nvPr/>
        </p:nvSpPr>
        <p:spPr>
          <a:xfrm>
            <a:off x="5039591" y="4402291"/>
            <a:ext cx="5496793" cy="338554"/>
          </a:xfrm>
          <a:prstGeom prst="rect">
            <a:avLst/>
          </a:prstGeom>
          <a:noFill/>
          <a:ln>
            <a:noFill/>
          </a:ln>
          <a:effectLst/>
        </p:spPr>
        <p:txBody>
          <a:bodyPr>
            <a:spAutoFit/>
          </a:bodyPr>
          <a:lstStyle/>
          <a:p>
            <a:pPr eaLnBrk="1" fontAlgn="auto" hangingPunct="1">
              <a:spcBef>
                <a:spcPts val="0"/>
              </a:spcBef>
              <a:spcAft>
                <a:spcPts val="0"/>
              </a:spcAft>
              <a:defRPr/>
            </a:pPr>
            <a:r>
              <a:rPr lang="en-US" sz="1600" dirty="0">
                <a:ln w="18415" cmpd="sng">
                  <a:solidFill>
                    <a:srgbClr val="FFFFFF"/>
                  </a:solidFill>
                  <a:prstDash val="solid"/>
                </a:ln>
                <a:solidFill>
                  <a:srgbClr val="FFFFFF"/>
                </a:solidFill>
                <a:cs typeface="Arial" pitchFamily="34" charset="0"/>
              </a:rPr>
              <a:t> 04.</a:t>
            </a:r>
            <a:r>
              <a:rPr lang="id-ID" sz="1600" dirty="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Kerugian</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Akibat</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Kecelakaan</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dalam</a:t>
            </a:r>
            <a:r>
              <a:rPr lang="en-US" sz="1600" dirty="0" smtClean="0">
                <a:ln w="18415" cmpd="sng">
                  <a:solidFill>
                    <a:srgbClr val="FFFFFF"/>
                  </a:solidFill>
                  <a:prstDash val="solid"/>
                </a:ln>
                <a:solidFill>
                  <a:srgbClr val="FFFFFF"/>
                </a:solidFill>
                <a:cs typeface="Arial" pitchFamily="34" charset="0"/>
              </a:rPr>
              <a:t> Proses </a:t>
            </a:r>
            <a:r>
              <a:rPr lang="en-US" sz="1600" dirty="0" err="1" smtClean="0">
                <a:ln w="18415" cmpd="sng">
                  <a:solidFill>
                    <a:srgbClr val="FFFFFF"/>
                  </a:solidFill>
                  <a:prstDash val="solid"/>
                </a:ln>
                <a:solidFill>
                  <a:srgbClr val="FFFFFF"/>
                </a:solidFill>
                <a:cs typeface="Arial" pitchFamily="34" charset="0"/>
              </a:rPr>
              <a:t>Industri</a:t>
            </a:r>
            <a:endParaRPr lang="en-US" sz="1600" dirty="0">
              <a:ln w="18415" cmpd="sng">
                <a:solidFill>
                  <a:srgbClr val="FFFFFF"/>
                </a:solidFill>
                <a:prstDash val="solid"/>
              </a:ln>
              <a:solidFill>
                <a:srgbClr val="FFFFFF"/>
              </a:solidFill>
              <a:cs typeface="Arial" pitchFamily="34" charset="0"/>
            </a:endParaRPr>
          </a:p>
        </p:txBody>
      </p:sp>
      <p:sp>
        <p:nvSpPr>
          <p:cNvPr id="30" name="Rectangle 29"/>
          <p:cNvSpPr/>
          <p:nvPr/>
        </p:nvSpPr>
        <p:spPr>
          <a:xfrm>
            <a:off x="5039591" y="4776367"/>
            <a:ext cx="5105400" cy="338554"/>
          </a:xfrm>
          <a:prstGeom prst="rect">
            <a:avLst/>
          </a:prstGeom>
          <a:noFill/>
          <a:ln>
            <a:noFill/>
          </a:ln>
          <a:effectLst/>
        </p:spPr>
        <p:txBody>
          <a:bodyPr>
            <a:spAutoFit/>
          </a:bodyPr>
          <a:lstStyle/>
          <a:p>
            <a:pPr eaLnBrk="1" fontAlgn="auto" hangingPunct="1">
              <a:spcBef>
                <a:spcPts val="0"/>
              </a:spcBef>
              <a:spcAft>
                <a:spcPts val="0"/>
              </a:spcAft>
              <a:defRPr/>
            </a:pPr>
            <a:r>
              <a:rPr lang="en-US" sz="1600" dirty="0">
                <a:ln w="18415" cmpd="sng">
                  <a:solidFill>
                    <a:srgbClr val="FFFFFF"/>
                  </a:solidFill>
                  <a:prstDash val="solid"/>
                </a:ln>
                <a:solidFill>
                  <a:srgbClr val="FFFFFF"/>
                </a:solidFill>
                <a:latin typeface="+mn-lt"/>
              </a:rPr>
              <a:t> </a:t>
            </a:r>
            <a:r>
              <a:rPr lang="en-US" sz="1600" dirty="0">
                <a:ln w="18415" cmpd="sng">
                  <a:solidFill>
                    <a:srgbClr val="FFFFFF"/>
                  </a:solidFill>
                  <a:prstDash val="solid"/>
                </a:ln>
                <a:solidFill>
                  <a:srgbClr val="FFFFFF"/>
                </a:solidFill>
                <a:cs typeface="Arial" pitchFamily="34" charset="0"/>
              </a:rPr>
              <a:t>05. </a:t>
            </a:r>
            <a:r>
              <a:rPr lang="en-US" sz="1600" dirty="0" err="1" smtClean="0">
                <a:ln w="18415" cmpd="sng">
                  <a:solidFill>
                    <a:srgbClr val="FFFFFF"/>
                  </a:solidFill>
                  <a:prstDash val="solid"/>
                </a:ln>
                <a:solidFill>
                  <a:srgbClr val="FFFFFF"/>
                </a:solidFill>
                <a:cs typeface="Arial" pitchFamily="34" charset="0"/>
              </a:rPr>
              <a:t>Manajemen</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Keselamatan</a:t>
            </a:r>
            <a:r>
              <a:rPr lang="en-US" sz="1600" dirty="0" smtClean="0">
                <a:ln w="18415" cmpd="sng">
                  <a:solidFill>
                    <a:srgbClr val="FFFFFF"/>
                  </a:solidFill>
                  <a:prstDash val="solid"/>
                </a:ln>
                <a:solidFill>
                  <a:srgbClr val="FFFFFF"/>
                </a:solidFill>
                <a:cs typeface="Arial" pitchFamily="34" charset="0"/>
              </a:rPr>
              <a:t> Proses</a:t>
            </a:r>
            <a:endParaRPr lang="en-US" sz="1600" dirty="0">
              <a:ln w="18415" cmpd="sng">
                <a:solidFill>
                  <a:srgbClr val="FFFFFF"/>
                </a:solidFill>
                <a:prstDash val="solid"/>
              </a:ln>
              <a:solidFill>
                <a:srgbClr val="FFFFFF"/>
              </a:solidFill>
              <a:cs typeface="Arial" pitchFamily="34" charset="0"/>
            </a:endParaRPr>
          </a:p>
        </p:txBody>
      </p:sp>
      <p:sp>
        <p:nvSpPr>
          <p:cNvPr id="31" name="Rectangle 30"/>
          <p:cNvSpPr/>
          <p:nvPr/>
        </p:nvSpPr>
        <p:spPr>
          <a:xfrm>
            <a:off x="5039591" y="5181616"/>
            <a:ext cx="5105400" cy="338554"/>
          </a:xfrm>
          <a:prstGeom prst="rect">
            <a:avLst/>
          </a:prstGeom>
          <a:noFill/>
          <a:ln>
            <a:noFill/>
          </a:ln>
          <a:effectLst/>
        </p:spPr>
        <p:txBody>
          <a:bodyPr>
            <a:spAutoFit/>
          </a:bodyPr>
          <a:lstStyle/>
          <a:p>
            <a:pPr eaLnBrk="1" fontAlgn="auto" hangingPunct="1">
              <a:spcBef>
                <a:spcPts val="0"/>
              </a:spcBef>
              <a:spcAft>
                <a:spcPts val="0"/>
              </a:spcAft>
              <a:defRPr/>
            </a:pPr>
            <a:r>
              <a:rPr lang="en-US" sz="1600" dirty="0">
                <a:ln w="18415" cmpd="sng">
                  <a:solidFill>
                    <a:srgbClr val="FFFFFF"/>
                  </a:solidFill>
                  <a:prstDash val="solid"/>
                </a:ln>
                <a:solidFill>
                  <a:srgbClr val="FFFFFF"/>
                </a:solidFill>
                <a:cs typeface="Arial" pitchFamily="34" charset="0"/>
              </a:rPr>
              <a:t> 06.</a:t>
            </a:r>
            <a:r>
              <a:rPr lang="id-ID" sz="1600" dirty="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Bahaya</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Pada</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Pernafasan</a:t>
            </a:r>
            <a:r>
              <a:rPr lang="en-US" sz="1600" dirty="0" smtClean="0">
                <a:ln w="18415" cmpd="sng">
                  <a:solidFill>
                    <a:srgbClr val="FFFFFF"/>
                  </a:solidFill>
                  <a:prstDash val="solid"/>
                </a:ln>
                <a:solidFill>
                  <a:srgbClr val="FFFFFF"/>
                </a:solidFill>
                <a:cs typeface="Arial" pitchFamily="34" charset="0"/>
              </a:rPr>
              <a:t> di </a:t>
            </a:r>
            <a:r>
              <a:rPr lang="en-US" sz="1600" dirty="0" err="1" smtClean="0">
                <a:ln w="18415" cmpd="sng">
                  <a:solidFill>
                    <a:srgbClr val="FFFFFF"/>
                  </a:solidFill>
                  <a:prstDash val="solid"/>
                </a:ln>
                <a:solidFill>
                  <a:srgbClr val="FFFFFF"/>
                </a:solidFill>
                <a:cs typeface="Arial" pitchFamily="34" charset="0"/>
              </a:rPr>
              <a:t>Industri</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Kilang</a:t>
            </a:r>
            <a:endParaRPr lang="en-US" sz="1600" dirty="0">
              <a:ln w="18415" cmpd="sng">
                <a:solidFill>
                  <a:srgbClr val="FFFFFF"/>
                </a:solidFill>
                <a:prstDash val="solid"/>
              </a:ln>
              <a:solidFill>
                <a:srgbClr val="FFFFFF"/>
              </a:solidFill>
              <a:cs typeface="Arial" pitchFamily="34" charset="0"/>
            </a:endParaRPr>
          </a:p>
        </p:txBody>
      </p:sp>
      <p:sp>
        <p:nvSpPr>
          <p:cNvPr id="32" name="Rectangle 31"/>
          <p:cNvSpPr/>
          <p:nvPr/>
        </p:nvSpPr>
        <p:spPr>
          <a:xfrm>
            <a:off x="5039591" y="3248890"/>
            <a:ext cx="5105400" cy="338554"/>
          </a:xfrm>
          <a:prstGeom prst="rect">
            <a:avLst/>
          </a:prstGeom>
          <a:noFill/>
          <a:ln>
            <a:noFill/>
          </a:ln>
          <a:effectLst/>
        </p:spPr>
        <p:txBody>
          <a:bodyPr>
            <a:spAutoFit/>
          </a:bodyPr>
          <a:lstStyle/>
          <a:p>
            <a:pPr eaLnBrk="1" fontAlgn="auto" hangingPunct="1">
              <a:spcBef>
                <a:spcPts val="0"/>
              </a:spcBef>
              <a:spcAft>
                <a:spcPts val="0"/>
              </a:spcAft>
              <a:defRPr/>
            </a:pPr>
            <a:r>
              <a:rPr lang="en-US" sz="1600" dirty="0">
                <a:ln w="18415" cmpd="sng">
                  <a:solidFill>
                    <a:srgbClr val="FFFFFF"/>
                  </a:solidFill>
                  <a:prstDash val="solid"/>
                </a:ln>
                <a:solidFill>
                  <a:srgbClr val="FFFFFF"/>
                </a:solidFill>
                <a:latin typeface="+mn-lt"/>
              </a:rPr>
              <a:t> </a:t>
            </a:r>
            <a:r>
              <a:rPr lang="en-US" sz="1600" dirty="0">
                <a:ln w="18415" cmpd="sng">
                  <a:solidFill>
                    <a:srgbClr val="FFFFFF"/>
                  </a:solidFill>
                  <a:prstDash val="solid"/>
                </a:ln>
                <a:solidFill>
                  <a:srgbClr val="FFFFFF"/>
                </a:solidFill>
                <a:cs typeface="Arial" pitchFamily="34" charset="0"/>
              </a:rPr>
              <a:t>01. </a:t>
            </a:r>
            <a:r>
              <a:rPr lang="id-ID" sz="1600" dirty="0" smtClean="0">
                <a:ln w="18415" cmpd="sng">
                  <a:solidFill>
                    <a:srgbClr val="FFFFFF"/>
                  </a:solidFill>
                  <a:prstDash val="solid"/>
                </a:ln>
                <a:solidFill>
                  <a:srgbClr val="FFFFFF"/>
                </a:solidFill>
                <a:cs typeface="Arial" pitchFamily="34" charset="0"/>
              </a:rPr>
              <a:t>Kontrak dan</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Konsep</a:t>
            </a:r>
            <a:r>
              <a:rPr lang="en-US" sz="1600" dirty="0" smtClean="0">
                <a:ln w="18415" cmpd="sng">
                  <a:solidFill>
                    <a:srgbClr val="FFFFFF"/>
                  </a:solidFill>
                  <a:prstDash val="solid"/>
                </a:ln>
                <a:solidFill>
                  <a:srgbClr val="FFFFFF"/>
                </a:solidFill>
                <a:cs typeface="Arial" pitchFamily="34" charset="0"/>
              </a:rPr>
              <a:t> Proses </a:t>
            </a:r>
            <a:r>
              <a:rPr lang="en-US" sz="1600" dirty="0" err="1" smtClean="0">
                <a:ln w="18415" cmpd="sng">
                  <a:solidFill>
                    <a:srgbClr val="FFFFFF"/>
                  </a:solidFill>
                  <a:prstDash val="solid"/>
                </a:ln>
                <a:solidFill>
                  <a:srgbClr val="FFFFFF"/>
                </a:solidFill>
                <a:cs typeface="Arial" pitchFamily="34" charset="0"/>
              </a:rPr>
              <a:t>Industri</a:t>
            </a:r>
            <a:endParaRPr lang="en-US" sz="1600" b="1" dirty="0">
              <a:ln w="18415" cmpd="sng">
                <a:solidFill>
                  <a:srgbClr val="FFFFFF"/>
                </a:solidFill>
                <a:prstDash val="solid"/>
              </a:ln>
              <a:solidFill>
                <a:schemeClr val="bg1"/>
              </a:solidFill>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SUB#LIST copy.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535113" y="-4763"/>
            <a:ext cx="914400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4648200" y="2622551"/>
            <a:ext cx="3238500" cy="461963"/>
          </a:xfrm>
          <a:prstGeom prst="rect">
            <a:avLst/>
          </a:prstGeom>
          <a:noFill/>
          <a:effectLst/>
        </p:spPr>
        <p:txBody>
          <a:bodyPr>
            <a:spAutoFit/>
          </a:bodyPr>
          <a:lstStyle/>
          <a:p>
            <a:pPr algn="ctr" eaLnBrk="1" fontAlgn="auto" hangingPunct="1">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Setelah</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5105400" y="3276601"/>
            <a:ext cx="1524000" cy="430887"/>
          </a:xfrm>
          <a:prstGeom prst="rect">
            <a:avLst/>
          </a:prstGeom>
          <a:noFill/>
          <a:ln>
            <a:noFill/>
          </a:ln>
          <a:effectLst/>
        </p:spPr>
        <p:txBody>
          <a:bodyPr>
            <a:spAutoFit/>
          </a:bodyPr>
          <a:lstStyle/>
          <a:p>
            <a:pPr algn="ctr" eaLnBrk="1" fontAlgn="auto" hangingPunct="1">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5181600" y="3647209"/>
            <a:ext cx="5510645"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latin typeface="+mn-lt"/>
              </a:rPr>
              <a:t> </a:t>
            </a:r>
            <a:r>
              <a:rPr lang="en-US" sz="1600" dirty="0">
                <a:ln w="18415" cmpd="sng">
                  <a:solidFill>
                    <a:srgbClr val="FFFFFF"/>
                  </a:solidFill>
                  <a:prstDash val="solid"/>
                </a:ln>
                <a:solidFill>
                  <a:srgbClr val="FFFFFF"/>
                </a:solidFill>
                <a:cs typeface="Arial" pitchFamily="34" charset="0"/>
              </a:rPr>
              <a:t>09.</a:t>
            </a:r>
            <a:r>
              <a:rPr lang="id-ID" sz="1600" dirty="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Tanggap</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Darurat</a:t>
            </a:r>
            <a:endParaRPr lang="en-US" sz="1600" dirty="0">
              <a:ln w="18415" cmpd="sng">
                <a:solidFill>
                  <a:srgbClr val="FFFFFF"/>
                </a:solidFill>
                <a:prstDash val="solid"/>
              </a:ln>
              <a:solidFill>
                <a:srgbClr val="FFFFFF"/>
              </a:solidFill>
              <a:cs typeface="Arial" pitchFamily="34" charset="0"/>
            </a:endParaRPr>
          </a:p>
        </p:txBody>
      </p:sp>
      <p:cxnSp>
        <p:nvCxnSpPr>
          <p:cNvPr id="19" name="Straight Connector 18"/>
          <p:cNvCxnSpPr/>
          <p:nvPr/>
        </p:nvCxnSpPr>
        <p:spPr>
          <a:xfrm>
            <a:off x="5486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86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86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6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34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62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62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164280" y="5600721"/>
            <a:ext cx="5503751" cy="338554"/>
          </a:xfrm>
          <a:prstGeom prst="rect">
            <a:avLst/>
          </a:prstGeom>
          <a:noFill/>
          <a:ln>
            <a:noFill/>
          </a:ln>
        </p:spPr>
        <p:txBody>
          <a:bodyPr wrap="square">
            <a:spAutoFit/>
          </a:bodyPr>
          <a:lstStyle/>
          <a:p>
            <a:pPr eaLnBrk="1" fontAlgn="auto" hangingPunct="1">
              <a:spcBef>
                <a:spcPts val="0"/>
              </a:spcBef>
              <a:spcAft>
                <a:spcPts val="0"/>
              </a:spcAft>
              <a:defRPr/>
            </a:pPr>
            <a:r>
              <a:rPr lang="en-US" sz="1600" dirty="0">
                <a:ln w="18415" cmpd="sng">
                  <a:solidFill>
                    <a:srgbClr val="FFFFFF"/>
                  </a:solidFill>
                  <a:prstDash val="solid"/>
                </a:ln>
                <a:solidFill>
                  <a:srgbClr val="FFFFFF"/>
                </a:solidFill>
                <a:cs typeface="Arial" pitchFamily="34" charset="0"/>
              </a:rPr>
              <a:t> 14.</a:t>
            </a:r>
            <a:r>
              <a:rPr lang="id-ID" sz="1600" dirty="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Keselamatan</a:t>
            </a:r>
            <a:r>
              <a:rPr lang="en-US" sz="1600" dirty="0" smtClean="0">
                <a:ln w="18415" cmpd="sng">
                  <a:solidFill>
                    <a:srgbClr val="FFFFFF"/>
                  </a:solidFill>
                  <a:prstDash val="solid"/>
                </a:ln>
                <a:solidFill>
                  <a:srgbClr val="FFFFFF"/>
                </a:solidFill>
                <a:cs typeface="Arial" pitchFamily="34" charset="0"/>
              </a:rPr>
              <a:t> di </a:t>
            </a:r>
            <a:r>
              <a:rPr lang="en-US" sz="1600" dirty="0" err="1" smtClean="0">
                <a:ln w="18415" cmpd="sng">
                  <a:solidFill>
                    <a:srgbClr val="FFFFFF"/>
                  </a:solidFill>
                  <a:prstDash val="solid"/>
                </a:ln>
                <a:solidFill>
                  <a:srgbClr val="FFFFFF"/>
                </a:solidFill>
                <a:cs typeface="Arial" pitchFamily="34" charset="0"/>
              </a:rPr>
              <a:t>Industri</a:t>
            </a:r>
            <a:r>
              <a:rPr lang="en-US" sz="1600" dirty="0" smtClean="0">
                <a:ln w="18415" cmpd="sng">
                  <a:solidFill>
                    <a:srgbClr val="FFFFFF"/>
                  </a:solidFill>
                  <a:prstDash val="solid"/>
                </a:ln>
                <a:solidFill>
                  <a:srgbClr val="FFFFFF"/>
                </a:solidFill>
                <a:cs typeface="Arial" pitchFamily="34" charset="0"/>
              </a:rPr>
              <a:t> Kimia</a:t>
            </a:r>
            <a:endParaRPr lang="en-US" sz="1600" dirty="0">
              <a:ln w="18415" cmpd="sng">
                <a:solidFill>
                  <a:srgbClr val="FFFFFF"/>
                </a:solidFill>
                <a:prstDash val="solid"/>
              </a:ln>
              <a:solidFill>
                <a:srgbClr val="FFFFFF"/>
              </a:solidFill>
              <a:cs typeface="Arial" pitchFamily="34" charset="0"/>
            </a:endParaRPr>
          </a:p>
        </p:txBody>
      </p:sp>
      <p:sp>
        <p:nvSpPr>
          <p:cNvPr id="28" name="Rectangle 27"/>
          <p:cNvSpPr/>
          <p:nvPr/>
        </p:nvSpPr>
        <p:spPr>
          <a:xfrm>
            <a:off x="5160816" y="4038606"/>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cs typeface="Arial" pitchFamily="34" charset="0"/>
              </a:rPr>
              <a:t> </a:t>
            </a:r>
            <a:r>
              <a:rPr lang="en-US" sz="1600" dirty="0">
                <a:ln w="18415" cmpd="sng">
                  <a:solidFill>
                    <a:srgbClr val="FFFFFF"/>
                  </a:solidFill>
                  <a:prstDash val="solid"/>
                </a:ln>
                <a:solidFill>
                  <a:srgbClr val="FFFFFF"/>
                </a:solidFill>
                <a:cs typeface="Arial" pitchFamily="34" charset="0"/>
              </a:rPr>
              <a:t>10.</a:t>
            </a:r>
            <a:r>
              <a:rPr lang="id-ID" sz="1600" dirty="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Rencana</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Manajemen</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Keselamatan</a:t>
            </a:r>
            <a:endParaRPr lang="en-US" sz="1600" dirty="0">
              <a:ln w="18415" cmpd="sng">
                <a:solidFill>
                  <a:srgbClr val="FFFFFF"/>
                </a:solidFill>
                <a:prstDash val="solid"/>
              </a:ln>
              <a:solidFill>
                <a:srgbClr val="FFFFFF"/>
              </a:solidFill>
              <a:cs typeface="Arial" pitchFamily="34" charset="0"/>
            </a:endParaRPr>
          </a:p>
        </p:txBody>
      </p:sp>
      <p:sp>
        <p:nvSpPr>
          <p:cNvPr id="29" name="Rectangle 28"/>
          <p:cNvSpPr/>
          <p:nvPr/>
        </p:nvSpPr>
        <p:spPr>
          <a:xfrm>
            <a:off x="5171207" y="4402291"/>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cs typeface="Arial" pitchFamily="34" charset="0"/>
              </a:rPr>
              <a:t> </a:t>
            </a:r>
            <a:r>
              <a:rPr lang="en-US" sz="1600" dirty="0">
                <a:ln w="18415" cmpd="sng">
                  <a:solidFill>
                    <a:srgbClr val="FFFFFF"/>
                  </a:solidFill>
                  <a:prstDash val="solid"/>
                </a:ln>
                <a:solidFill>
                  <a:srgbClr val="FFFFFF"/>
                </a:solidFill>
                <a:cs typeface="Arial" pitchFamily="34" charset="0"/>
              </a:rPr>
              <a:t>11. </a:t>
            </a:r>
            <a:r>
              <a:rPr lang="en-US" sz="1600" dirty="0" err="1" smtClean="0">
                <a:ln w="18415" cmpd="sng">
                  <a:solidFill>
                    <a:srgbClr val="FFFFFF"/>
                  </a:solidFill>
                  <a:prstDash val="solid"/>
                </a:ln>
                <a:solidFill>
                  <a:srgbClr val="FFFFFF"/>
                </a:solidFill>
                <a:cs typeface="Arial" pitchFamily="34" charset="0"/>
              </a:rPr>
              <a:t>Keselamatan</a:t>
            </a:r>
            <a:r>
              <a:rPr lang="en-US" sz="1600" dirty="0" smtClean="0">
                <a:ln w="18415" cmpd="sng">
                  <a:solidFill>
                    <a:srgbClr val="FFFFFF"/>
                  </a:solidFill>
                  <a:prstDash val="solid"/>
                </a:ln>
                <a:solidFill>
                  <a:srgbClr val="FFFFFF"/>
                </a:solidFill>
                <a:cs typeface="Arial" pitchFamily="34" charset="0"/>
              </a:rPr>
              <a:t> di </a:t>
            </a:r>
            <a:r>
              <a:rPr lang="en-US" sz="1600" dirty="0" err="1">
                <a:ln w="18415" cmpd="sng">
                  <a:solidFill>
                    <a:srgbClr val="FFFFFF"/>
                  </a:solidFill>
                  <a:prstDash val="solid"/>
                </a:ln>
                <a:solidFill>
                  <a:srgbClr val="FFFFFF"/>
                </a:solidFill>
                <a:cs typeface="Arial" pitchFamily="34" charset="0"/>
              </a:rPr>
              <a:t>L</a:t>
            </a:r>
            <a:r>
              <a:rPr lang="en-US" sz="1600" dirty="0" err="1" smtClean="0">
                <a:ln w="18415" cmpd="sng">
                  <a:solidFill>
                    <a:srgbClr val="FFFFFF"/>
                  </a:solidFill>
                  <a:prstDash val="solid"/>
                </a:ln>
                <a:solidFill>
                  <a:srgbClr val="FFFFFF"/>
                </a:solidFill>
                <a:cs typeface="Arial" pitchFamily="34" charset="0"/>
              </a:rPr>
              <a:t>aboratorium</a:t>
            </a:r>
            <a:endParaRPr lang="en-US" sz="1600" dirty="0">
              <a:ln w="18415" cmpd="sng">
                <a:solidFill>
                  <a:srgbClr val="FFFFFF"/>
                </a:solidFill>
                <a:prstDash val="solid"/>
              </a:ln>
              <a:solidFill>
                <a:srgbClr val="FFFFFF"/>
              </a:solidFill>
              <a:cs typeface="Arial" pitchFamily="34" charset="0"/>
            </a:endParaRPr>
          </a:p>
        </p:txBody>
      </p:sp>
      <p:sp>
        <p:nvSpPr>
          <p:cNvPr id="30" name="Rectangle 29"/>
          <p:cNvSpPr/>
          <p:nvPr/>
        </p:nvSpPr>
        <p:spPr>
          <a:xfrm>
            <a:off x="5171206" y="4776367"/>
            <a:ext cx="5460399" cy="338554"/>
          </a:xfrm>
          <a:prstGeom prst="rect">
            <a:avLst/>
          </a:prstGeom>
          <a:noFill/>
          <a:ln>
            <a:noFill/>
          </a:ln>
          <a:effectLst/>
        </p:spPr>
        <p:txBody>
          <a:bodyPr wrap="square">
            <a:spAutoFit/>
          </a:bodyPr>
          <a:lstStyle/>
          <a:p>
            <a:pPr eaLnBrk="1" fontAlgn="auto" hangingPunct="1">
              <a:spcBef>
                <a:spcPts val="0"/>
              </a:spcBef>
              <a:spcAft>
                <a:spcPts val="0"/>
              </a:spcAft>
              <a:defRPr/>
            </a:pPr>
            <a:r>
              <a:rPr lang="en-US" sz="1600" dirty="0">
                <a:ln w="18415" cmpd="sng">
                  <a:solidFill>
                    <a:srgbClr val="FFFFFF"/>
                  </a:solidFill>
                  <a:prstDash val="solid"/>
                </a:ln>
                <a:solidFill>
                  <a:srgbClr val="FFFFFF"/>
                </a:solidFill>
                <a:latin typeface="+mn-lt"/>
              </a:rPr>
              <a:t> 12</a:t>
            </a:r>
            <a:r>
              <a:rPr lang="en-US" sz="1600" dirty="0">
                <a:ln w="18415" cmpd="sng">
                  <a:solidFill>
                    <a:srgbClr val="FFFFFF"/>
                  </a:solidFill>
                  <a:prstDash val="solid"/>
                </a:ln>
                <a:solidFill>
                  <a:srgbClr val="FFFFFF"/>
                </a:solidFill>
                <a:cs typeface="Arial" pitchFamily="34" charset="0"/>
              </a:rPr>
              <a:t>.</a:t>
            </a:r>
            <a:r>
              <a:rPr lang="id-ID" sz="1600" dirty="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Keselamatan</a:t>
            </a:r>
            <a:r>
              <a:rPr lang="en-US" sz="1600" dirty="0" smtClean="0">
                <a:ln w="18415" cmpd="sng">
                  <a:solidFill>
                    <a:srgbClr val="FFFFFF"/>
                  </a:solidFill>
                  <a:prstDash val="solid"/>
                </a:ln>
                <a:solidFill>
                  <a:srgbClr val="FFFFFF"/>
                </a:solidFill>
                <a:cs typeface="Arial" pitchFamily="34" charset="0"/>
              </a:rPr>
              <a:t> di </a:t>
            </a:r>
            <a:r>
              <a:rPr lang="en-US" sz="1600" dirty="0" err="1" smtClean="0">
                <a:ln w="18415" cmpd="sng">
                  <a:solidFill>
                    <a:srgbClr val="FFFFFF"/>
                  </a:solidFill>
                  <a:prstDash val="solid"/>
                </a:ln>
                <a:solidFill>
                  <a:srgbClr val="FFFFFF"/>
                </a:solidFill>
                <a:cs typeface="Arial" pitchFamily="34" charset="0"/>
              </a:rPr>
              <a:t>Konstruksi</a:t>
            </a:r>
            <a:endParaRPr lang="en-US" sz="1600" dirty="0">
              <a:ln w="18415" cmpd="sng">
                <a:solidFill>
                  <a:srgbClr val="FFFFFF"/>
                </a:solidFill>
                <a:prstDash val="solid"/>
              </a:ln>
              <a:solidFill>
                <a:srgbClr val="FFFFFF"/>
              </a:solidFill>
              <a:cs typeface="Arial" pitchFamily="34" charset="0"/>
            </a:endParaRPr>
          </a:p>
        </p:txBody>
      </p:sp>
      <p:sp>
        <p:nvSpPr>
          <p:cNvPr id="31" name="Rectangle 30"/>
          <p:cNvSpPr/>
          <p:nvPr/>
        </p:nvSpPr>
        <p:spPr>
          <a:xfrm>
            <a:off x="5171206" y="5181616"/>
            <a:ext cx="5496825" cy="338554"/>
          </a:xfrm>
          <a:prstGeom prst="rect">
            <a:avLst/>
          </a:prstGeom>
          <a:noFill/>
          <a:ln>
            <a:noFill/>
          </a:ln>
          <a:effectLst/>
        </p:spPr>
        <p:txBody>
          <a:bodyPr wrap="square">
            <a:spAutoFit/>
          </a:bodyPr>
          <a:lstStyle/>
          <a:p>
            <a:pPr eaLnBrk="1" fontAlgn="auto" hangingPunct="1">
              <a:spcBef>
                <a:spcPts val="0"/>
              </a:spcBef>
              <a:spcAft>
                <a:spcPts val="0"/>
              </a:spcAft>
              <a:defRPr/>
            </a:pPr>
            <a:r>
              <a:rPr lang="en-US" sz="1600" dirty="0">
                <a:ln w="18415" cmpd="sng">
                  <a:solidFill>
                    <a:srgbClr val="FFFFFF"/>
                  </a:solidFill>
                  <a:prstDash val="solid"/>
                </a:ln>
                <a:solidFill>
                  <a:srgbClr val="FFFFFF"/>
                </a:solidFill>
                <a:cs typeface="Arial" pitchFamily="34" charset="0"/>
              </a:rPr>
              <a:t> </a:t>
            </a:r>
            <a:r>
              <a:rPr lang="en-US" sz="1600" dirty="0" smtClean="0">
                <a:ln w="18415" cmpd="sng">
                  <a:solidFill>
                    <a:srgbClr val="FFFFFF"/>
                  </a:solidFill>
                  <a:prstDash val="solid"/>
                </a:ln>
                <a:solidFill>
                  <a:srgbClr val="FFFFFF"/>
                </a:solidFill>
                <a:cs typeface="Arial" pitchFamily="34" charset="0"/>
              </a:rPr>
              <a:t>13. </a:t>
            </a:r>
            <a:r>
              <a:rPr lang="en-US" sz="1600" dirty="0" err="1" smtClean="0">
                <a:ln w="18415" cmpd="sng">
                  <a:solidFill>
                    <a:srgbClr val="FFFFFF"/>
                  </a:solidFill>
                  <a:prstDash val="solid"/>
                </a:ln>
                <a:solidFill>
                  <a:srgbClr val="FFFFFF"/>
                </a:solidFill>
                <a:cs typeface="Arial" pitchFamily="34" charset="0"/>
              </a:rPr>
              <a:t>Keselamatan</a:t>
            </a:r>
            <a:r>
              <a:rPr lang="en-US" sz="1600" dirty="0" smtClean="0">
                <a:ln w="18415" cmpd="sng">
                  <a:solidFill>
                    <a:srgbClr val="FFFFFF"/>
                  </a:solidFill>
                  <a:prstDash val="solid"/>
                </a:ln>
                <a:solidFill>
                  <a:srgbClr val="FFFFFF"/>
                </a:solidFill>
                <a:cs typeface="Arial" pitchFamily="34" charset="0"/>
              </a:rPr>
              <a:t> di </a:t>
            </a:r>
            <a:r>
              <a:rPr lang="en-US" sz="1600" dirty="0" err="1" smtClean="0">
                <a:ln w="18415" cmpd="sng">
                  <a:solidFill>
                    <a:srgbClr val="FFFFFF"/>
                  </a:solidFill>
                  <a:prstDash val="solid"/>
                </a:ln>
                <a:solidFill>
                  <a:srgbClr val="FFFFFF"/>
                </a:solidFill>
                <a:cs typeface="Arial" pitchFamily="34" charset="0"/>
              </a:rPr>
              <a:t>Industri</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Minyak</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dan</a:t>
            </a:r>
            <a:r>
              <a:rPr lang="en-US" sz="1600" dirty="0" smtClean="0">
                <a:ln w="18415" cmpd="sng">
                  <a:solidFill>
                    <a:srgbClr val="FFFFFF"/>
                  </a:solidFill>
                  <a:prstDash val="solid"/>
                </a:ln>
                <a:solidFill>
                  <a:srgbClr val="FFFFFF"/>
                </a:solidFill>
                <a:cs typeface="Arial" pitchFamily="34" charset="0"/>
              </a:rPr>
              <a:t> Gas </a:t>
            </a:r>
            <a:r>
              <a:rPr lang="en-US" sz="1600" dirty="0" err="1" smtClean="0">
                <a:ln w="18415" cmpd="sng">
                  <a:solidFill>
                    <a:srgbClr val="FFFFFF"/>
                  </a:solidFill>
                  <a:prstDash val="solid"/>
                </a:ln>
                <a:solidFill>
                  <a:srgbClr val="FFFFFF"/>
                </a:solidFill>
                <a:cs typeface="Arial" pitchFamily="34" charset="0"/>
              </a:rPr>
              <a:t>Bumi</a:t>
            </a:r>
            <a:endParaRPr lang="en-US" sz="1600" dirty="0">
              <a:ln w="18415" cmpd="sng">
                <a:solidFill>
                  <a:srgbClr val="FFFFFF"/>
                </a:solidFill>
                <a:prstDash val="solid"/>
              </a:ln>
              <a:solidFill>
                <a:srgbClr val="FFFFFF"/>
              </a:solidFill>
              <a:cs typeface="Arial" pitchFamily="34" charset="0"/>
            </a:endParaRPr>
          </a:p>
        </p:txBody>
      </p:sp>
      <p:sp>
        <p:nvSpPr>
          <p:cNvPr id="32" name="Rectangle 31"/>
          <p:cNvSpPr/>
          <p:nvPr/>
        </p:nvSpPr>
        <p:spPr>
          <a:xfrm>
            <a:off x="5171206" y="3248890"/>
            <a:ext cx="5711140" cy="415498"/>
          </a:xfrm>
          <a:prstGeom prst="rect">
            <a:avLst/>
          </a:prstGeom>
          <a:noFill/>
          <a:ln>
            <a:noFill/>
          </a:ln>
          <a:effectLst/>
        </p:spPr>
        <p:txBody>
          <a:bodyPr wrap="square">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mn-lt"/>
              </a:rPr>
              <a:t> </a:t>
            </a:r>
            <a:r>
              <a:rPr lang="en-US" sz="1600" dirty="0">
                <a:ln w="18415" cmpd="sng">
                  <a:solidFill>
                    <a:srgbClr val="FFFFFF"/>
                  </a:solidFill>
                  <a:prstDash val="solid"/>
                </a:ln>
                <a:solidFill>
                  <a:srgbClr val="FFFFFF"/>
                </a:solidFill>
                <a:cs typeface="Arial" pitchFamily="34" charset="0"/>
              </a:rPr>
              <a:t>08.</a:t>
            </a:r>
            <a:r>
              <a:rPr lang="id-ID" sz="1600" dirty="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Alat</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Pelindung</a:t>
            </a:r>
            <a:r>
              <a:rPr lang="en-US" sz="1600" dirty="0" smtClean="0">
                <a:ln w="18415" cmpd="sng">
                  <a:solidFill>
                    <a:srgbClr val="FFFFFF"/>
                  </a:solidFill>
                  <a:prstDash val="solid"/>
                </a:ln>
                <a:solidFill>
                  <a:srgbClr val="FFFFFF"/>
                </a:solidFill>
                <a:cs typeface="Arial" pitchFamily="34" charset="0"/>
              </a:rPr>
              <a:t> </a:t>
            </a:r>
            <a:r>
              <a:rPr lang="en-US" sz="1600" dirty="0" err="1" smtClean="0">
                <a:ln w="18415" cmpd="sng">
                  <a:solidFill>
                    <a:srgbClr val="FFFFFF"/>
                  </a:solidFill>
                  <a:prstDash val="solid"/>
                </a:ln>
                <a:solidFill>
                  <a:srgbClr val="FFFFFF"/>
                </a:solidFill>
                <a:cs typeface="Arial" pitchFamily="34" charset="0"/>
              </a:rPr>
              <a:t>Diri</a:t>
            </a:r>
            <a:r>
              <a:rPr lang="en-US" sz="1600" dirty="0" smtClean="0">
                <a:ln w="18415" cmpd="sng">
                  <a:solidFill>
                    <a:srgbClr val="FFFFFF"/>
                  </a:solidFill>
                  <a:prstDash val="solid"/>
                </a:ln>
                <a:solidFill>
                  <a:srgbClr val="FFFFFF"/>
                </a:solidFill>
                <a:cs typeface="Arial" pitchFamily="34" charset="0"/>
              </a:rPr>
              <a:t> (APD)</a:t>
            </a:r>
            <a:endParaRPr lang="en-US" sz="1600" dirty="0">
              <a:ln w="18415" cmpd="sng">
                <a:solidFill>
                  <a:srgbClr val="FFFFFF"/>
                </a:solidFill>
                <a:prstDash val="solid"/>
              </a:ln>
              <a:solidFill>
                <a:srgbClr val="FFFFFF"/>
              </a:solidFill>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82594"/>
          </a:xfrm>
        </p:spPr>
        <p:txBody>
          <a:bodyPr/>
          <a:lstStyle/>
          <a:p>
            <a:r>
              <a:rPr lang="en-US" sz="2800" b="1" dirty="0" smtClean="0"/>
              <a:t>5 LANGKAH PERENCANAAN TANGGAP DARURAT DALAM ISO 45001</a:t>
            </a:r>
            <a:endParaRPr lang="en-US" sz="2800" dirty="0"/>
          </a:p>
        </p:txBody>
      </p:sp>
      <p:sp>
        <p:nvSpPr>
          <p:cNvPr id="3" name="Content Placeholder 2"/>
          <p:cNvSpPr>
            <a:spLocks noGrp="1"/>
          </p:cNvSpPr>
          <p:nvPr>
            <p:ph idx="1"/>
          </p:nvPr>
        </p:nvSpPr>
        <p:spPr>
          <a:xfrm>
            <a:off x="609600" y="714356"/>
            <a:ext cx="10972800" cy="5857916"/>
          </a:xfrm>
        </p:spPr>
        <p:txBody>
          <a:bodyPr/>
          <a:lstStyle/>
          <a:p>
            <a:pPr algn="just">
              <a:buNone/>
            </a:pPr>
            <a:endParaRPr lang="en-US" sz="2000" b="1" dirty="0" smtClean="0"/>
          </a:p>
          <a:p>
            <a:pPr algn="just">
              <a:buNone/>
            </a:pPr>
            <a:r>
              <a:rPr lang="en-US" sz="2000" b="1" dirty="0" smtClean="0"/>
              <a:t>1. </a:t>
            </a:r>
            <a:r>
              <a:rPr lang="en-US" sz="2000" b="1" dirty="0" err="1" smtClean="0"/>
              <a:t>Identifikasi</a:t>
            </a:r>
            <a:r>
              <a:rPr lang="en-US" sz="2000" b="1" dirty="0" smtClean="0"/>
              <a:t> </a:t>
            </a:r>
            <a:r>
              <a:rPr lang="en-US" sz="2000" b="1" dirty="0" err="1" smtClean="0"/>
              <a:t>keadaan</a:t>
            </a:r>
            <a:r>
              <a:rPr lang="en-US" sz="2000" b="1" dirty="0" smtClean="0"/>
              <a:t> </a:t>
            </a:r>
            <a:r>
              <a:rPr lang="en-US" sz="2000" b="1" dirty="0" err="1" smtClean="0"/>
              <a:t>darurat</a:t>
            </a:r>
            <a:endParaRPr lang="en-US" sz="2000" b="1" dirty="0" smtClean="0"/>
          </a:p>
          <a:p>
            <a:pPr algn="just">
              <a:buNone/>
            </a:pPr>
            <a:r>
              <a:rPr lang="en-US" sz="2000" b="1" dirty="0" smtClean="0"/>
              <a:t>	</a:t>
            </a:r>
            <a:r>
              <a:rPr lang="en-US" sz="2000" dirty="0" err="1" smtClean="0"/>
              <a:t>I</a:t>
            </a:r>
            <a:r>
              <a:rPr lang="en-US" sz="2000" dirty="0" err="1" smtClean="0"/>
              <a:t>dentifikasi</a:t>
            </a:r>
            <a:r>
              <a:rPr lang="en-US" sz="2000" dirty="0" smtClean="0"/>
              <a:t> </a:t>
            </a:r>
            <a:r>
              <a:rPr lang="en-US" sz="2000" dirty="0" err="1" smtClean="0"/>
              <a:t>semua</a:t>
            </a:r>
            <a:r>
              <a:rPr lang="en-US" sz="2000" dirty="0" smtClean="0"/>
              <a:t> </a:t>
            </a:r>
            <a:r>
              <a:rPr lang="en-US" sz="2000" dirty="0" err="1" smtClean="0"/>
              <a:t>situasi</a:t>
            </a:r>
            <a:r>
              <a:rPr lang="en-US" sz="2000" dirty="0" smtClean="0"/>
              <a:t> </a:t>
            </a:r>
            <a:r>
              <a:rPr lang="en-US" sz="2000" dirty="0" err="1" smtClean="0"/>
              <a:t>darurat</a:t>
            </a:r>
            <a:r>
              <a:rPr lang="en-US" sz="2000" dirty="0" smtClean="0"/>
              <a:t> yang </a:t>
            </a:r>
            <a:r>
              <a:rPr lang="en-US" sz="2000" dirty="0" err="1" smtClean="0"/>
              <a:t>mungkin</a:t>
            </a:r>
            <a:r>
              <a:rPr lang="en-US" sz="2000" dirty="0" smtClean="0"/>
              <a:t> </a:t>
            </a:r>
            <a:r>
              <a:rPr lang="en-US" sz="2000" dirty="0" err="1" smtClean="0"/>
              <a:t>dihadapi</a:t>
            </a:r>
            <a:r>
              <a:rPr lang="en-US" sz="2000" dirty="0" smtClean="0"/>
              <a:t> </a:t>
            </a:r>
            <a:r>
              <a:rPr lang="en-US" sz="2000" dirty="0" err="1" smtClean="0"/>
              <a:t>organisasi</a:t>
            </a:r>
            <a:r>
              <a:rPr lang="en-US" sz="2000" dirty="0" smtClean="0"/>
              <a:t> </a:t>
            </a:r>
            <a:r>
              <a:rPr lang="en-US" sz="2000" dirty="0" err="1" smtClean="0"/>
              <a:t>selama</a:t>
            </a:r>
            <a:r>
              <a:rPr lang="en-US" sz="2000" dirty="0" smtClean="0"/>
              <a:t> jam </a:t>
            </a:r>
            <a:r>
              <a:rPr lang="en-US" sz="2000" dirty="0" err="1" smtClean="0"/>
              <a:t>kerja</a:t>
            </a:r>
            <a:r>
              <a:rPr lang="en-US" sz="2000" dirty="0" smtClean="0"/>
              <a:t> </a:t>
            </a:r>
            <a:r>
              <a:rPr lang="en-US" sz="2000" dirty="0" err="1" smtClean="0"/>
              <a:t>atau</a:t>
            </a:r>
            <a:r>
              <a:rPr lang="en-US" sz="2000" dirty="0" smtClean="0"/>
              <a:t> </a:t>
            </a:r>
            <a:r>
              <a:rPr lang="en-US" sz="2000" dirty="0" err="1" smtClean="0"/>
              <a:t>setelah</a:t>
            </a:r>
            <a:r>
              <a:rPr lang="en-US" sz="2000" dirty="0" smtClean="0"/>
              <a:t> jam </a:t>
            </a:r>
            <a:r>
              <a:rPr lang="en-US" sz="2000" dirty="0" err="1" smtClean="0"/>
              <a:t>kerja</a:t>
            </a:r>
            <a:r>
              <a:rPr lang="en-US" sz="2000" dirty="0" smtClean="0"/>
              <a:t>. </a:t>
            </a:r>
            <a:r>
              <a:rPr lang="en-US" sz="2000" dirty="0" err="1" smtClean="0"/>
              <a:t>Pertimbangkan</a:t>
            </a:r>
            <a:r>
              <a:rPr lang="en-US" sz="2000" dirty="0" smtClean="0"/>
              <a:t> </a:t>
            </a:r>
            <a:r>
              <a:rPr lang="en-US" sz="2000" dirty="0" err="1" smtClean="0"/>
              <a:t>lokasi</a:t>
            </a:r>
            <a:r>
              <a:rPr lang="en-US" sz="2000" dirty="0" smtClean="0"/>
              <a:t> </a:t>
            </a:r>
            <a:r>
              <a:rPr lang="en-US" sz="2000" dirty="0" err="1" smtClean="0"/>
              <a:t>perusahaan</a:t>
            </a:r>
            <a:r>
              <a:rPr lang="en-US" sz="2000" dirty="0" smtClean="0"/>
              <a:t>, </a:t>
            </a:r>
            <a:r>
              <a:rPr lang="en-US" sz="2000" dirty="0" err="1" smtClean="0"/>
              <a:t>sifat</a:t>
            </a:r>
            <a:r>
              <a:rPr lang="en-US" sz="2000" dirty="0" smtClean="0"/>
              <a:t> </a:t>
            </a:r>
            <a:r>
              <a:rPr lang="en-US" sz="2000" dirty="0" err="1" smtClean="0"/>
              <a:t>pekerjaan</a:t>
            </a:r>
            <a:r>
              <a:rPr lang="en-US" sz="2000" dirty="0" smtClean="0"/>
              <a:t> </a:t>
            </a:r>
            <a:r>
              <a:rPr lang="en-US" sz="2000" dirty="0" err="1" smtClean="0"/>
              <a:t>perusahaan</a:t>
            </a:r>
            <a:r>
              <a:rPr lang="en-US" sz="2000" dirty="0" smtClean="0"/>
              <a:t>, </a:t>
            </a:r>
            <a:r>
              <a:rPr lang="en-US" sz="2000" dirty="0" err="1" smtClean="0"/>
              <a:t>mesin</a:t>
            </a:r>
            <a:r>
              <a:rPr lang="en-US" sz="2000" dirty="0" smtClean="0"/>
              <a:t> </a:t>
            </a:r>
            <a:r>
              <a:rPr lang="en-US" sz="2000" dirty="0" err="1" smtClean="0"/>
              <a:t>atau</a:t>
            </a:r>
            <a:r>
              <a:rPr lang="en-US" sz="2000" dirty="0" smtClean="0"/>
              <a:t> </a:t>
            </a:r>
            <a:r>
              <a:rPr lang="en-US" sz="2000" dirty="0" err="1" smtClean="0"/>
              <a:t>bahan</a:t>
            </a:r>
            <a:r>
              <a:rPr lang="en-US" sz="2000" dirty="0" smtClean="0"/>
              <a:t> </a:t>
            </a:r>
            <a:r>
              <a:rPr lang="en-US" sz="2000" dirty="0" err="1" smtClean="0"/>
              <a:t>kimia</a:t>
            </a:r>
            <a:r>
              <a:rPr lang="en-US" sz="2000" dirty="0" smtClean="0"/>
              <a:t> yang </a:t>
            </a:r>
            <a:r>
              <a:rPr lang="en-US" sz="2000" dirty="0" err="1" smtClean="0"/>
              <a:t>digunakan</a:t>
            </a:r>
            <a:r>
              <a:rPr lang="en-US" sz="2000" dirty="0" smtClean="0"/>
              <a:t>, </a:t>
            </a:r>
            <a:r>
              <a:rPr lang="en-US" sz="2000" dirty="0" err="1" smtClean="0"/>
              <a:t>dibuat</a:t>
            </a:r>
            <a:r>
              <a:rPr lang="en-US" sz="2000" dirty="0" smtClean="0"/>
              <a:t>, </a:t>
            </a:r>
            <a:r>
              <a:rPr lang="en-US" sz="2000" dirty="0" err="1" smtClean="0"/>
              <a:t>atau</a:t>
            </a:r>
            <a:r>
              <a:rPr lang="en-US" sz="2000" dirty="0" smtClean="0"/>
              <a:t> </a:t>
            </a:r>
            <a:r>
              <a:rPr lang="en-US" sz="2000" dirty="0" err="1" smtClean="0"/>
              <a:t>disimpan</a:t>
            </a:r>
            <a:r>
              <a:rPr lang="en-US" sz="2000" dirty="0" smtClean="0"/>
              <a:t> </a:t>
            </a:r>
            <a:r>
              <a:rPr lang="en-US" sz="2000" dirty="0" err="1" smtClean="0"/>
              <a:t>di</a:t>
            </a:r>
            <a:r>
              <a:rPr lang="en-US" sz="2000" dirty="0" smtClean="0"/>
              <a:t> </a:t>
            </a:r>
            <a:r>
              <a:rPr lang="en-US" sz="2000" dirty="0" err="1" smtClean="0"/>
              <a:t>dalam</a:t>
            </a:r>
            <a:r>
              <a:rPr lang="en-US" sz="2000" dirty="0" smtClean="0"/>
              <a:t> </a:t>
            </a:r>
            <a:r>
              <a:rPr lang="en-US" sz="2000" dirty="0" err="1" smtClean="0"/>
              <a:t>lokasi</a:t>
            </a:r>
            <a:r>
              <a:rPr lang="en-US" sz="2000" dirty="0" smtClean="0"/>
              <a:t>. </a:t>
            </a:r>
            <a:r>
              <a:rPr lang="en-US" sz="2000" dirty="0" err="1" smtClean="0"/>
              <a:t>Buat</a:t>
            </a:r>
            <a:r>
              <a:rPr lang="en-US" sz="2000" dirty="0" smtClean="0"/>
              <a:t> </a:t>
            </a:r>
            <a:r>
              <a:rPr lang="en-US" sz="2000" dirty="0" err="1" smtClean="0"/>
              <a:t>daftar</a:t>
            </a:r>
            <a:r>
              <a:rPr lang="en-US" sz="2000" dirty="0" smtClean="0"/>
              <a:t> </a:t>
            </a:r>
            <a:r>
              <a:rPr lang="en-US" sz="2000" dirty="0" err="1" smtClean="0"/>
              <a:t>semua</a:t>
            </a:r>
            <a:r>
              <a:rPr lang="en-US" sz="2000" dirty="0" smtClean="0"/>
              <a:t> </a:t>
            </a:r>
            <a:r>
              <a:rPr lang="en-US" sz="2000" dirty="0" err="1" smtClean="0"/>
              <a:t>potensi</a:t>
            </a:r>
            <a:r>
              <a:rPr lang="en-US" sz="2000" dirty="0" smtClean="0"/>
              <a:t> </a:t>
            </a:r>
            <a:r>
              <a:rPr lang="en-US" sz="2000" dirty="0" err="1" smtClean="0"/>
              <a:t>keadaan</a:t>
            </a:r>
            <a:r>
              <a:rPr lang="en-US" sz="2000" dirty="0" smtClean="0"/>
              <a:t> </a:t>
            </a:r>
            <a:r>
              <a:rPr lang="en-US" sz="2000" dirty="0" err="1" smtClean="0"/>
              <a:t>darurat</a:t>
            </a:r>
            <a:r>
              <a:rPr lang="en-US" sz="2000" dirty="0" smtClean="0"/>
              <a:t> yang </a:t>
            </a:r>
            <a:r>
              <a:rPr lang="en-US" sz="2000" dirty="0" err="1" smtClean="0"/>
              <a:t>mungkin</a:t>
            </a:r>
            <a:r>
              <a:rPr lang="en-US" sz="2000" dirty="0" smtClean="0"/>
              <a:t> </a:t>
            </a:r>
            <a:r>
              <a:rPr lang="en-US" sz="2000" dirty="0" err="1" smtClean="0"/>
              <a:t>dihadapi</a:t>
            </a:r>
            <a:r>
              <a:rPr lang="en-US" sz="2000" dirty="0" smtClean="0"/>
              <a:t> </a:t>
            </a:r>
            <a:r>
              <a:rPr lang="en-US" sz="2000" dirty="0" err="1" smtClean="0"/>
              <a:t>perusahaan</a:t>
            </a:r>
            <a:r>
              <a:rPr lang="en-US" sz="2000" dirty="0" smtClean="0"/>
              <a:t>. </a:t>
            </a:r>
            <a:r>
              <a:rPr lang="en-US" sz="2000" dirty="0" err="1" smtClean="0"/>
              <a:t>Lakukan</a:t>
            </a:r>
            <a:r>
              <a:rPr lang="en-US" sz="2000" dirty="0" smtClean="0"/>
              <a:t> </a:t>
            </a:r>
            <a:r>
              <a:rPr lang="en-US" sz="2000" dirty="0" err="1" smtClean="0"/>
              <a:t>penilaian</a:t>
            </a:r>
            <a:r>
              <a:rPr lang="en-US" sz="2000" dirty="0" smtClean="0"/>
              <a:t> </a:t>
            </a:r>
            <a:r>
              <a:rPr lang="en-US" sz="2000" dirty="0" err="1" smtClean="0"/>
              <a:t>risiko</a:t>
            </a:r>
            <a:r>
              <a:rPr lang="en-US" sz="2000" dirty="0" smtClean="0"/>
              <a:t> yang </a:t>
            </a:r>
            <a:r>
              <a:rPr lang="en-US" sz="2000" dirty="0" err="1" smtClean="0"/>
              <a:t>terkait</a:t>
            </a:r>
            <a:r>
              <a:rPr lang="en-US" sz="2000" dirty="0" smtClean="0"/>
              <a:t> </a:t>
            </a:r>
            <a:r>
              <a:rPr lang="en-US" sz="2000" dirty="0" err="1" smtClean="0"/>
              <a:t>dengan</a:t>
            </a:r>
            <a:r>
              <a:rPr lang="en-US" sz="2000" dirty="0" smtClean="0"/>
              <a:t> </a:t>
            </a:r>
            <a:r>
              <a:rPr lang="en-US" sz="2000" dirty="0" err="1" smtClean="0"/>
              <a:t>keadaan</a:t>
            </a:r>
            <a:r>
              <a:rPr lang="en-US" sz="2000" dirty="0" smtClean="0"/>
              <a:t> </a:t>
            </a:r>
            <a:r>
              <a:rPr lang="en-US" sz="2000" dirty="0" err="1" smtClean="0"/>
              <a:t>darurat</a:t>
            </a:r>
            <a:r>
              <a:rPr lang="en-US" sz="2000" dirty="0" smtClean="0"/>
              <a:t> </a:t>
            </a:r>
            <a:r>
              <a:rPr lang="en-US" sz="2000" dirty="0" err="1" smtClean="0"/>
              <a:t>ini</a:t>
            </a:r>
            <a:r>
              <a:rPr lang="en-US" sz="2000" dirty="0" smtClean="0"/>
              <a:t>.</a:t>
            </a:r>
          </a:p>
          <a:p>
            <a:pPr algn="just">
              <a:buNone/>
            </a:pPr>
            <a:endParaRPr lang="en-US" sz="2000" dirty="0" smtClean="0"/>
          </a:p>
          <a:p>
            <a:pPr algn="just">
              <a:buNone/>
            </a:pPr>
            <a:r>
              <a:rPr lang="en-US" sz="2000" b="1" dirty="0" smtClean="0"/>
              <a:t>2. </a:t>
            </a:r>
            <a:r>
              <a:rPr lang="en-US" sz="2000" b="1" dirty="0" err="1" smtClean="0"/>
              <a:t>Identifikasi</a:t>
            </a:r>
            <a:r>
              <a:rPr lang="en-US" sz="2000" b="1" dirty="0" smtClean="0"/>
              <a:t> </a:t>
            </a:r>
            <a:r>
              <a:rPr lang="en-US" sz="2000" b="1" dirty="0" err="1" smtClean="0"/>
              <a:t>persediaan</a:t>
            </a:r>
            <a:r>
              <a:rPr lang="en-US" sz="2000" b="1" dirty="0" smtClean="0"/>
              <a:t> / </a:t>
            </a:r>
            <a:r>
              <a:rPr lang="en-US" sz="2000" b="1" dirty="0" err="1" smtClean="0"/>
              <a:t>sumber</a:t>
            </a:r>
            <a:r>
              <a:rPr lang="en-US" sz="2000" b="1" dirty="0" smtClean="0"/>
              <a:t> </a:t>
            </a:r>
            <a:r>
              <a:rPr lang="en-US" sz="2000" b="1" dirty="0" err="1" smtClean="0"/>
              <a:t>daya</a:t>
            </a:r>
            <a:r>
              <a:rPr lang="en-US" sz="2000" b="1" dirty="0" smtClean="0"/>
              <a:t> yang </a:t>
            </a:r>
            <a:r>
              <a:rPr lang="en-US" sz="2000" b="1" dirty="0" err="1" smtClean="0"/>
              <a:t>diperlukan</a:t>
            </a:r>
            <a:r>
              <a:rPr lang="en-US" sz="2000" b="1" dirty="0" smtClean="0"/>
              <a:t> </a:t>
            </a:r>
            <a:r>
              <a:rPr lang="en-US" sz="2000" b="1" dirty="0" err="1" smtClean="0"/>
              <a:t>untuk</a:t>
            </a:r>
            <a:r>
              <a:rPr lang="en-US" sz="2000" b="1" dirty="0" smtClean="0"/>
              <a:t> </a:t>
            </a:r>
            <a:r>
              <a:rPr lang="en-US" sz="2000" b="1" dirty="0" err="1" smtClean="0"/>
              <a:t>menanggapi</a:t>
            </a:r>
            <a:r>
              <a:rPr lang="en-US" sz="2000" b="1" dirty="0" smtClean="0"/>
              <a:t> </a:t>
            </a:r>
            <a:r>
              <a:rPr lang="en-US" sz="2000" b="1" dirty="0" err="1" smtClean="0"/>
              <a:t>keadaan</a:t>
            </a:r>
            <a:r>
              <a:rPr lang="en-US" sz="2000" b="1" dirty="0" smtClean="0"/>
              <a:t> </a:t>
            </a:r>
            <a:r>
              <a:rPr lang="en-US" sz="2000" b="1" dirty="0" err="1" smtClean="0"/>
              <a:t>darurat</a:t>
            </a:r>
            <a:r>
              <a:rPr lang="en-US" sz="2000" dirty="0" smtClean="0"/>
              <a:t>: </a:t>
            </a:r>
            <a:endParaRPr lang="en-US" sz="2000" dirty="0" smtClean="0"/>
          </a:p>
          <a:p>
            <a:pPr algn="just">
              <a:buNone/>
            </a:pPr>
            <a:r>
              <a:rPr lang="en-US" sz="2000" dirty="0" smtClean="0"/>
              <a:t>	</a:t>
            </a:r>
            <a:r>
              <a:rPr lang="en-US" sz="2000" dirty="0" err="1" smtClean="0"/>
              <a:t>Nilailah</a:t>
            </a:r>
            <a:r>
              <a:rPr lang="en-US" sz="2000" dirty="0" smtClean="0"/>
              <a:t> </a:t>
            </a:r>
            <a:r>
              <a:rPr lang="en-US" sz="2000" dirty="0" err="1" smtClean="0"/>
              <a:t>kemampuan</a:t>
            </a:r>
            <a:r>
              <a:rPr lang="en-US" sz="2000" dirty="0" smtClean="0"/>
              <a:t> </a:t>
            </a:r>
            <a:r>
              <a:rPr lang="en-US" sz="2000" dirty="0" err="1" smtClean="0"/>
              <a:t>tempat</a:t>
            </a:r>
            <a:r>
              <a:rPr lang="en-US" sz="2000" dirty="0" smtClean="0"/>
              <a:t> </a:t>
            </a:r>
            <a:r>
              <a:rPr lang="en-US" sz="2000" dirty="0" err="1" smtClean="0"/>
              <a:t>kerja</a:t>
            </a:r>
            <a:r>
              <a:rPr lang="en-US" sz="2000" dirty="0" smtClean="0"/>
              <a:t> </a:t>
            </a:r>
            <a:r>
              <a:rPr lang="en-US" sz="2000" dirty="0" err="1" smtClean="0"/>
              <a:t>untuk</a:t>
            </a:r>
            <a:r>
              <a:rPr lang="en-US" sz="2000" dirty="0" smtClean="0"/>
              <a:t> </a:t>
            </a:r>
            <a:r>
              <a:rPr lang="en-US" sz="2000" dirty="0" err="1" smtClean="0"/>
              <a:t>merespons</a:t>
            </a:r>
            <a:r>
              <a:rPr lang="en-US" sz="2000" dirty="0" smtClean="0"/>
              <a:t> </a:t>
            </a:r>
            <a:r>
              <a:rPr lang="en-US" sz="2000" dirty="0" err="1" smtClean="0"/>
              <a:t>keadaan</a:t>
            </a:r>
            <a:r>
              <a:rPr lang="en-US" sz="2000" dirty="0" smtClean="0"/>
              <a:t> </a:t>
            </a:r>
            <a:r>
              <a:rPr lang="en-US" sz="2000" dirty="0" err="1" smtClean="0"/>
              <a:t>darurat</a:t>
            </a:r>
            <a:r>
              <a:rPr lang="en-US" sz="2000" dirty="0" smtClean="0"/>
              <a:t>, </a:t>
            </a:r>
            <a:r>
              <a:rPr lang="en-US" sz="2000" dirty="0" err="1" smtClean="0"/>
              <a:t>termasuk</a:t>
            </a:r>
            <a:r>
              <a:rPr lang="en-US" sz="2000" dirty="0" smtClean="0"/>
              <a:t> </a:t>
            </a:r>
            <a:r>
              <a:rPr lang="en-US" sz="2000" dirty="0" err="1" smtClean="0"/>
              <a:t>sumber</a:t>
            </a:r>
            <a:r>
              <a:rPr lang="en-US" sz="2000" dirty="0" smtClean="0"/>
              <a:t> </a:t>
            </a:r>
            <a:r>
              <a:rPr lang="en-US" sz="2000" dirty="0" err="1" smtClean="0"/>
              <a:t>daya</a:t>
            </a:r>
            <a:r>
              <a:rPr lang="en-US" sz="2000" dirty="0" smtClean="0"/>
              <a:t> internal </a:t>
            </a:r>
            <a:r>
              <a:rPr lang="en-US" sz="2000" dirty="0" err="1" smtClean="0"/>
              <a:t>dan</a:t>
            </a:r>
            <a:r>
              <a:rPr lang="en-US" sz="2000" dirty="0" smtClean="0"/>
              <a:t> </a:t>
            </a:r>
            <a:r>
              <a:rPr lang="en-US" sz="2000" dirty="0" err="1" smtClean="0"/>
              <a:t>eksternal</a:t>
            </a:r>
            <a:r>
              <a:rPr lang="en-US" sz="2000" dirty="0" smtClean="0"/>
              <a:t>, </a:t>
            </a:r>
            <a:r>
              <a:rPr lang="en-US" sz="2000" dirty="0" err="1" smtClean="0"/>
              <a:t>persediaan</a:t>
            </a:r>
            <a:r>
              <a:rPr lang="en-US" sz="2000" dirty="0" smtClean="0"/>
              <a:t> </a:t>
            </a:r>
            <a:r>
              <a:rPr lang="en-US" sz="2000" dirty="0" err="1" smtClean="0"/>
              <a:t>medis</a:t>
            </a:r>
            <a:r>
              <a:rPr lang="en-US" sz="2000" dirty="0" smtClean="0"/>
              <a:t> </a:t>
            </a:r>
            <a:r>
              <a:rPr lang="en-US" sz="2000" dirty="0" err="1" smtClean="0"/>
              <a:t>atau</a:t>
            </a:r>
            <a:r>
              <a:rPr lang="en-US" sz="2000" dirty="0" smtClean="0"/>
              <a:t> </a:t>
            </a:r>
            <a:r>
              <a:rPr lang="en-US" sz="2000" dirty="0" err="1" smtClean="0"/>
              <a:t>lainnya</a:t>
            </a:r>
            <a:r>
              <a:rPr lang="en-US" sz="2000" dirty="0" smtClean="0"/>
              <a:t> yang </a:t>
            </a:r>
            <a:r>
              <a:rPr lang="en-US" sz="2000" dirty="0" err="1" smtClean="0"/>
              <a:t>diperlukan</a:t>
            </a:r>
            <a:r>
              <a:rPr lang="en-US" sz="2000" dirty="0" smtClean="0"/>
              <a:t> </a:t>
            </a:r>
            <a:r>
              <a:rPr lang="en-US" sz="2000" dirty="0" err="1" smtClean="0"/>
              <a:t>untuk</a:t>
            </a:r>
            <a:r>
              <a:rPr lang="en-US" sz="2000" dirty="0" smtClean="0"/>
              <a:t> </a:t>
            </a:r>
            <a:r>
              <a:rPr lang="en-US" sz="2000" dirty="0" err="1" smtClean="0"/>
              <a:t>menanggapi</a:t>
            </a:r>
            <a:r>
              <a:rPr lang="en-US" sz="2000" dirty="0" smtClean="0"/>
              <a:t> </a:t>
            </a:r>
            <a:r>
              <a:rPr lang="en-US" sz="2000" dirty="0" err="1" smtClean="0"/>
              <a:t>keadaan</a:t>
            </a:r>
            <a:r>
              <a:rPr lang="en-US" sz="2000" dirty="0" smtClean="0"/>
              <a:t> </a:t>
            </a:r>
            <a:r>
              <a:rPr lang="en-US" sz="2000" dirty="0" err="1" smtClean="0"/>
              <a:t>darurat</a:t>
            </a:r>
            <a:r>
              <a:rPr lang="en-US" sz="2000" dirty="0" smtClean="0"/>
              <a:t>. </a:t>
            </a:r>
            <a:r>
              <a:rPr lang="en-US" sz="2000" dirty="0" err="1" smtClean="0"/>
              <a:t>Anda</a:t>
            </a:r>
            <a:r>
              <a:rPr lang="en-US" sz="2000" dirty="0" smtClean="0"/>
              <a:t> </a:t>
            </a:r>
            <a:r>
              <a:rPr lang="en-US" sz="2000" dirty="0" err="1" smtClean="0"/>
              <a:t>mungkin</a:t>
            </a:r>
            <a:r>
              <a:rPr lang="en-US" sz="2000" dirty="0" smtClean="0"/>
              <a:t> </a:t>
            </a:r>
            <a:r>
              <a:rPr lang="en-US" sz="2000" dirty="0" err="1" smtClean="0"/>
              <a:t>dapat</a:t>
            </a:r>
            <a:r>
              <a:rPr lang="en-US" sz="2000" dirty="0" smtClean="0"/>
              <a:t> </a:t>
            </a:r>
            <a:r>
              <a:rPr lang="en-US" sz="2000" dirty="0" err="1" smtClean="0"/>
              <a:t>mengendalikan</a:t>
            </a:r>
            <a:r>
              <a:rPr lang="en-US" sz="2000" dirty="0" smtClean="0"/>
              <a:t> </a:t>
            </a:r>
            <a:r>
              <a:rPr lang="en-US" sz="2000" dirty="0" err="1" smtClean="0"/>
              <a:t>beberapa</a:t>
            </a:r>
            <a:r>
              <a:rPr lang="en-US" sz="2000" dirty="0" smtClean="0"/>
              <a:t> </a:t>
            </a:r>
            <a:r>
              <a:rPr lang="en-US" sz="2000" dirty="0" err="1" smtClean="0"/>
              <a:t>keadaan</a:t>
            </a:r>
            <a:r>
              <a:rPr lang="en-US" sz="2000" dirty="0" smtClean="0"/>
              <a:t> </a:t>
            </a:r>
            <a:r>
              <a:rPr lang="en-US" sz="2000" dirty="0" err="1" smtClean="0"/>
              <a:t>darurat</a:t>
            </a:r>
            <a:r>
              <a:rPr lang="en-US" sz="2000" dirty="0" smtClean="0"/>
              <a:t> </a:t>
            </a:r>
            <a:r>
              <a:rPr lang="en-US" sz="2000" dirty="0" err="1" smtClean="0"/>
              <a:t>dengan</a:t>
            </a:r>
            <a:r>
              <a:rPr lang="en-US" sz="2000" dirty="0" smtClean="0"/>
              <a:t> </a:t>
            </a:r>
            <a:r>
              <a:rPr lang="en-US" sz="2000" dirty="0" err="1" smtClean="0"/>
              <a:t>kontrol</a:t>
            </a:r>
            <a:r>
              <a:rPr lang="en-US" sz="2000" dirty="0" smtClean="0"/>
              <a:t> </a:t>
            </a:r>
            <a:r>
              <a:rPr lang="en-US" sz="2000" dirty="0" err="1" smtClean="0"/>
              <a:t>proaktif</a:t>
            </a:r>
            <a:r>
              <a:rPr lang="en-US" sz="2000" dirty="0" smtClean="0"/>
              <a:t>, </a:t>
            </a:r>
            <a:r>
              <a:rPr lang="en-US" sz="2000" dirty="0" err="1" smtClean="0"/>
              <a:t>seperti</a:t>
            </a:r>
            <a:r>
              <a:rPr lang="en-US" sz="2000" dirty="0" smtClean="0"/>
              <a:t> </a:t>
            </a:r>
            <a:r>
              <a:rPr lang="en-US" sz="2000" dirty="0" err="1" smtClean="0"/>
              <a:t>mengurangi</a:t>
            </a:r>
            <a:r>
              <a:rPr lang="en-US" sz="2000" dirty="0" smtClean="0"/>
              <a:t> </a:t>
            </a:r>
            <a:r>
              <a:rPr lang="en-US" sz="2000" dirty="0" err="1" smtClean="0"/>
              <a:t>sumber</a:t>
            </a:r>
            <a:r>
              <a:rPr lang="en-US" sz="2000" dirty="0" smtClean="0"/>
              <a:t> </a:t>
            </a:r>
            <a:r>
              <a:rPr lang="en-US" sz="2000" dirty="0" err="1" smtClean="0"/>
              <a:t>pengapian</a:t>
            </a:r>
            <a:r>
              <a:rPr lang="en-US" sz="2000" dirty="0" smtClean="0"/>
              <a:t>. </a:t>
            </a:r>
            <a:r>
              <a:rPr lang="en-US" sz="2000" dirty="0" err="1" smtClean="0"/>
              <a:t>Selain</a:t>
            </a:r>
            <a:r>
              <a:rPr lang="en-US" sz="2000" dirty="0" smtClean="0"/>
              <a:t> </a:t>
            </a:r>
            <a:r>
              <a:rPr lang="en-US" sz="2000" dirty="0" err="1" smtClean="0"/>
              <a:t>kontrol</a:t>
            </a:r>
            <a:r>
              <a:rPr lang="en-US" sz="2000" dirty="0" smtClean="0"/>
              <a:t> </a:t>
            </a:r>
            <a:r>
              <a:rPr lang="en-US" sz="2000" dirty="0" err="1" smtClean="0"/>
              <a:t>proaktif</a:t>
            </a:r>
            <a:r>
              <a:rPr lang="en-US" sz="2000" dirty="0" smtClean="0"/>
              <a:t>, </a:t>
            </a:r>
            <a:r>
              <a:rPr lang="en-US" sz="2000" dirty="0" err="1" smtClean="0"/>
              <a:t>identifikasi</a:t>
            </a:r>
            <a:r>
              <a:rPr lang="en-US" sz="2000" dirty="0" smtClean="0"/>
              <a:t> </a:t>
            </a:r>
            <a:r>
              <a:rPr lang="en-US" sz="2000" dirty="0" err="1" smtClean="0"/>
              <a:t>kontrol</a:t>
            </a:r>
            <a:r>
              <a:rPr lang="en-US" sz="2000" dirty="0" smtClean="0"/>
              <a:t> </a:t>
            </a:r>
            <a:r>
              <a:rPr lang="en-US" sz="2000" dirty="0" err="1" smtClean="0"/>
              <a:t>reaktif</a:t>
            </a:r>
            <a:r>
              <a:rPr lang="en-US" sz="2000" dirty="0" smtClean="0"/>
              <a:t> </a:t>
            </a:r>
            <a:r>
              <a:rPr lang="en-US" sz="2000" dirty="0" err="1" smtClean="0"/>
              <a:t>seperti</a:t>
            </a:r>
            <a:r>
              <a:rPr lang="en-US" sz="2000" dirty="0" smtClean="0"/>
              <a:t> </a:t>
            </a:r>
            <a:r>
              <a:rPr lang="en-US" sz="2000" dirty="0" err="1" smtClean="0"/>
              <a:t>saluran</a:t>
            </a:r>
            <a:r>
              <a:rPr lang="en-US" sz="2000" dirty="0" smtClean="0"/>
              <a:t> </a:t>
            </a:r>
            <a:r>
              <a:rPr lang="en-US" sz="2000" dirty="0" err="1" smtClean="0"/>
              <a:t>komunikasi</a:t>
            </a:r>
            <a:r>
              <a:rPr lang="en-US" sz="2000" dirty="0" smtClean="0"/>
              <a:t>, </a:t>
            </a:r>
            <a:r>
              <a:rPr lang="en-US" sz="2000" dirty="0" err="1" smtClean="0"/>
              <a:t>bantuan</a:t>
            </a:r>
            <a:r>
              <a:rPr lang="en-US" sz="2000" dirty="0" smtClean="0"/>
              <a:t> </a:t>
            </a:r>
            <a:r>
              <a:rPr lang="en-US" sz="2000" dirty="0" err="1" smtClean="0"/>
              <a:t>medis</a:t>
            </a:r>
            <a:r>
              <a:rPr lang="en-US" sz="2000" dirty="0" smtClean="0"/>
              <a:t>, generator, </a:t>
            </a:r>
            <a:r>
              <a:rPr lang="en-US" sz="2000" dirty="0" err="1" smtClean="0"/>
              <a:t>peralatan</a:t>
            </a:r>
            <a:r>
              <a:rPr lang="en-US" sz="2000" dirty="0" smtClean="0"/>
              <a:t> </a:t>
            </a:r>
            <a:r>
              <a:rPr lang="en-US" sz="2000" dirty="0" err="1" smtClean="0"/>
              <a:t>pemadam</a:t>
            </a:r>
            <a:r>
              <a:rPr lang="en-US" sz="2000" dirty="0" smtClean="0"/>
              <a:t> </a:t>
            </a:r>
            <a:r>
              <a:rPr lang="en-US" sz="2000" dirty="0" err="1" smtClean="0"/>
              <a:t>kebakaran</a:t>
            </a:r>
            <a:r>
              <a:rPr lang="en-US" sz="2000" dirty="0" smtClean="0"/>
              <a:t>, </a:t>
            </a:r>
            <a:r>
              <a:rPr lang="en-US" sz="2000" dirty="0" err="1" smtClean="0"/>
              <a:t>dan</a:t>
            </a:r>
            <a:r>
              <a:rPr lang="en-US" sz="2000" dirty="0" smtClean="0"/>
              <a:t> lain-lain yang </a:t>
            </a:r>
            <a:r>
              <a:rPr lang="en-US" sz="2000" dirty="0" err="1" smtClean="0"/>
              <a:t>mungkin</a:t>
            </a:r>
            <a:r>
              <a:rPr lang="en-US" sz="2000" dirty="0" smtClean="0"/>
              <a:t> </a:t>
            </a:r>
            <a:r>
              <a:rPr lang="en-US" sz="2000" dirty="0" err="1" smtClean="0"/>
              <a:t>diperlukan</a:t>
            </a:r>
            <a:r>
              <a:rPr lang="en-US" sz="2000" dirty="0" smtClean="0"/>
              <a:t> </a:t>
            </a:r>
            <a:r>
              <a:rPr lang="en-US" sz="2000" dirty="0" err="1" smtClean="0"/>
              <a:t>saat</a:t>
            </a:r>
            <a:r>
              <a:rPr lang="en-US" sz="2000" dirty="0" smtClean="0"/>
              <a:t> </a:t>
            </a:r>
            <a:r>
              <a:rPr lang="en-US" sz="2000" dirty="0" err="1" smtClean="0"/>
              <a:t>keadaan</a:t>
            </a:r>
            <a:r>
              <a:rPr lang="en-US" sz="2000" dirty="0" smtClean="0"/>
              <a:t> </a:t>
            </a:r>
            <a:r>
              <a:rPr lang="en-US" sz="2000" dirty="0" err="1" smtClean="0"/>
              <a:t>darurat</a:t>
            </a:r>
            <a:r>
              <a:rPr lang="en-US" sz="2000" dirty="0" smtClean="0"/>
              <a:t> </a:t>
            </a:r>
            <a:r>
              <a:rPr lang="en-US" sz="2000" dirty="0" err="1" smtClean="0"/>
              <a:t>terjadi</a:t>
            </a:r>
            <a:r>
              <a:rPr lang="en-US" sz="2000" dirty="0" smtClean="0"/>
              <a:t>.</a:t>
            </a:r>
            <a:endParaRPr lang="en-US" sz="20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414"/>
            <a:ext cx="10972800" cy="142876"/>
          </a:xfrm>
        </p:spPr>
        <p:txBody>
          <a:bodyPr/>
          <a:lstStyle/>
          <a:p>
            <a:endParaRPr lang="en-US" sz="2800" b="1" dirty="0"/>
          </a:p>
        </p:txBody>
      </p:sp>
      <p:sp>
        <p:nvSpPr>
          <p:cNvPr id="3" name="Content Placeholder 2"/>
          <p:cNvSpPr>
            <a:spLocks noGrp="1"/>
          </p:cNvSpPr>
          <p:nvPr>
            <p:ph idx="1"/>
          </p:nvPr>
        </p:nvSpPr>
        <p:spPr>
          <a:xfrm>
            <a:off x="609600" y="357166"/>
            <a:ext cx="10972800" cy="6215106"/>
          </a:xfrm>
        </p:spPr>
        <p:txBody>
          <a:bodyPr/>
          <a:lstStyle/>
          <a:p>
            <a:pPr>
              <a:buNone/>
            </a:pPr>
            <a:endParaRPr lang="en-US" sz="2000" b="1" dirty="0" smtClean="0"/>
          </a:p>
          <a:p>
            <a:pPr>
              <a:buNone/>
            </a:pPr>
            <a:r>
              <a:rPr lang="en-US" sz="2000" b="1" dirty="0" smtClean="0"/>
              <a:t>3. </a:t>
            </a:r>
            <a:r>
              <a:rPr lang="en-US" sz="2000" b="1" dirty="0" err="1" smtClean="0"/>
              <a:t>Buat</a:t>
            </a:r>
            <a:r>
              <a:rPr lang="en-US" sz="2000" b="1" dirty="0" smtClean="0"/>
              <a:t> </a:t>
            </a:r>
            <a:r>
              <a:rPr lang="en-US" sz="2000" b="1" dirty="0" err="1" smtClean="0"/>
              <a:t>rencana</a:t>
            </a:r>
            <a:r>
              <a:rPr lang="en-US" sz="2000" b="1" dirty="0" smtClean="0"/>
              <a:t> </a:t>
            </a:r>
            <a:r>
              <a:rPr lang="en-US" sz="2000" b="1" dirty="0" err="1" smtClean="0"/>
              <a:t>tanggap</a:t>
            </a:r>
            <a:r>
              <a:rPr lang="en-US" sz="2000" b="1" dirty="0" smtClean="0"/>
              <a:t> </a:t>
            </a:r>
            <a:r>
              <a:rPr lang="en-US" sz="2000" b="1" dirty="0" err="1" smtClean="0"/>
              <a:t>darurat</a:t>
            </a:r>
            <a:endParaRPr lang="en-US" sz="2000" b="1" dirty="0" smtClean="0"/>
          </a:p>
          <a:p>
            <a:pPr>
              <a:buNone/>
            </a:pPr>
            <a:r>
              <a:rPr lang="en-US" sz="2000" b="1" dirty="0" smtClean="0"/>
              <a:t>	</a:t>
            </a:r>
            <a:r>
              <a:rPr lang="en-US" sz="2000" dirty="0" err="1" smtClean="0"/>
              <a:t>Rencana</a:t>
            </a:r>
            <a:r>
              <a:rPr lang="en-US" sz="2000" dirty="0" smtClean="0"/>
              <a:t> </a:t>
            </a:r>
            <a:r>
              <a:rPr lang="en-US" sz="2000" dirty="0" err="1" smtClean="0"/>
              <a:t>Tanggap</a:t>
            </a:r>
            <a:r>
              <a:rPr lang="en-US" sz="2000" dirty="0" smtClean="0"/>
              <a:t> </a:t>
            </a:r>
            <a:r>
              <a:rPr lang="en-US" sz="2000" dirty="0" err="1" smtClean="0"/>
              <a:t>Darurat</a:t>
            </a:r>
            <a:r>
              <a:rPr lang="en-US" sz="2000" dirty="0" smtClean="0"/>
              <a:t> yang </a:t>
            </a:r>
            <a:r>
              <a:rPr lang="en-US" sz="2000" dirty="0" err="1" smtClean="0"/>
              <a:t>tepat</a:t>
            </a:r>
            <a:r>
              <a:rPr lang="en-US" sz="2000" dirty="0" smtClean="0"/>
              <a:t> </a:t>
            </a:r>
            <a:r>
              <a:rPr lang="en-US" sz="2000" dirty="0" err="1" smtClean="0"/>
              <a:t>perlu</a:t>
            </a:r>
            <a:r>
              <a:rPr lang="en-US" sz="2000" dirty="0" smtClean="0"/>
              <a:t> </a:t>
            </a:r>
            <a:r>
              <a:rPr lang="en-US" sz="2000" dirty="0" err="1" smtClean="0"/>
              <a:t>dibuat</a:t>
            </a:r>
            <a:r>
              <a:rPr lang="en-US" sz="2000" dirty="0" smtClean="0"/>
              <a:t> </a:t>
            </a:r>
            <a:r>
              <a:rPr lang="en-US" sz="2000" dirty="0" err="1" smtClean="0"/>
              <a:t>setelah</a:t>
            </a:r>
            <a:r>
              <a:rPr lang="en-US" sz="2000" dirty="0" smtClean="0"/>
              <a:t> </a:t>
            </a:r>
            <a:r>
              <a:rPr lang="en-US" sz="2000" dirty="0" err="1" smtClean="0"/>
              <a:t>keadaan</a:t>
            </a:r>
            <a:r>
              <a:rPr lang="en-US" sz="2000" dirty="0" smtClean="0"/>
              <a:t> </a:t>
            </a:r>
            <a:r>
              <a:rPr lang="en-US" sz="2000" dirty="0" err="1" smtClean="0"/>
              <a:t>darurat</a:t>
            </a:r>
            <a:r>
              <a:rPr lang="en-US" sz="2000" dirty="0" smtClean="0"/>
              <a:t> </a:t>
            </a:r>
            <a:r>
              <a:rPr lang="en-US" sz="2000" dirty="0" err="1" smtClean="0"/>
              <a:t>dan</a:t>
            </a:r>
            <a:r>
              <a:rPr lang="en-US" sz="2000" dirty="0" smtClean="0"/>
              <a:t> </a:t>
            </a:r>
            <a:r>
              <a:rPr lang="en-US" sz="2000" dirty="0" err="1" smtClean="0"/>
              <a:t>mekanisme</a:t>
            </a:r>
            <a:r>
              <a:rPr lang="en-US" sz="2000" dirty="0" smtClean="0"/>
              <a:t> </a:t>
            </a:r>
            <a:r>
              <a:rPr lang="en-US" sz="2000" dirty="0" err="1" smtClean="0"/>
              <a:t>tanggapan</a:t>
            </a:r>
            <a:r>
              <a:rPr lang="en-US" sz="2000" dirty="0" smtClean="0"/>
              <a:t> </a:t>
            </a:r>
            <a:r>
              <a:rPr lang="en-US" sz="2000" dirty="0" err="1" smtClean="0"/>
              <a:t>mereka</a:t>
            </a:r>
            <a:r>
              <a:rPr lang="en-US" sz="2000" dirty="0" smtClean="0"/>
              <a:t> </a:t>
            </a:r>
            <a:r>
              <a:rPr lang="en-US" sz="2000" dirty="0" err="1" smtClean="0"/>
              <a:t>diidentifikasi</a:t>
            </a:r>
            <a:r>
              <a:rPr lang="en-US" sz="2000" dirty="0" smtClean="0"/>
              <a:t>. </a:t>
            </a:r>
            <a:r>
              <a:rPr lang="en-US" sz="2000" dirty="0" err="1" smtClean="0"/>
              <a:t>Ini</a:t>
            </a:r>
            <a:r>
              <a:rPr lang="en-US" sz="2000" dirty="0" smtClean="0"/>
              <a:t> </a:t>
            </a:r>
            <a:r>
              <a:rPr lang="en-US" sz="2000" dirty="0" err="1" smtClean="0"/>
              <a:t>akan</a:t>
            </a:r>
            <a:r>
              <a:rPr lang="en-US" sz="2000" dirty="0" smtClean="0"/>
              <a:t> </a:t>
            </a:r>
            <a:r>
              <a:rPr lang="en-US" sz="2000" dirty="0" err="1" smtClean="0"/>
              <a:t>mencakup</a:t>
            </a:r>
            <a:r>
              <a:rPr lang="en-US" sz="2000" dirty="0" smtClean="0"/>
              <a:t> </a:t>
            </a:r>
            <a:r>
              <a:rPr lang="en-US" sz="2000" dirty="0" err="1" smtClean="0"/>
              <a:t>prosedur</a:t>
            </a:r>
            <a:r>
              <a:rPr lang="en-US" sz="2000" dirty="0" smtClean="0"/>
              <a:t> </a:t>
            </a:r>
            <a:r>
              <a:rPr lang="en-US" sz="2000" dirty="0" err="1" smtClean="0"/>
              <a:t>untuk</a:t>
            </a:r>
            <a:r>
              <a:rPr lang="en-US" sz="2000" dirty="0" smtClean="0"/>
              <a:t> </a:t>
            </a:r>
            <a:r>
              <a:rPr lang="en-US" sz="2000" dirty="0" err="1" smtClean="0"/>
              <a:t>menangani</a:t>
            </a:r>
            <a:r>
              <a:rPr lang="en-US" sz="2000" dirty="0" smtClean="0"/>
              <a:t> </a:t>
            </a:r>
            <a:r>
              <a:rPr lang="en-US" sz="2000" dirty="0" err="1" smtClean="0"/>
              <a:t>keadaan</a:t>
            </a:r>
            <a:r>
              <a:rPr lang="en-US" sz="2000" dirty="0" smtClean="0"/>
              <a:t> </a:t>
            </a:r>
            <a:r>
              <a:rPr lang="en-US" sz="2000" dirty="0" err="1" smtClean="0"/>
              <a:t>darurat</a:t>
            </a:r>
            <a:r>
              <a:rPr lang="en-US" sz="2000" dirty="0" smtClean="0"/>
              <a:t>, </a:t>
            </a:r>
            <a:r>
              <a:rPr lang="en-US" sz="2000" dirty="0" err="1" smtClean="0"/>
              <a:t>lokasi</a:t>
            </a:r>
            <a:r>
              <a:rPr lang="en-US" sz="2000" dirty="0" smtClean="0"/>
              <a:t> </a:t>
            </a:r>
            <a:r>
              <a:rPr lang="en-US" sz="2000" dirty="0" err="1" smtClean="0"/>
              <a:t>dan</a:t>
            </a:r>
            <a:r>
              <a:rPr lang="en-US" sz="2000" dirty="0" smtClean="0"/>
              <a:t> </a:t>
            </a:r>
            <a:r>
              <a:rPr lang="en-US" sz="2000" dirty="0" err="1" smtClean="0"/>
              <a:t>instruksi</a:t>
            </a:r>
            <a:r>
              <a:rPr lang="en-US" sz="2000" dirty="0" smtClean="0"/>
              <a:t> </a:t>
            </a:r>
            <a:r>
              <a:rPr lang="en-US" sz="2000" dirty="0" err="1" smtClean="0"/>
              <a:t>untuk</a:t>
            </a:r>
            <a:r>
              <a:rPr lang="en-US" sz="2000" dirty="0" smtClean="0"/>
              <a:t> </a:t>
            </a:r>
            <a:r>
              <a:rPr lang="en-US" sz="2000" dirty="0" err="1" smtClean="0"/>
              <a:t>fasilitas</a:t>
            </a:r>
            <a:r>
              <a:rPr lang="en-US" sz="2000" dirty="0" smtClean="0"/>
              <a:t> </a:t>
            </a:r>
            <a:r>
              <a:rPr lang="en-US" sz="2000" dirty="0" err="1" smtClean="0"/>
              <a:t>darurat</a:t>
            </a:r>
            <a:r>
              <a:rPr lang="en-US" sz="2000" dirty="0" smtClean="0"/>
              <a:t>, </a:t>
            </a:r>
            <a:r>
              <a:rPr lang="en-US" sz="2000" dirty="0" err="1" smtClean="0"/>
              <a:t>prosedur</a:t>
            </a:r>
            <a:r>
              <a:rPr lang="en-US" sz="2000" dirty="0" smtClean="0"/>
              <a:t> </a:t>
            </a:r>
            <a:r>
              <a:rPr lang="en-US" sz="2000" dirty="0" err="1" smtClean="0"/>
              <a:t>evakuasi</a:t>
            </a:r>
            <a:r>
              <a:rPr lang="en-US" sz="2000" dirty="0" smtClean="0"/>
              <a:t>, alarm </a:t>
            </a:r>
            <a:r>
              <a:rPr lang="en-US" sz="2000" dirty="0" err="1" smtClean="0"/>
              <a:t>dan</a:t>
            </a:r>
            <a:r>
              <a:rPr lang="en-US" sz="2000" dirty="0" smtClean="0"/>
              <a:t> </a:t>
            </a:r>
            <a:r>
              <a:rPr lang="en-US" sz="2000" dirty="0" err="1" smtClean="0"/>
              <a:t>fasilitas</a:t>
            </a:r>
            <a:r>
              <a:rPr lang="en-US" sz="2000" dirty="0" smtClean="0"/>
              <a:t> </a:t>
            </a:r>
            <a:r>
              <a:rPr lang="en-US" sz="2000" dirty="0" err="1" smtClean="0"/>
              <a:t>darurat</a:t>
            </a:r>
            <a:r>
              <a:rPr lang="en-US" sz="2000" dirty="0" smtClean="0"/>
              <a:t>.</a:t>
            </a:r>
          </a:p>
          <a:p>
            <a:pPr>
              <a:buNone/>
            </a:pPr>
            <a:endParaRPr lang="en-US" sz="2000" dirty="0" smtClean="0"/>
          </a:p>
          <a:p>
            <a:pPr>
              <a:buNone/>
            </a:pPr>
            <a:r>
              <a:rPr lang="en-US" sz="2000" b="1" dirty="0" smtClean="0"/>
              <a:t>4. </a:t>
            </a:r>
            <a:r>
              <a:rPr lang="en-US" sz="2000" b="1" dirty="0" err="1" smtClean="0"/>
              <a:t>Komunikasikan</a:t>
            </a:r>
            <a:r>
              <a:rPr lang="en-US" sz="2000" b="1" dirty="0" smtClean="0"/>
              <a:t> </a:t>
            </a:r>
            <a:r>
              <a:rPr lang="en-US" sz="2000" b="1" dirty="0" err="1" smtClean="0"/>
              <a:t>dan</a:t>
            </a:r>
            <a:r>
              <a:rPr lang="en-US" sz="2000" b="1" dirty="0" smtClean="0"/>
              <a:t> </a:t>
            </a:r>
            <a:r>
              <a:rPr lang="en-US" sz="2000" b="1" dirty="0" err="1" smtClean="0"/>
              <a:t>Latih</a:t>
            </a:r>
            <a:r>
              <a:rPr lang="en-US" sz="2000" b="1" dirty="0" smtClean="0"/>
              <a:t> </a:t>
            </a:r>
            <a:r>
              <a:rPr lang="en-US" sz="2000" b="1" dirty="0" err="1" smtClean="0"/>
              <a:t>pekerja</a:t>
            </a:r>
            <a:r>
              <a:rPr lang="en-US" sz="2000" b="1" dirty="0" smtClean="0"/>
              <a:t> / </a:t>
            </a:r>
            <a:r>
              <a:rPr lang="en-US" sz="2000" b="1" dirty="0" err="1" smtClean="0"/>
              <a:t>pemangku</a:t>
            </a:r>
            <a:r>
              <a:rPr lang="en-US" sz="2000" b="1" dirty="0" smtClean="0"/>
              <a:t> </a:t>
            </a:r>
            <a:r>
              <a:rPr lang="en-US" sz="2000" b="1" dirty="0" err="1" smtClean="0"/>
              <a:t>kepentingan</a:t>
            </a:r>
            <a:r>
              <a:rPr lang="en-US" sz="2000" b="1" dirty="0" smtClean="0"/>
              <a:t> yang </a:t>
            </a:r>
            <a:r>
              <a:rPr lang="en-US" sz="2000" b="1" dirty="0" err="1" smtClean="0"/>
              <a:t>relevan</a:t>
            </a:r>
            <a:r>
              <a:rPr lang="en-US" sz="2000" b="1" dirty="0" smtClean="0"/>
              <a:t> </a:t>
            </a:r>
            <a:r>
              <a:rPr lang="en-US" sz="2000" b="1" dirty="0" err="1" smtClean="0"/>
              <a:t>tentang</a:t>
            </a:r>
            <a:r>
              <a:rPr lang="en-US" sz="2000" b="1" dirty="0" smtClean="0"/>
              <a:t> </a:t>
            </a:r>
            <a:r>
              <a:rPr lang="en-US" sz="2000" b="1" dirty="0" err="1" smtClean="0"/>
              <a:t>tanggap</a:t>
            </a:r>
            <a:r>
              <a:rPr lang="en-US" sz="2000" b="1" dirty="0" smtClean="0"/>
              <a:t> </a:t>
            </a:r>
            <a:r>
              <a:rPr lang="en-US" sz="2000" b="1" dirty="0" err="1" smtClean="0"/>
              <a:t>darurat</a:t>
            </a:r>
            <a:r>
              <a:rPr lang="en-US" sz="2000" dirty="0" smtClean="0"/>
              <a:t>: </a:t>
            </a:r>
            <a:r>
              <a:rPr lang="en-US" sz="2000" dirty="0" err="1" smtClean="0"/>
              <a:t>Komunikasikan</a:t>
            </a:r>
            <a:r>
              <a:rPr lang="en-US" sz="2000" dirty="0" smtClean="0"/>
              <a:t> </a:t>
            </a:r>
            <a:r>
              <a:rPr lang="en-US" sz="2000" dirty="0" err="1" smtClean="0"/>
              <a:t>rencana</a:t>
            </a:r>
            <a:r>
              <a:rPr lang="en-US" sz="2000" dirty="0" smtClean="0"/>
              <a:t> </a:t>
            </a:r>
            <a:r>
              <a:rPr lang="en-US" sz="2000" dirty="0" err="1" smtClean="0"/>
              <a:t>tersebut</a:t>
            </a:r>
            <a:r>
              <a:rPr lang="en-US" sz="2000" dirty="0" smtClean="0"/>
              <a:t> </a:t>
            </a:r>
            <a:r>
              <a:rPr lang="en-US" sz="2000" dirty="0" err="1" smtClean="0"/>
              <a:t>kepada</a:t>
            </a:r>
            <a:r>
              <a:rPr lang="en-US" sz="2000" dirty="0" smtClean="0"/>
              <a:t> </a:t>
            </a:r>
            <a:r>
              <a:rPr lang="en-US" sz="2000" dirty="0" err="1" smtClean="0"/>
              <a:t>semua</a:t>
            </a:r>
            <a:r>
              <a:rPr lang="en-US" sz="2000" dirty="0" smtClean="0"/>
              <a:t> </a:t>
            </a:r>
            <a:r>
              <a:rPr lang="en-US" sz="2000" dirty="0" err="1" smtClean="0"/>
              <a:t>pekerja</a:t>
            </a:r>
            <a:r>
              <a:rPr lang="en-US" sz="2000" dirty="0" smtClean="0"/>
              <a:t> / </a:t>
            </a:r>
            <a:r>
              <a:rPr lang="en-US" sz="2000" dirty="0" err="1" smtClean="0"/>
              <a:t>pemangku</a:t>
            </a:r>
            <a:r>
              <a:rPr lang="en-US" sz="2000" dirty="0" smtClean="0"/>
              <a:t> </a:t>
            </a:r>
            <a:r>
              <a:rPr lang="en-US" sz="2000" dirty="0" err="1" smtClean="0"/>
              <a:t>kepentingan</a:t>
            </a:r>
            <a:r>
              <a:rPr lang="en-US" sz="2000" dirty="0" smtClean="0"/>
              <a:t> yang </a:t>
            </a:r>
            <a:r>
              <a:rPr lang="en-US" sz="2000" dirty="0" err="1" smtClean="0"/>
              <a:t>relevan</a:t>
            </a:r>
            <a:r>
              <a:rPr lang="en-US" sz="2000" dirty="0" smtClean="0"/>
              <a:t>. </a:t>
            </a:r>
            <a:endParaRPr lang="en-US" sz="2000" dirty="0" smtClean="0"/>
          </a:p>
          <a:p>
            <a:pPr>
              <a:buNone/>
            </a:pPr>
            <a:r>
              <a:rPr lang="en-US" sz="2000" dirty="0" smtClean="0"/>
              <a:t>	</a:t>
            </a:r>
            <a:r>
              <a:rPr lang="en-US" sz="2000" dirty="0" err="1" smtClean="0"/>
              <a:t>Latihlah</a:t>
            </a:r>
            <a:r>
              <a:rPr lang="en-US" sz="2000" dirty="0" smtClean="0"/>
              <a:t> </a:t>
            </a:r>
            <a:r>
              <a:rPr lang="en-US" sz="2000" dirty="0" err="1" smtClean="0"/>
              <a:t>para</a:t>
            </a:r>
            <a:r>
              <a:rPr lang="en-US" sz="2000" dirty="0" smtClean="0"/>
              <a:t> </a:t>
            </a:r>
            <a:r>
              <a:rPr lang="en-US" sz="2000" dirty="0" err="1" smtClean="0"/>
              <a:t>pekerja</a:t>
            </a:r>
            <a:r>
              <a:rPr lang="en-US" sz="2000" dirty="0" smtClean="0"/>
              <a:t> </a:t>
            </a:r>
            <a:r>
              <a:rPr lang="en-US" sz="2000" dirty="0" err="1" smtClean="0"/>
              <a:t>untuk</a:t>
            </a:r>
            <a:r>
              <a:rPr lang="en-US" sz="2000" dirty="0" smtClean="0"/>
              <a:t> </a:t>
            </a:r>
            <a:r>
              <a:rPr lang="en-US" sz="2000" dirty="0" err="1" smtClean="0"/>
              <a:t>menangani</a:t>
            </a:r>
            <a:r>
              <a:rPr lang="en-US" sz="2000" dirty="0" smtClean="0"/>
              <a:t> </a:t>
            </a:r>
            <a:r>
              <a:rPr lang="en-US" sz="2000" dirty="0" err="1" smtClean="0"/>
              <a:t>situasi</a:t>
            </a:r>
            <a:r>
              <a:rPr lang="en-US" sz="2000" dirty="0" smtClean="0"/>
              <a:t> </a:t>
            </a:r>
            <a:r>
              <a:rPr lang="en-US" sz="2000" dirty="0" err="1" smtClean="0"/>
              <a:t>darurat</a:t>
            </a:r>
            <a:r>
              <a:rPr lang="en-US" sz="2000" dirty="0" smtClean="0"/>
              <a:t>. </a:t>
            </a:r>
            <a:r>
              <a:rPr lang="en-US" sz="2000" dirty="0" err="1" smtClean="0"/>
              <a:t>Latihan</a:t>
            </a:r>
            <a:r>
              <a:rPr lang="en-US" sz="2000" dirty="0" smtClean="0"/>
              <a:t> </a:t>
            </a:r>
            <a:r>
              <a:rPr lang="en-US" sz="2000" dirty="0" err="1" smtClean="0"/>
              <a:t>darurat</a:t>
            </a:r>
            <a:r>
              <a:rPr lang="en-US" sz="2000" dirty="0" smtClean="0"/>
              <a:t> yang </a:t>
            </a:r>
            <a:r>
              <a:rPr lang="en-US" sz="2000" dirty="0" err="1" smtClean="0"/>
              <a:t>sering</a:t>
            </a:r>
            <a:r>
              <a:rPr lang="en-US" sz="2000" dirty="0" smtClean="0"/>
              <a:t> </a:t>
            </a:r>
            <a:r>
              <a:rPr lang="en-US" sz="2000" dirty="0" err="1" smtClean="0"/>
              <a:t>dapat</a:t>
            </a:r>
            <a:r>
              <a:rPr lang="en-US" sz="2000" dirty="0" smtClean="0"/>
              <a:t> </a:t>
            </a:r>
            <a:r>
              <a:rPr lang="en-US" sz="2000" dirty="0" err="1" smtClean="0"/>
              <a:t>dilakukan</a:t>
            </a:r>
            <a:r>
              <a:rPr lang="en-US" sz="2000" dirty="0" smtClean="0"/>
              <a:t> </a:t>
            </a:r>
            <a:r>
              <a:rPr lang="en-US" sz="2000" dirty="0" err="1" smtClean="0"/>
              <a:t>untuk</a:t>
            </a:r>
            <a:r>
              <a:rPr lang="en-US" sz="2000" dirty="0" smtClean="0"/>
              <a:t> </a:t>
            </a:r>
            <a:r>
              <a:rPr lang="en-US" sz="2000" dirty="0" err="1" smtClean="0"/>
              <a:t>mendidik</a:t>
            </a:r>
            <a:r>
              <a:rPr lang="en-US" sz="2000" dirty="0" smtClean="0"/>
              <a:t> </a:t>
            </a:r>
            <a:r>
              <a:rPr lang="en-US" sz="2000" dirty="0" err="1" smtClean="0"/>
              <a:t>pekerja</a:t>
            </a:r>
            <a:r>
              <a:rPr lang="en-US" sz="2000" dirty="0" smtClean="0"/>
              <a:t> </a:t>
            </a:r>
            <a:r>
              <a:rPr lang="en-US" sz="2000" dirty="0" err="1" smtClean="0"/>
              <a:t>dari</a:t>
            </a:r>
            <a:r>
              <a:rPr lang="en-US" sz="2000" dirty="0" smtClean="0"/>
              <a:t> </a:t>
            </a:r>
            <a:r>
              <a:rPr lang="en-US" sz="2000" dirty="0" err="1" smtClean="0"/>
              <a:t>waktu</a:t>
            </a:r>
            <a:r>
              <a:rPr lang="en-US" sz="2000" dirty="0" smtClean="0"/>
              <a:t> </a:t>
            </a:r>
            <a:r>
              <a:rPr lang="en-US" sz="2000" dirty="0" err="1" smtClean="0"/>
              <a:t>ke</a:t>
            </a:r>
            <a:r>
              <a:rPr lang="en-US" sz="2000" dirty="0" smtClean="0"/>
              <a:t> </a:t>
            </a:r>
            <a:r>
              <a:rPr lang="en-US" sz="2000" dirty="0" err="1" smtClean="0"/>
              <a:t>waktu</a:t>
            </a:r>
            <a:r>
              <a:rPr lang="en-US" sz="2000" dirty="0" smtClean="0"/>
              <a:t>.</a:t>
            </a:r>
          </a:p>
          <a:p>
            <a:pPr>
              <a:buNone/>
            </a:pPr>
            <a:endParaRPr lang="en-US" sz="2000" dirty="0" smtClean="0"/>
          </a:p>
          <a:p>
            <a:pPr>
              <a:buNone/>
            </a:pPr>
            <a:r>
              <a:rPr lang="en-US" sz="2000" b="1" dirty="0" smtClean="0"/>
              <a:t>5. </a:t>
            </a:r>
            <a:r>
              <a:rPr lang="en-US" sz="2000" b="1" dirty="0" err="1" smtClean="0"/>
              <a:t>Evaluasi</a:t>
            </a:r>
            <a:r>
              <a:rPr lang="en-US" sz="2000" b="1" dirty="0" smtClean="0"/>
              <a:t> </a:t>
            </a:r>
            <a:r>
              <a:rPr lang="en-US" sz="2000" b="1" dirty="0" err="1" smtClean="0"/>
              <a:t>dan</a:t>
            </a:r>
            <a:r>
              <a:rPr lang="en-US" sz="2000" b="1" dirty="0" smtClean="0"/>
              <a:t> </a:t>
            </a:r>
            <a:r>
              <a:rPr lang="en-US" sz="2000" b="1" dirty="0" err="1" smtClean="0"/>
              <a:t>revisi</a:t>
            </a:r>
            <a:r>
              <a:rPr lang="en-US" sz="2000" b="1" dirty="0" smtClean="0"/>
              <a:t> </a:t>
            </a:r>
            <a:r>
              <a:rPr lang="en-US" sz="2000" b="1" dirty="0" err="1" smtClean="0"/>
              <a:t>prosedur</a:t>
            </a:r>
            <a:r>
              <a:rPr lang="en-US" sz="2000" b="1" dirty="0" smtClean="0"/>
              <a:t> </a:t>
            </a:r>
            <a:r>
              <a:rPr lang="en-US" sz="2000" b="1" dirty="0" err="1" smtClean="0"/>
              <a:t>tanggap</a:t>
            </a:r>
            <a:r>
              <a:rPr lang="en-US" sz="2000" b="1" dirty="0" smtClean="0"/>
              <a:t> </a:t>
            </a:r>
            <a:r>
              <a:rPr lang="en-US" sz="2000" b="1" dirty="0" err="1" smtClean="0"/>
              <a:t>darurat</a:t>
            </a:r>
            <a:endParaRPr lang="en-US" sz="2000" b="1" dirty="0" smtClean="0"/>
          </a:p>
          <a:p>
            <a:pPr>
              <a:buNone/>
            </a:pPr>
            <a:r>
              <a:rPr lang="en-US" sz="2000" b="1" dirty="0" smtClean="0"/>
              <a:t>	</a:t>
            </a:r>
            <a:r>
              <a:rPr lang="en-US" sz="2000" dirty="0" err="1" smtClean="0"/>
              <a:t>Harus</a:t>
            </a:r>
            <a:r>
              <a:rPr lang="en-US" sz="2000" dirty="0" smtClean="0"/>
              <a:t> </a:t>
            </a:r>
            <a:r>
              <a:rPr lang="en-US" sz="2000" dirty="0" err="1" smtClean="0"/>
              <a:t>dilakukan</a:t>
            </a:r>
            <a:r>
              <a:rPr lang="en-US" sz="2000" dirty="0" smtClean="0"/>
              <a:t> </a:t>
            </a:r>
            <a:r>
              <a:rPr lang="en-US" sz="2000" dirty="0" err="1" smtClean="0"/>
              <a:t>evaluasi</a:t>
            </a:r>
            <a:r>
              <a:rPr lang="en-US" sz="2000" dirty="0" smtClean="0"/>
              <a:t> </a:t>
            </a:r>
            <a:r>
              <a:rPr lang="en-US" sz="2000" dirty="0" err="1" smtClean="0"/>
              <a:t>setelah</a:t>
            </a:r>
            <a:r>
              <a:rPr lang="en-US" sz="2000" dirty="0" smtClean="0"/>
              <a:t> </a:t>
            </a:r>
            <a:r>
              <a:rPr lang="en-US" sz="2000" dirty="0" err="1" smtClean="0"/>
              <a:t>latihan</a:t>
            </a:r>
            <a:r>
              <a:rPr lang="en-US" sz="2000" dirty="0" smtClean="0"/>
              <a:t> </a:t>
            </a:r>
            <a:r>
              <a:rPr lang="en-US" sz="2000" dirty="0" err="1" smtClean="0"/>
              <a:t>atau</a:t>
            </a:r>
            <a:r>
              <a:rPr lang="en-US" sz="2000" dirty="0" smtClean="0"/>
              <a:t> </a:t>
            </a:r>
            <a:r>
              <a:rPr lang="en-US" sz="2000" dirty="0" err="1" smtClean="0"/>
              <a:t>setelah</a:t>
            </a:r>
            <a:r>
              <a:rPr lang="en-US" sz="2000" dirty="0" smtClean="0"/>
              <a:t> </a:t>
            </a:r>
            <a:r>
              <a:rPr lang="en-US" sz="2000" dirty="0" err="1" smtClean="0"/>
              <a:t>keadaan</a:t>
            </a:r>
            <a:r>
              <a:rPr lang="en-US" sz="2000" dirty="0" smtClean="0"/>
              <a:t> </a:t>
            </a:r>
            <a:r>
              <a:rPr lang="en-US" sz="2000" dirty="0" err="1" smtClean="0"/>
              <a:t>darurat</a:t>
            </a:r>
            <a:r>
              <a:rPr lang="en-US" sz="2000" dirty="0" smtClean="0"/>
              <a:t> </a:t>
            </a:r>
            <a:r>
              <a:rPr lang="en-US" sz="2000" dirty="0" err="1" smtClean="0"/>
              <a:t>dihadapi</a:t>
            </a:r>
            <a:r>
              <a:rPr lang="en-US" sz="2000" dirty="0" smtClean="0"/>
              <a:t>. </a:t>
            </a:r>
            <a:r>
              <a:rPr lang="en-US" sz="2000" dirty="0" err="1" smtClean="0"/>
              <a:t>Jika</a:t>
            </a:r>
            <a:r>
              <a:rPr lang="en-US" sz="2000" dirty="0" smtClean="0"/>
              <a:t> </a:t>
            </a:r>
            <a:r>
              <a:rPr lang="en-US" sz="2000" dirty="0" err="1" smtClean="0"/>
              <a:t>perlu</a:t>
            </a:r>
            <a:r>
              <a:rPr lang="en-US" sz="2000" dirty="0" smtClean="0"/>
              <a:t>, </a:t>
            </a:r>
            <a:r>
              <a:rPr lang="en-US" sz="2000" dirty="0" err="1" smtClean="0"/>
              <a:t>prosedur</a:t>
            </a:r>
            <a:r>
              <a:rPr lang="en-US" sz="2000" dirty="0" smtClean="0"/>
              <a:t> </a:t>
            </a:r>
            <a:r>
              <a:rPr lang="en-US" sz="2000" dirty="0" err="1" smtClean="0"/>
              <a:t>darurat</a:t>
            </a:r>
            <a:r>
              <a:rPr lang="en-US" sz="2000" dirty="0" smtClean="0"/>
              <a:t> </a:t>
            </a:r>
            <a:r>
              <a:rPr lang="en-US" sz="2000" dirty="0" err="1" smtClean="0"/>
              <a:t>ini</a:t>
            </a:r>
            <a:r>
              <a:rPr lang="en-US" sz="2000" dirty="0" smtClean="0"/>
              <a:t> </a:t>
            </a:r>
            <a:r>
              <a:rPr lang="en-US" sz="2000" dirty="0" err="1" smtClean="0"/>
              <a:t>harus</a:t>
            </a:r>
            <a:r>
              <a:rPr lang="en-US" sz="2000" dirty="0" smtClean="0"/>
              <a:t> </a:t>
            </a:r>
            <a:r>
              <a:rPr lang="en-US" sz="2000" dirty="0" err="1" smtClean="0"/>
              <a:t>diubah</a:t>
            </a:r>
            <a:r>
              <a:rPr lang="en-US" sz="2000" dirty="0" smtClean="0"/>
              <a:t> </a:t>
            </a:r>
            <a:r>
              <a:rPr lang="en-US" sz="2000" dirty="0" err="1" smtClean="0"/>
              <a:t>atau</a:t>
            </a:r>
            <a:r>
              <a:rPr lang="en-US" sz="2000" dirty="0" smtClean="0"/>
              <a:t> </a:t>
            </a:r>
            <a:r>
              <a:rPr lang="en-US" sz="2000" dirty="0" err="1" smtClean="0"/>
              <a:t>direvisi</a:t>
            </a:r>
            <a:r>
              <a:rPr lang="en-US" sz="2000" dirty="0" smtClean="0"/>
              <a:t> </a:t>
            </a:r>
            <a:r>
              <a:rPr lang="en-US" sz="2000" dirty="0" err="1" smtClean="0"/>
              <a:t>berdasarkan</a:t>
            </a:r>
            <a:r>
              <a:rPr lang="en-US" sz="2000" dirty="0" smtClean="0"/>
              <a:t> </a:t>
            </a:r>
            <a:r>
              <a:rPr lang="en-US" sz="2000" dirty="0" err="1" smtClean="0"/>
              <a:t>hasil</a:t>
            </a:r>
            <a:r>
              <a:rPr lang="en-US" sz="2000" dirty="0" smtClean="0"/>
              <a:t> </a:t>
            </a:r>
            <a:r>
              <a:rPr lang="en-US" sz="2000" dirty="0" err="1" smtClean="0"/>
              <a:t>pengujian</a:t>
            </a:r>
            <a:r>
              <a:rPr lang="en-US" sz="2000" dirty="0" smtClean="0"/>
              <a:t> </a:t>
            </a:r>
            <a:r>
              <a:rPr lang="en-US" sz="2000" dirty="0" err="1" smtClean="0"/>
              <a:t>atau</a:t>
            </a:r>
            <a:r>
              <a:rPr lang="en-US" sz="2000" dirty="0" smtClean="0"/>
              <a:t> </a:t>
            </a:r>
            <a:r>
              <a:rPr lang="en-US" sz="2000" dirty="0" err="1" smtClean="0"/>
              <a:t>latihan</a:t>
            </a:r>
            <a:r>
              <a:rPr lang="en-US" sz="2000" dirty="0" smtClean="0"/>
              <a:t>.</a:t>
            </a:r>
            <a:endParaRPr lang="en-US" sz="2000" dirty="0" smtClean="0"/>
          </a:p>
          <a:p>
            <a:pPr>
              <a:buNone/>
            </a:pPr>
            <a:endParaRPr lang="en-US" sz="2000" dirty="0" smtClean="0"/>
          </a:p>
          <a:p>
            <a:pPr marL="514350" indent="-514350">
              <a:buNone/>
            </a:pPr>
            <a:endParaRPr lang="en-US" sz="2000" dirty="0" smtClean="0"/>
          </a:p>
          <a:p>
            <a:pPr marL="514350" indent="-514350">
              <a:buNone/>
            </a:pPr>
            <a:endParaRPr lang="en-US" sz="2000" dirty="0" smtClean="0"/>
          </a:p>
          <a:p>
            <a:pPr marL="514350" indent="-514350">
              <a:buNone/>
            </a:pP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462"/>
            <a:ext cx="10972800" cy="654032"/>
          </a:xfrm>
        </p:spPr>
        <p:txBody>
          <a:bodyPr/>
          <a:lstStyle/>
          <a:p>
            <a:r>
              <a:rPr lang="en-US" sz="2800" b="1" dirty="0" smtClean="0"/>
              <a:t>PROSEDUR TANGGAP DARURAT</a:t>
            </a:r>
            <a:endParaRPr lang="en-US" sz="2800" b="1" dirty="0"/>
          </a:p>
        </p:txBody>
      </p:sp>
      <p:sp>
        <p:nvSpPr>
          <p:cNvPr id="3" name="Content Placeholder 2"/>
          <p:cNvSpPr>
            <a:spLocks noGrp="1"/>
          </p:cNvSpPr>
          <p:nvPr>
            <p:ph idx="1"/>
          </p:nvPr>
        </p:nvSpPr>
        <p:spPr>
          <a:xfrm>
            <a:off x="609600" y="660398"/>
            <a:ext cx="10972800" cy="5197494"/>
          </a:xfrm>
        </p:spPr>
        <p:txBody>
          <a:bodyPr/>
          <a:lstStyle/>
          <a:p>
            <a:pPr>
              <a:buNone/>
            </a:pPr>
            <a:r>
              <a:rPr lang="en-US" sz="2000" dirty="0" smtClean="0"/>
              <a:t>	</a:t>
            </a:r>
            <a:r>
              <a:rPr lang="id-ID" sz="2000" dirty="0" smtClean="0"/>
              <a:t>Prosedur </a:t>
            </a:r>
            <a:r>
              <a:rPr lang="id-ID" sz="2000" dirty="0" smtClean="0"/>
              <a:t>ini dibuat untuk memberikan panduan dalam melakukan persiapan, penanggulangan dan pemulihan keadaan darurat, sehingga dengan reaksi cepat dan tepat dalam menghadapi keadaan darurat dapat mencegah atau mengurangi dampak dari kejadian darurat tersebut.</a:t>
            </a:r>
          </a:p>
          <a:p>
            <a:pPr algn="just">
              <a:buNone/>
            </a:pPr>
            <a:endParaRPr lang="en-US" sz="2000" dirty="0" smtClean="0"/>
          </a:p>
          <a:p>
            <a:pPr>
              <a:buNone/>
            </a:pPr>
            <a:r>
              <a:rPr lang="en-US" sz="2000" dirty="0" smtClean="0"/>
              <a:t>	</a:t>
            </a:r>
            <a:r>
              <a:rPr lang="en-US" sz="2000" dirty="0" err="1" smtClean="0"/>
              <a:t>Ruang</a:t>
            </a:r>
            <a:r>
              <a:rPr lang="en-US" sz="2000" dirty="0" smtClean="0"/>
              <a:t> </a:t>
            </a:r>
            <a:r>
              <a:rPr lang="en-US" sz="2000" dirty="0" err="1" smtClean="0"/>
              <a:t>lingkup</a:t>
            </a:r>
            <a:r>
              <a:rPr lang="en-US" sz="2000" dirty="0" smtClean="0"/>
              <a:t> </a:t>
            </a:r>
            <a:r>
              <a:rPr lang="en-US" sz="2000" dirty="0" err="1" smtClean="0"/>
              <a:t>p</a:t>
            </a:r>
            <a:r>
              <a:rPr lang="en-US" sz="2000" dirty="0" err="1" smtClean="0"/>
              <a:t>rosedur</a:t>
            </a:r>
            <a:r>
              <a:rPr lang="en-US" sz="2000" dirty="0" smtClean="0"/>
              <a:t> </a:t>
            </a:r>
            <a:r>
              <a:rPr lang="en-US" sz="2000" dirty="0" err="1" smtClean="0"/>
              <a:t>ini</a:t>
            </a:r>
            <a:r>
              <a:rPr lang="en-US" sz="2000" dirty="0" smtClean="0"/>
              <a:t> </a:t>
            </a:r>
            <a:r>
              <a:rPr lang="en-US" sz="2000" dirty="0" err="1" smtClean="0"/>
              <a:t>hanya</a:t>
            </a:r>
            <a:r>
              <a:rPr lang="en-US" sz="2000" dirty="0" smtClean="0"/>
              <a:t> </a:t>
            </a:r>
            <a:r>
              <a:rPr lang="en-US" sz="2000" dirty="0" err="1" smtClean="0"/>
              <a:t>berlaku</a:t>
            </a:r>
            <a:r>
              <a:rPr lang="en-US" sz="2000" dirty="0" smtClean="0"/>
              <a:t> </a:t>
            </a:r>
            <a:r>
              <a:rPr lang="en-US" sz="2000" dirty="0" err="1" smtClean="0"/>
              <a:t>di</a:t>
            </a:r>
            <a:r>
              <a:rPr lang="en-US" sz="2000" dirty="0" smtClean="0"/>
              <a:t> </a:t>
            </a:r>
            <a:r>
              <a:rPr lang="en-US" sz="2000" dirty="0" err="1" smtClean="0"/>
              <a:t>lingkungan</a:t>
            </a:r>
            <a:r>
              <a:rPr lang="en-US" sz="2000" dirty="0" smtClean="0"/>
              <a:t> </a:t>
            </a:r>
            <a:r>
              <a:rPr lang="en-US" sz="2000" dirty="0" err="1" smtClean="0"/>
              <a:t>perusahan</a:t>
            </a:r>
            <a:r>
              <a:rPr lang="en-US" sz="2000" dirty="0" smtClean="0"/>
              <a:t> </a:t>
            </a:r>
            <a:r>
              <a:rPr lang="en-US" sz="2000" dirty="0" err="1" smtClean="0"/>
              <a:t>terkat</a:t>
            </a:r>
            <a:r>
              <a:rPr lang="en-US" sz="2000" dirty="0" smtClean="0"/>
              <a:t> </a:t>
            </a:r>
            <a:r>
              <a:rPr lang="en-US" sz="2000" dirty="0" smtClean="0"/>
              <a:t>yang </a:t>
            </a:r>
            <a:r>
              <a:rPr lang="en-US" sz="2000" dirty="0" err="1" smtClean="0"/>
              <a:t>meliputi</a:t>
            </a:r>
            <a:r>
              <a:rPr lang="en-US" sz="2000" dirty="0" smtClean="0"/>
              <a:t>, </a:t>
            </a:r>
            <a:r>
              <a:rPr lang="en-US" sz="2000" dirty="0" err="1" smtClean="0"/>
              <a:t>persiapan</a:t>
            </a:r>
            <a:r>
              <a:rPr lang="en-US" sz="2000" dirty="0" smtClean="0"/>
              <a:t>, </a:t>
            </a:r>
            <a:r>
              <a:rPr lang="en-US" sz="2000" dirty="0" err="1" smtClean="0"/>
              <a:t>penanggulangan</a:t>
            </a:r>
            <a:r>
              <a:rPr lang="en-US" sz="2000" dirty="0" smtClean="0"/>
              <a:t> </a:t>
            </a:r>
            <a:r>
              <a:rPr lang="en-US" sz="2000" dirty="0" err="1" smtClean="0"/>
              <a:t>dan</a:t>
            </a:r>
            <a:r>
              <a:rPr lang="en-US" sz="2000" dirty="0" smtClean="0"/>
              <a:t> </a:t>
            </a:r>
            <a:r>
              <a:rPr lang="en-US" sz="2000" dirty="0" err="1" smtClean="0"/>
              <a:t>pemulihan</a:t>
            </a:r>
            <a:r>
              <a:rPr lang="en-US" sz="2000" dirty="0" smtClean="0"/>
              <a:t> </a:t>
            </a:r>
            <a:r>
              <a:rPr lang="en-US" sz="2000" dirty="0" err="1" smtClean="0"/>
              <a:t>keadaan</a:t>
            </a:r>
            <a:r>
              <a:rPr lang="en-US" sz="2000" dirty="0" smtClean="0"/>
              <a:t> </a:t>
            </a:r>
            <a:r>
              <a:rPr lang="en-US" sz="2000" dirty="0" err="1" smtClean="0"/>
              <a:t>darurat</a:t>
            </a:r>
            <a:r>
              <a:rPr lang="en-US" sz="2000" dirty="0" smtClean="0"/>
              <a:t>.</a:t>
            </a:r>
          </a:p>
          <a:p>
            <a:pPr>
              <a:buNone/>
            </a:pPr>
            <a:endParaRPr lang="en-US" sz="2000" b="1" dirty="0" smtClean="0"/>
          </a:p>
          <a:p>
            <a:pPr>
              <a:buNone/>
            </a:pPr>
            <a:r>
              <a:rPr lang="en-US" sz="2000" b="1" dirty="0" smtClean="0"/>
              <a:t> 	</a:t>
            </a:r>
            <a:r>
              <a:rPr lang="en-US" sz="2000" dirty="0" err="1" smtClean="0"/>
              <a:t>Pemegang</a:t>
            </a:r>
            <a:r>
              <a:rPr lang="en-US" sz="2000" dirty="0" smtClean="0"/>
              <a:t> </a:t>
            </a:r>
            <a:r>
              <a:rPr lang="en-US" sz="2000" dirty="0" err="1" smtClean="0"/>
              <a:t>tanggung</a:t>
            </a:r>
            <a:r>
              <a:rPr lang="en-US" sz="2000" dirty="0" smtClean="0"/>
              <a:t> </a:t>
            </a:r>
            <a:r>
              <a:rPr lang="en-US" sz="2000" dirty="0" err="1" smtClean="0"/>
              <a:t>jawab</a:t>
            </a:r>
            <a:r>
              <a:rPr lang="en-US" sz="2000" dirty="0" smtClean="0"/>
              <a:t> </a:t>
            </a:r>
            <a:r>
              <a:rPr lang="en-US" sz="2000" dirty="0" err="1" smtClean="0"/>
              <a:t>dalam</a:t>
            </a:r>
            <a:r>
              <a:rPr lang="en-US" sz="2000" dirty="0" smtClean="0"/>
              <a:t> </a:t>
            </a:r>
            <a:r>
              <a:rPr lang="en-US" sz="2000" dirty="0" err="1" smtClean="0"/>
              <a:t>prosedur</a:t>
            </a:r>
            <a:r>
              <a:rPr lang="en-US" sz="2000" dirty="0" smtClean="0"/>
              <a:t> </a:t>
            </a:r>
            <a:r>
              <a:rPr lang="en-US" sz="2000" dirty="0" err="1" smtClean="0"/>
              <a:t>tanggap</a:t>
            </a:r>
            <a:r>
              <a:rPr lang="en-US" sz="2000" dirty="0" smtClean="0"/>
              <a:t> </a:t>
            </a:r>
            <a:r>
              <a:rPr lang="en-US" sz="2000" dirty="0" err="1" smtClean="0"/>
              <a:t>darurat</a:t>
            </a:r>
            <a:r>
              <a:rPr lang="en-US" sz="2000" dirty="0" smtClean="0"/>
              <a:t> </a:t>
            </a:r>
            <a:r>
              <a:rPr lang="en-US" sz="2000" dirty="0" err="1" smtClean="0"/>
              <a:t>diantaranya</a:t>
            </a:r>
            <a:r>
              <a:rPr lang="en-US" sz="2000" dirty="0" smtClean="0"/>
              <a:t> </a:t>
            </a:r>
            <a:r>
              <a:rPr lang="en-US" sz="2000" dirty="0" err="1" smtClean="0"/>
              <a:t>yaitu</a:t>
            </a:r>
            <a:r>
              <a:rPr lang="en-US" sz="2000" dirty="0" smtClean="0"/>
              <a:t>:</a:t>
            </a:r>
            <a:endParaRPr lang="en-US" sz="2000" dirty="0" smtClean="0"/>
          </a:p>
          <a:p>
            <a:pPr>
              <a:buNone/>
            </a:pPr>
            <a:r>
              <a:rPr lang="en-US" sz="2000" b="1" dirty="0" smtClean="0"/>
              <a:t>	</a:t>
            </a:r>
            <a:r>
              <a:rPr lang="en-US" sz="2000" b="1" dirty="0" err="1" smtClean="0"/>
              <a:t>Direktur</a:t>
            </a:r>
            <a:r>
              <a:rPr lang="en-US" sz="2000" b="1" dirty="0" smtClean="0"/>
              <a:t> </a:t>
            </a:r>
            <a:r>
              <a:rPr lang="en-US" sz="2000" b="1" dirty="0" smtClean="0"/>
              <a:t> </a:t>
            </a:r>
            <a:r>
              <a:rPr lang="en-US" sz="2000" dirty="0" err="1" smtClean="0"/>
              <a:t>bertanggung</a:t>
            </a:r>
            <a:r>
              <a:rPr lang="en-US" sz="2000" dirty="0" smtClean="0"/>
              <a:t> </a:t>
            </a:r>
            <a:r>
              <a:rPr lang="en-US" sz="2000" dirty="0" err="1" smtClean="0"/>
              <a:t>jawab</a:t>
            </a:r>
            <a:r>
              <a:rPr lang="en-US" sz="2000" dirty="0" smtClean="0"/>
              <a:t> </a:t>
            </a:r>
            <a:r>
              <a:rPr lang="en-US" sz="2000" dirty="0" err="1" smtClean="0"/>
              <a:t>menyediakan</a:t>
            </a:r>
            <a:r>
              <a:rPr lang="en-US" sz="2000" dirty="0" smtClean="0"/>
              <a:t> </a:t>
            </a:r>
            <a:r>
              <a:rPr lang="en-US" sz="2000" dirty="0" err="1" smtClean="0"/>
              <a:t>semua</a:t>
            </a:r>
            <a:r>
              <a:rPr lang="en-US" sz="2000" dirty="0" smtClean="0"/>
              <a:t> </a:t>
            </a:r>
            <a:r>
              <a:rPr lang="en-US" sz="2000" dirty="0" err="1" smtClean="0"/>
              <a:t>fasilitas</a:t>
            </a:r>
            <a:r>
              <a:rPr lang="en-US" sz="2000" dirty="0" smtClean="0"/>
              <a:t> </a:t>
            </a:r>
            <a:r>
              <a:rPr lang="en-US" sz="2000" dirty="0" err="1" smtClean="0"/>
              <a:t>baik</a:t>
            </a:r>
            <a:r>
              <a:rPr lang="en-US" sz="2000" dirty="0" smtClean="0"/>
              <a:t> </a:t>
            </a:r>
            <a:r>
              <a:rPr lang="en-US" sz="2000" dirty="0" err="1" smtClean="0"/>
              <a:t>berupa</a:t>
            </a:r>
            <a:r>
              <a:rPr lang="en-US" sz="2000" dirty="0" smtClean="0"/>
              <a:t> </a:t>
            </a:r>
            <a:r>
              <a:rPr lang="en-US" sz="2000" dirty="0" err="1" smtClean="0"/>
              <a:t>peralatan</a:t>
            </a:r>
            <a:r>
              <a:rPr lang="en-US" sz="2000" dirty="0" smtClean="0"/>
              <a:t>, </a:t>
            </a:r>
            <a:r>
              <a:rPr lang="en-US" sz="2000" dirty="0" err="1" smtClean="0"/>
              <a:t>perlengkapan</a:t>
            </a:r>
            <a:r>
              <a:rPr lang="en-US" sz="2000" dirty="0" smtClean="0"/>
              <a:t> </a:t>
            </a:r>
            <a:r>
              <a:rPr lang="en-US" sz="2000" dirty="0" err="1" smtClean="0"/>
              <a:t>maupun</a:t>
            </a:r>
            <a:r>
              <a:rPr lang="en-US" sz="2000" dirty="0" smtClean="0"/>
              <a:t> </a:t>
            </a:r>
            <a:r>
              <a:rPr lang="en-US" sz="2000" dirty="0" err="1" smtClean="0"/>
              <a:t>bahan</a:t>
            </a:r>
            <a:r>
              <a:rPr lang="en-US" sz="2000" dirty="0" smtClean="0"/>
              <a:t> yang </a:t>
            </a:r>
            <a:r>
              <a:rPr lang="en-US" sz="2000" dirty="0" err="1" smtClean="0"/>
              <a:t>diserahkan</a:t>
            </a:r>
            <a:r>
              <a:rPr lang="en-US" sz="2000" dirty="0" smtClean="0"/>
              <a:t> </a:t>
            </a:r>
            <a:r>
              <a:rPr lang="en-US" sz="2000" dirty="0" err="1" smtClean="0"/>
              <a:t>untuk</a:t>
            </a:r>
            <a:r>
              <a:rPr lang="en-US" sz="2000" dirty="0" smtClean="0"/>
              <a:t> </a:t>
            </a:r>
            <a:r>
              <a:rPr lang="en-US" sz="2000" dirty="0" err="1" smtClean="0"/>
              <a:t>dikelola</a:t>
            </a:r>
            <a:r>
              <a:rPr lang="en-US" sz="2000" dirty="0" smtClean="0"/>
              <a:t> </a:t>
            </a:r>
            <a:r>
              <a:rPr lang="en-US" sz="2000" dirty="0" err="1" smtClean="0"/>
              <a:t>oleh</a:t>
            </a:r>
            <a:r>
              <a:rPr lang="en-US" sz="2000" dirty="0" smtClean="0"/>
              <a:t> </a:t>
            </a:r>
            <a:r>
              <a:rPr lang="en-US" sz="2000" dirty="0" err="1" smtClean="0"/>
              <a:t>tim</a:t>
            </a:r>
            <a:r>
              <a:rPr lang="en-US" sz="2000" dirty="0" smtClean="0"/>
              <a:t> P2K3 </a:t>
            </a:r>
            <a:r>
              <a:rPr lang="en-US" sz="2000" dirty="0" err="1" smtClean="0"/>
              <a:t>sebagai</a:t>
            </a:r>
            <a:r>
              <a:rPr lang="en-US" sz="2000" dirty="0" smtClean="0"/>
              <a:t> </a:t>
            </a:r>
            <a:r>
              <a:rPr lang="en-US" sz="2000" dirty="0" err="1" smtClean="0"/>
              <a:t>persiapan</a:t>
            </a:r>
            <a:r>
              <a:rPr lang="en-US" sz="2000" dirty="0" smtClean="0"/>
              <a:t> </a:t>
            </a:r>
            <a:r>
              <a:rPr lang="en-US" sz="2000" dirty="0" err="1" smtClean="0"/>
              <a:t>menghadapi</a:t>
            </a:r>
            <a:r>
              <a:rPr lang="en-US" sz="2000" dirty="0" smtClean="0"/>
              <a:t> </a:t>
            </a:r>
            <a:r>
              <a:rPr lang="en-US" sz="2000" dirty="0" err="1" smtClean="0"/>
              <a:t>tanggap</a:t>
            </a:r>
            <a:r>
              <a:rPr lang="en-US" sz="2000" dirty="0" smtClean="0"/>
              <a:t> </a:t>
            </a:r>
            <a:r>
              <a:rPr lang="en-US" sz="2000" dirty="0" err="1" smtClean="0"/>
              <a:t>darurat</a:t>
            </a:r>
            <a:r>
              <a:rPr lang="en-US" sz="2000" dirty="0" smtClean="0"/>
              <a:t>, </a:t>
            </a:r>
            <a:r>
              <a:rPr lang="en-US" sz="2000" dirty="0" err="1" smtClean="0"/>
              <a:t>serta</a:t>
            </a:r>
            <a:r>
              <a:rPr lang="en-US" sz="2000" dirty="0" smtClean="0"/>
              <a:t> </a:t>
            </a:r>
            <a:r>
              <a:rPr lang="en-US" sz="2000" dirty="0" err="1" smtClean="0"/>
              <a:t>melakukan</a:t>
            </a:r>
            <a:r>
              <a:rPr lang="en-US" sz="2000" dirty="0" smtClean="0"/>
              <a:t> </a:t>
            </a:r>
            <a:r>
              <a:rPr lang="en-US" sz="2000" dirty="0" err="1" smtClean="0"/>
              <a:t>instruksi</a:t>
            </a:r>
            <a:r>
              <a:rPr lang="en-US" sz="2000" dirty="0" smtClean="0"/>
              <a:t> </a:t>
            </a:r>
            <a:r>
              <a:rPr lang="en-US" sz="2000" dirty="0" err="1" smtClean="0"/>
              <a:t>langkah-langkah</a:t>
            </a:r>
            <a:r>
              <a:rPr lang="en-US" sz="2000" dirty="0" smtClean="0"/>
              <a:t> </a:t>
            </a:r>
            <a:r>
              <a:rPr lang="en-US" sz="2000" dirty="0" err="1" smtClean="0"/>
              <a:t>penanggulangan</a:t>
            </a:r>
            <a:r>
              <a:rPr lang="en-US" sz="2000" dirty="0" smtClean="0"/>
              <a:t> </a:t>
            </a:r>
            <a:r>
              <a:rPr lang="en-US" sz="2000" dirty="0" err="1" smtClean="0"/>
              <a:t>kedaruratan</a:t>
            </a:r>
            <a:r>
              <a:rPr lang="en-US" sz="2000" dirty="0" smtClean="0"/>
              <a:t> </a:t>
            </a:r>
            <a:r>
              <a:rPr lang="en-US" sz="2000" dirty="0" err="1" smtClean="0"/>
              <a:t>dan</a:t>
            </a:r>
            <a:r>
              <a:rPr lang="en-US" sz="2000" dirty="0" smtClean="0"/>
              <a:t> </a:t>
            </a:r>
            <a:r>
              <a:rPr lang="en-US" sz="2000" dirty="0" err="1" smtClean="0"/>
              <a:t>melakukan</a:t>
            </a:r>
            <a:r>
              <a:rPr lang="en-US" sz="2000" dirty="0" smtClean="0"/>
              <a:t> </a:t>
            </a:r>
            <a:r>
              <a:rPr lang="en-US" sz="2000" dirty="0" err="1" smtClean="0"/>
              <a:t>koordinasi</a:t>
            </a:r>
            <a:r>
              <a:rPr lang="en-US" sz="2000" dirty="0" smtClean="0"/>
              <a:t> </a:t>
            </a:r>
            <a:r>
              <a:rPr lang="en-US" sz="2000" dirty="0" err="1" smtClean="0"/>
              <a:t>dengan</a:t>
            </a:r>
            <a:r>
              <a:rPr lang="en-US" sz="2000" dirty="0" smtClean="0"/>
              <a:t> </a:t>
            </a:r>
            <a:r>
              <a:rPr lang="en-US" sz="2000" dirty="0" err="1" smtClean="0"/>
              <a:t>pihak</a:t>
            </a:r>
            <a:r>
              <a:rPr lang="en-US" sz="2000" dirty="0" smtClean="0"/>
              <a:t> </a:t>
            </a:r>
            <a:r>
              <a:rPr lang="en-US" sz="2000" dirty="0" err="1" smtClean="0"/>
              <a:t>atau</a:t>
            </a:r>
            <a:r>
              <a:rPr lang="en-US" sz="2000" dirty="0" smtClean="0"/>
              <a:t> </a:t>
            </a:r>
            <a:r>
              <a:rPr lang="en-US" sz="2000" dirty="0" err="1" smtClean="0"/>
              <a:t>instansi</a:t>
            </a:r>
            <a:r>
              <a:rPr lang="en-US" sz="2000" dirty="0" smtClean="0"/>
              <a:t> lain yang </a:t>
            </a:r>
            <a:r>
              <a:rPr lang="en-US" sz="2000" dirty="0" err="1" smtClean="0"/>
              <a:t>terkait</a:t>
            </a:r>
            <a:r>
              <a:rPr lang="en-US" sz="2000" dirty="0" smtClean="0"/>
              <a:t>.</a:t>
            </a:r>
          </a:p>
          <a:p>
            <a:pPr>
              <a:buNone/>
            </a:pPr>
            <a:r>
              <a:rPr lang="en-US" sz="2000" b="1" dirty="0" smtClean="0"/>
              <a:t>	</a:t>
            </a:r>
            <a:r>
              <a:rPr lang="en-US" sz="2000" b="1" dirty="0" err="1" smtClean="0"/>
              <a:t>Ketua</a:t>
            </a:r>
            <a:r>
              <a:rPr lang="en-US" sz="2000" b="1" dirty="0" smtClean="0"/>
              <a:t> </a:t>
            </a:r>
            <a:r>
              <a:rPr lang="en-US" sz="2000" b="1" dirty="0" smtClean="0"/>
              <a:t>Tim P2K3 </a:t>
            </a:r>
            <a:r>
              <a:rPr lang="en-US" sz="2000" dirty="0" err="1" smtClean="0"/>
              <a:t>bertanggung</a:t>
            </a:r>
            <a:r>
              <a:rPr lang="en-US" sz="2000" dirty="0" smtClean="0"/>
              <a:t> </a:t>
            </a:r>
            <a:r>
              <a:rPr lang="en-US" sz="2000" dirty="0" err="1" smtClean="0"/>
              <a:t>jawab</a:t>
            </a:r>
            <a:r>
              <a:rPr lang="en-US" sz="2000" dirty="0" smtClean="0"/>
              <a:t> </a:t>
            </a:r>
            <a:r>
              <a:rPr lang="en-US" sz="2000" dirty="0" err="1" smtClean="0"/>
              <a:t>terhadap</a:t>
            </a:r>
            <a:r>
              <a:rPr lang="en-US" sz="2000" dirty="0" smtClean="0"/>
              <a:t> </a:t>
            </a:r>
            <a:r>
              <a:rPr lang="en-US" sz="2000" dirty="0" err="1" smtClean="0"/>
              <a:t>pelaksanaan</a:t>
            </a:r>
            <a:r>
              <a:rPr lang="en-US" sz="2000" dirty="0" smtClean="0"/>
              <a:t> </a:t>
            </a:r>
            <a:r>
              <a:rPr lang="en-US" sz="2000" dirty="0" err="1" smtClean="0"/>
              <a:t>penanggulangan</a:t>
            </a:r>
            <a:r>
              <a:rPr lang="en-US" sz="2000" dirty="0" smtClean="0"/>
              <a:t> </a:t>
            </a:r>
            <a:r>
              <a:rPr lang="en-US" sz="2000" dirty="0" err="1" smtClean="0"/>
              <a:t>keadaan</a:t>
            </a:r>
            <a:r>
              <a:rPr lang="en-US" sz="2000" dirty="0" smtClean="0"/>
              <a:t> </a:t>
            </a:r>
            <a:r>
              <a:rPr lang="en-US" sz="2000" dirty="0" err="1" smtClean="0"/>
              <a:t>darurat</a:t>
            </a:r>
            <a:r>
              <a:rPr lang="en-US" sz="2000" dirty="0" smtClean="0"/>
              <a:t> </a:t>
            </a:r>
            <a:r>
              <a:rPr lang="en-US" sz="2000" dirty="0" err="1" smtClean="0"/>
              <a:t>di</a:t>
            </a:r>
            <a:r>
              <a:rPr lang="en-US" sz="2000" dirty="0" smtClean="0"/>
              <a:t> </a:t>
            </a:r>
            <a:r>
              <a:rPr lang="en-US" sz="2000" dirty="0" err="1" smtClean="0"/>
              <a:t>daerah</a:t>
            </a:r>
            <a:r>
              <a:rPr lang="en-US" sz="2000" dirty="0" smtClean="0"/>
              <a:t> </a:t>
            </a:r>
            <a:r>
              <a:rPr lang="en-US" sz="2000" dirty="0" err="1" smtClean="0"/>
              <a:t>kecelakaan</a:t>
            </a:r>
            <a:r>
              <a:rPr lang="en-US" sz="2000" dirty="0" smtClean="0"/>
              <a:t> </a:t>
            </a:r>
            <a:r>
              <a:rPr lang="en-US" sz="2000" dirty="0" err="1" smtClean="0"/>
              <a:t>dan</a:t>
            </a:r>
            <a:r>
              <a:rPr lang="en-US" sz="2000" dirty="0" smtClean="0"/>
              <a:t> </a:t>
            </a:r>
            <a:r>
              <a:rPr lang="en-US" sz="2000" dirty="0" err="1" smtClean="0"/>
              <a:t>melakukan</a:t>
            </a:r>
            <a:r>
              <a:rPr lang="en-US" sz="2000" dirty="0" smtClean="0"/>
              <a:t> </a:t>
            </a:r>
            <a:r>
              <a:rPr lang="en-US" sz="2000" dirty="0" err="1" smtClean="0"/>
              <a:t>koordinasi</a:t>
            </a:r>
            <a:r>
              <a:rPr lang="en-US" sz="2000" dirty="0" smtClean="0"/>
              <a:t> </a:t>
            </a:r>
            <a:r>
              <a:rPr lang="en-US" sz="2000" dirty="0" err="1" smtClean="0"/>
              <a:t>dengan</a:t>
            </a:r>
            <a:r>
              <a:rPr lang="en-US" sz="2000" dirty="0" smtClean="0"/>
              <a:t> </a:t>
            </a:r>
            <a:r>
              <a:rPr lang="en-US" sz="2000" dirty="0" err="1" smtClean="0"/>
              <a:t>semua</a:t>
            </a:r>
            <a:r>
              <a:rPr lang="en-US" sz="2000" dirty="0" smtClean="0"/>
              <a:t> </a:t>
            </a:r>
            <a:r>
              <a:rPr lang="en-US" sz="2000" dirty="0" err="1" smtClean="0"/>
              <a:t>bidang</a:t>
            </a:r>
            <a:r>
              <a:rPr lang="en-US" sz="2000" dirty="0" smtClean="0"/>
              <a:t> </a:t>
            </a:r>
            <a:r>
              <a:rPr lang="en-US" sz="2000" dirty="0" err="1" smtClean="0"/>
              <a:t>terkait</a:t>
            </a:r>
            <a:r>
              <a:rPr lang="en-US" sz="2000" dirty="0" smtClean="0"/>
              <a:t>.</a:t>
            </a:r>
          </a:p>
          <a:p>
            <a:pPr>
              <a:buNone/>
            </a:pPr>
            <a:r>
              <a:rPr lang="en-US" sz="2000" b="1" dirty="0" smtClean="0"/>
              <a:t>	</a:t>
            </a:r>
            <a:r>
              <a:rPr lang="en-US" sz="2000" b="1" dirty="0" err="1" smtClean="0"/>
              <a:t>Petugas</a:t>
            </a:r>
            <a:r>
              <a:rPr lang="en-US" sz="2000" b="1" dirty="0" smtClean="0"/>
              <a:t> </a:t>
            </a:r>
            <a:r>
              <a:rPr lang="en-US" sz="2000" b="1" dirty="0" smtClean="0"/>
              <a:t>K3 </a:t>
            </a:r>
            <a:r>
              <a:rPr lang="en-US" sz="2000" dirty="0" err="1" smtClean="0"/>
              <a:t>bertanggung</a:t>
            </a:r>
            <a:r>
              <a:rPr lang="en-US" sz="2000" dirty="0" smtClean="0"/>
              <a:t> </a:t>
            </a:r>
            <a:r>
              <a:rPr lang="en-US" sz="2000" dirty="0" err="1" smtClean="0"/>
              <a:t>jawab</a:t>
            </a:r>
            <a:r>
              <a:rPr lang="en-US" sz="2000" dirty="0" smtClean="0"/>
              <a:t> </a:t>
            </a:r>
            <a:r>
              <a:rPr lang="en-US" sz="2000" dirty="0" err="1" smtClean="0"/>
              <a:t>melakukan</a:t>
            </a:r>
            <a:r>
              <a:rPr lang="en-US" sz="2000" dirty="0" smtClean="0"/>
              <a:t> </a:t>
            </a:r>
            <a:r>
              <a:rPr lang="en-US" sz="2000" dirty="0" err="1" smtClean="0"/>
              <a:t>pemeriksaan</a:t>
            </a:r>
            <a:r>
              <a:rPr lang="en-US" sz="2000" dirty="0" smtClean="0"/>
              <a:t> </a:t>
            </a:r>
            <a:r>
              <a:rPr lang="en-US" sz="2000" dirty="0" err="1" smtClean="0"/>
              <a:t>dan</a:t>
            </a:r>
            <a:r>
              <a:rPr lang="en-US" sz="2000" dirty="0" smtClean="0"/>
              <a:t> </a:t>
            </a:r>
            <a:r>
              <a:rPr lang="en-US" sz="2000" dirty="0" err="1" smtClean="0"/>
              <a:t>ujicoba</a:t>
            </a:r>
            <a:r>
              <a:rPr lang="en-US" sz="2000" dirty="0" smtClean="0"/>
              <a:t> </a:t>
            </a:r>
            <a:r>
              <a:rPr lang="en-US" sz="2000" dirty="0" err="1" smtClean="0"/>
              <a:t>peralatan</a:t>
            </a:r>
            <a:r>
              <a:rPr lang="en-US" sz="2000" dirty="0" smtClean="0"/>
              <a:t> </a:t>
            </a:r>
            <a:r>
              <a:rPr lang="en-US" sz="2000" dirty="0" err="1" smtClean="0"/>
              <a:t>dan</a:t>
            </a:r>
            <a:r>
              <a:rPr lang="en-US" sz="2000" dirty="0" smtClean="0"/>
              <a:t> </a:t>
            </a:r>
            <a:r>
              <a:rPr lang="en-US" sz="2000" dirty="0" err="1" smtClean="0"/>
              <a:t>perlengkapan</a:t>
            </a:r>
            <a:r>
              <a:rPr lang="en-US" sz="2000" dirty="0" smtClean="0"/>
              <a:t> </a:t>
            </a:r>
            <a:r>
              <a:rPr lang="en-US" sz="2000" dirty="0" err="1" smtClean="0"/>
              <a:t>tanggap</a:t>
            </a:r>
            <a:r>
              <a:rPr lang="en-US" sz="2000" dirty="0" smtClean="0"/>
              <a:t> </a:t>
            </a:r>
            <a:r>
              <a:rPr lang="en-US" sz="2000" dirty="0" err="1" smtClean="0"/>
              <a:t>darurat</a:t>
            </a:r>
            <a:r>
              <a:rPr lang="en-US" sz="2000" dirty="0" smtClean="0"/>
              <a:t> </a:t>
            </a:r>
            <a:r>
              <a:rPr lang="en-US" sz="2000" dirty="0" err="1" smtClean="0"/>
              <a:t>serta</a:t>
            </a:r>
            <a:r>
              <a:rPr lang="en-US" sz="2000" dirty="0" smtClean="0"/>
              <a:t> </a:t>
            </a:r>
            <a:r>
              <a:rPr lang="en-US" sz="2000" dirty="0" err="1" smtClean="0"/>
              <a:t>melaksanakan</a:t>
            </a:r>
            <a:r>
              <a:rPr lang="en-US" sz="2000" dirty="0" smtClean="0"/>
              <a:t> </a:t>
            </a:r>
            <a:r>
              <a:rPr lang="en-US" sz="2000" dirty="0" err="1" smtClean="0"/>
              <a:t>semua</a:t>
            </a:r>
            <a:r>
              <a:rPr lang="en-US" sz="2000" dirty="0" smtClean="0"/>
              <a:t> </a:t>
            </a:r>
            <a:r>
              <a:rPr lang="en-US" sz="2000" dirty="0" err="1" smtClean="0"/>
              <a:t>instruksi</a:t>
            </a:r>
            <a:r>
              <a:rPr lang="en-US" sz="2000" dirty="0" smtClean="0"/>
              <a:t> </a:t>
            </a:r>
            <a:r>
              <a:rPr lang="en-US" sz="2000" dirty="0" err="1" smtClean="0"/>
              <a:t>dalam</a:t>
            </a:r>
            <a:r>
              <a:rPr lang="en-US" sz="2000" dirty="0" smtClean="0"/>
              <a:t> </a:t>
            </a:r>
            <a:r>
              <a:rPr lang="en-US" sz="2000" dirty="0" err="1" smtClean="0"/>
              <a:t>rangka</a:t>
            </a:r>
            <a:r>
              <a:rPr lang="en-US" sz="2000" dirty="0" smtClean="0"/>
              <a:t> </a:t>
            </a:r>
            <a:r>
              <a:rPr lang="en-US" sz="2000" dirty="0" err="1" smtClean="0"/>
              <a:t>persiapan</a:t>
            </a:r>
            <a:r>
              <a:rPr lang="en-US" sz="2000" dirty="0" smtClean="0"/>
              <a:t>, </a:t>
            </a:r>
            <a:r>
              <a:rPr lang="en-US" sz="2000" dirty="0" err="1" smtClean="0"/>
              <a:t>penanggulangan</a:t>
            </a:r>
            <a:r>
              <a:rPr lang="en-US" sz="2000" dirty="0" smtClean="0"/>
              <a:t> </a:t>
            </a:r>
            <a:r>
              <a:rPr lang="en-US" sz="2000" dirty="0" err="1" smtClean="0"/>
              <a:t>dan</a:t>
            </a:r>
            <a:r>
              <a:rPr lang="en-US" sz="2000" dirty="0" smtClean="0"/>
              <a:t> </a:t>
            </a:r>
            <a:r>
              <a:rPr lang="en-US" sz="2000" dirty="0" err="1" smtClean="0"/>
              <a:t>pemulihan</a:t>
            </a:r>
            <a:r>
              <a:rPr lang="en-US" sz="2000" dirty="0" smtClean="0"/>
              <a:t> </a:t>
            </a:r>
            <a:r>
              <a:rPr lang="en-US" sz="2000" dirty="0" err="1" smtClean="0"/>
              <a:t>keadaan</a:t>
            </a:r>
            <a:r>
              <a:rPr lang="en-US" sz="2000" dirty="0" smtClean="0"/>
              <a:t> </a:t>
            </a:r>
            <a:r>
              <a:rPr lang="en-US" sz="2000" dirty="0" err="1" smtClean="0"/>
              <a:t>darurat</a:t>
            </a:r>
            <a:r>
              <a:rPr lang="en-US" sz="2000" dirty="0" smtClean="0"/>
              <a:t>.</a:t>
            </a:r>
          </a:p>
          <a:p>
            <a:pPr>
              <a:buNone/>
            </a:pPr>
            <a:r>
              <a:rPr lang="en-US" sz="2000" dirty="0" smtClean="0"/>
              <a:t/>
            </a:r>
            <a:br>
              <a:rPr lang="en-US" sz="2000" dirty="0" smtClean="0"/>
            </a:br>
            <a:endParaRPr lang="en-US" sz="2000" dirty="0" smtClean="0"/>
          </a:p>
          <a:p>
            <a:pPr algn="just">
              <a:buNone/>
            </a:pPr>
            <a:endParaRPr lang="en-US" sz="2000" dirty="0" smtClean="0"/>
          </a:p>
          <a:p>
            <a:pPr algn="just">
              <a:buNone/>
            </a:pPr>
            <a:endParaRPr lang="en-US" sz="2000" dirty="0" smtClean="0"/>
          </a:p>
          <a:p>
            <a:pPr algn="just">
              <a:buNone/>
            </a:pP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25404"/>
          </a:xfrm>
        </p:spPr>
        <p:txBody>
          <a:bodyPr/>
          <a:lstStyle/>
          <a:p>
            <a:endParaRPr lang="en-US" dirty="0"/>
          </a:p>
        </p:txBody>
      </p:sp>
      <p:sp>
        <p:nvSpPr>
          <p:cNvPr id="3" name="Content Placeholder 2"/>
          <p:cNvSpPr>
            <a:spLocks noGrp="1"/>
          </p:cNvSpPr>
          <p:nvPr>
            <p:ph idx="1"/>
          </p:nvPr>
        </p:nvSpPr>
        <p:spPr>
          <a:xfrm>
            <a:off x="609600" y="571481"/>
            <a:ext cx="10972800" cy="5554684"/>
          </a:xfrm>
        </p:spPr>
        <p:txBody>
          <a:bodyPr/>
          <a:lstStyle/>
          <a:p>
            <a:pPr>
              <a:buNone/>
            </a:pPr>
            <a:endParaRPr lang="en-US" sz="2000" dirty="0" smtClean="0"/>
          </a:p>
          <a:p>
            <a:pPr>
              <a:buNone/>
            </a:pPr>
            <a:endParaRPr lang="en-US" sz="2000" dirty="0" smtClean="0"/>
          </a:p>
          <a:p>
            <a:pPr>
              <a:buNone/>
            </a:pPr>
            <a:r>
              <a:rPr lang="en-US" sz="2000" dirty="0" err="1" smtClean="0"/>
              <a:t>Prosedur</a:t>
            </a:r>
            <a:r>
              <a:rPr lang="en-US" sz="2000" dirty="0" smtClean="0"/>
              <a:t> </a:t>
            </a:r>
            <a:r>
              <a:rPr lang="en-US" sz="2000" dirty="0" err="1" smtClean="0"/>
              <a:t>tanggap</a:t>
            </a:r>
            <a:r>
              <a:rPr lang="en-US" sz="2000" dirty="0" smtClean="0"/>
              <a:t> </a:t>
            </a:r>
            <a:r>
              <a:rPr lang="en-US" sz="2000" dirty="0" err="1" smtClean="0"/>
              <a:t>darurat</a:t>
            </a:r>
            <a:r>
              <a:rPr lang="en-US" sz="2000" dirty="0" smtClean="0"/>
              <a:t> </a:t>
            </a:r>
            <a:r>
              <a:rPr lang="en-US" sz="2000" dirty="0" err="1" smtClean="0"/>
              <a:t>juga</a:t>
            </a:r>
            <a:r>
              <a:rPr lang="en-US" sz="2000" dirty="0" smtClean="0"/>
              <a:t> </a:t>
            </a:r>
            <a:r>
              <a:rPr lang="en-US" sz="2000" dirty="0" err="1" smtClean="0"/>
              <a:t>berisi</a:t>
            </a:r>
            <a:r>
              <a:rPr lang="en-US" sz="2000" dirty="0" smtClean="0"/>
              <a:t> point </a:t>
            </a:r>
            <a:r>
              <a:rPr lang="en-US" sz="2000" dirty="0" err="1" smtClean="0"/>
              <a:t>definisi</a:t>
            </a:r>
            <a:r>
              <a:rPr lang="en-US" sz="2000" dirty="0" smtClean="0"/>
              <a:t> </a:t>
            </a:r>
            <a:r>
              <a:rPr lang="en-US" sz="2000" dirty="0" err="1" smtClean="0"/>
              <a:t>seperti</a:t>
            </a:r>
            <a:r>
              <a:rPr lang="en-US" sz="2000" dirty="0" smtClean="0"/>
              <a:t> </a:t>
            </a:r>
            <a:r>
              <a:rPr lang="en-US" sz="2000" dirty="0" err="1" smtClean="0"/>
              <a:t>berikut</a:t>
            </a:r>
            <a:r>
              <a:rPr lang="en-US" sz="2000" dirty="0" smtClean="0"/>
              <a:t> </a:t>
            </a:r>
          </a:p>
          <a:p>
            <a:pPr>
              <a:buNone/>
            </a:pPr>
            <a:r>
              <a:rPr lang="en-US" sz="2000" dirty="0" smtClean="0"/>
              <a:t> </a:t>
            </a:r>
            <a:endParaRPr lang="en-US" sz="2000" dirty="0" smtClean="0"/>
          </a:p>
          <a:p>
            <a:pPr>
              <a:buNone/>
            </a:pPr>
            <a:r>
              <a:rPr lang="en-US" sz="2000" dirty="0" err="1" smtClean="0"/>
              <a:t>Pengertian-pengertian</a:t>
            </a:r>
            <a:r>
              <a:rPr lang="en-US" sz="2000" dirty="0" smtClean="0"/>
              <a:t> yang </a:t>
            </a:r>
            <a:r>
              <a:rPr lang="en-US" sz="2000" dirty="0" err="1" smtClean="0"/>
              <a:t>ada</a:t>
            </a:r>
            <a:r>
              <a:rPr lang="en-US" sz="2000" dirty="0" smtClean="0"/>
              <a:t> </a:t>
            </a:r>
            <a:r>
              <a:rPr lang="en-US" sz="2000" dirty="0" err="1" smtClean="0"/>
              <a:t>dalam</a:t>
            </a:r>
            <a:r>
              <a:rPr lang="en-US" sz="2000" dirty="0" smtClean="0"/>
              <a:t> </a:t>
            </a:r>
            <a:r>
              <a:rPr lang="en-US" sz="2000" dirty="0" err="1" smtClean="0"/>
              <a:t>prosedur</a:t>
            </a:r>
            <a:r>
              <a:rPr lang="en-US" sz="2000" dirty="0" smtClean="0"/>
              <a:t>:</a:t>
            </a:r>
          </a:p>
          <a:p>
            <a:pPr>
              <a:buNone/>
            </a:pPr>
            <a:r>
              <a:rPr lang="en-US" sz="2000" b="1" dirty="0" smtClean="0"/>
              <a:t>	</a:t>
            </a:r>
            <a:r>
              <a:rPr lang="en-US" sz="2000" b="1" dirty="0" smtClean="0"/>
              <a:t>1. </a:t>
            </a:r>
            <a:r>
              <a:rPr lang="en-US" sz="2000" b="1" dirty="0" err="1" smtClean="0"/>
              <a:t>Keadaan</a:t>
            </a:r>
            <a:r>
              <a:rPr lang="en-US" sz="2000" b="1" dirty="0" smtClean="0"/>
              <a:t> </a:t>
            </a:r>
            <a:r>
              <a:rPr lang="en-US" sz="2000" b="1" dirty="0" err="1" smtClean="0"/>
              <a:t>Darurat</a:t>
            </a:r>
            <a:r>
              <a:rPr lang="en-US" sz="2000" b="1" dirty="0" smtClean="0"/>
              <a:t> </a:t>
            </a:r>
            <a:r>
              <a:rPr lang="en-US" sz="2000" dirty="0" err="1" smtClean="0"/>
              <a:t>adalah</a:t>
            </a:r>
            <a:r>
              <a:rPr lang="en-US" sz="2000" dirty="0" smtClean="0"/>
              <a:t> </a:t>
            </a:r>
            <a:r>
              <a:rPr lang="en-US" sz="2000" dirty="0" err="1" smtClean="0"/>
              <a:t>berubahnya</a:t>
            </a:r>
            <a:r>
              <a:rPr lang="en-US" sz="2000" dirty="0" smtClean="0"/>
              <a:t> </a:t>
            </a:r>
            <a:r>
              <a:rPr lang="en-US" sz="2000" dirty="0" err="1" smtClean="0"/>
              <a:t>suatu</a:t>
            </a:r>
            <a:r>
              <a:rPr lang="en-US" sz="2000" dirty="0" smtClean="0"/>
              <a:t> </a:t>
            </a:r>
            <a:r>
              <a:rPr lang="en-US" sz="2000" dirty="0" err="1" smtClean="0"/>
              <a:t>kegiatan</a:t>
            </a:r>
            <a:r>
              <a:rPr lang="en-US" sz="2000" dirty="0" smtClean="0"/>
              <a:t>/</a:t>
            </a:r>
            <a:r>
              <a:rPr lang="en-US" sz="2000" dirty="0" err="1" smtClean="0"/>
              <a:t>keadaan</a:t>
            </a:r>
            <a:r>
              <a:rPr lang="en-US" sz="2000" dirty="0" smtClean="0"/>
              <a:t> </a:t>
            </a:r>
            <a:r>
              <a:rPr lang="en-US" sz="2000" dirty="0" err="1" smtClean="0"/>
              <a:t>atau</a:t>
            </a:r>
            <a:r>
              <a:rPr lang="en-US" sz="2000" dirty="0" smtClean="0"/>
              <a:t> </a:t>
            </a:r>
            <a:r>
              <a:rPr lang="en-US" sz="2000" dirty="0" err="1" smtClean="0"/>
              <a:t>situasi</a:t>
            </a:r>
            <a:r>
              <a:rPr lang="en-US" sz="2000" dirty="0" smtClean="0"/>
              <a:t> yang </a:t>
            </a:r>
            <a:r>
              <a:rPr lang="en-US" sz="2000" dirty="0" err="1" smtClean="0"/>
              <a:t>semula</a:t>
            </a:r>
            <a:r>
              <a:rPr lang="en-US" sz="2000" dirty="0" smtClean="0"/>
              <a:t> normal </a:t>
            </a:r>
            <a:r>
              <a:rPr lang="en-US" sz="2000" dirty="0" err="1" smtClean="0"/>
              <a:t>menjadi</a:t>
            </a:r>
            <a:r>
              <a:rPr lang="en-US" sz="2000" dirty="0" smtClean="0"/>
              <a:t> </a:t>
            </a:r>
            <a:r>
              <a:rPr lang="en-US" sz="2000" dirty="0" err="1" smtClean="0"/>
              <a:t>tidak</a:t>
            </a:r>
            <a:r>
              <a:rPr lang="en-US" sz="2000" dirty="0" smtClean="0"/>
              <a:t> normal </a:t>
            </a:r>
            <a:r>
              <a:rPr lang="en-US" sz="2000" dirty="0" err="1" smtClean="0"/>
              <a:t>sebagai</a:t>
            </a:r>
            <a:r>
              <a:rPr lang="en-US" sz="2000" dirty="0" smtClean="0"/>
              <a:t> </a:t>
            </a:r>
            <a:r>
              <a:rPr lang="en-US" sz="2000" dirty="0" err="1" smtClean="0"/>
              <a:t>akibat</a:t>
            </a:r>
            <a:r>
              <a:rPr lang="en-US" sz="2000" dirty="0" smtClean="0"/>
              <a:t> </a:t>
            </a:r>
            <a:r>
              <a:rPr lang="en-US" sz="2000" dirty="0" err="1" smtClean="0"/>
              <a:t>dari</a:t>
            </a:r>
            <a:r>
              <a:rPr lang="en-US" sz="2000" dirty="0" smtClean="0"/>
              <a:t> </a:t>
            </a:r>
            <a:r>
              <a:rPr lang="en-US" sz="2000" dirty="0" err="1" smtClean="0"/>
              <a:t>suatu</a:t>
            </a:r>
            <a:r>
              <a:rPr lang="en-US" sz="2000" dirty="0" smtClean="0"/>
              <a:t> </a:t>
            </a:r>
            <a:r>
              <a:rPr lang="en-US" sz="2000" dirty="0" err="1" smtClean="0"/>
              <a:t>peristiwa</a:t>
            </a:r>
            <a:r>
              <a:rPr lang="en-US" sz="2000" dirty="0" smtClean="0"/>
              <a:t> </a:t>
            </a:r>
            <a:r>
              <a:rPr lang="en-US" sz="2000" dirty="0" err="1" smtClean="0"/>
              <a:t>atau</a:t>
            </a:r>
            <a:r>
              <a:rPr lang="en-US" sz="2000" dirty="0" smtClean="0"/>
              <a:t> </a:t>
            </a:r>
            <a:r>
              <a:rPr lang="en-US" sz="2000" dirty="0" err="1" smtClean="0"/>
              <a:t>kejadian</a:t>
            </a:r>
            <a:r>
              <a:rPr lang="en-US" sz="2000" dirty="0" smtClean="0"/>
              <a:t> yang </a:t>
            </a:r>
            <a:r>
              <a:rPr lang="en-US" sz="2000" dirty="0" err="1" smtClean="0"/>
              <a:t>tidak</a:t>
            </a:r>
            <a:r>
              <a:rPr lang="en-US" sz="2000" dirty="0" smtClean="0"/>
              <a:t> </a:t>
            </a:r>
            <a:r>
              <a:rPr lang="en-US" sz="2000" dirty="0" err="1" smtClean="0"/>
              <a:t>diduga</a:t>
            </a:r>
            <a:r>
              <a:rPr lang="en-US" sz="2000" dirty="0" smtClean="0"/>
              <a:t> </a:t>
            </a:r>
            <a:r>
              <a:rPr lang="en-US" sz="2000" dirty="0" err="1" smtClean="0"/>
              <a:t>atau</a:t>
            </a:r>
            <a:r>
              <a:rPr lang="en-US" sz="2000" dirty="0" smtClean="0"/>
              <a:t> </a:t>
            </a:r>
            <a:r>
              <a:rPr lang="en-US" sz="2000" dirty="0" err="1" smtClean="0"/>
              <a:t>dikehendaki</a:t>
            </a:r>
            <a:r>
              <a:rPr lang="en-US" sz="2000" dirty="0" smtClean="0"/>
              <a:t>.</a:t>
            </a:r>
          </a:p>
          <a:p>
            <a:pPr>
              <a:buNone/>
            </a:pPr>
            <a:r>
              <a:rPr lang="en-US" sz="2000" b="1" dirty="0" smtClean="0"/>
              <a:t>	</a:t>
            </a:r>
            <a:r>
              <a:rPr lang="en-US" sz="2000" b="1" dirty="0" smtClean="0"/>
              <a:t>2. </a:t>
            </a:r>
            <a:r>
              <a:rPr lang="en-US" sz="2000" b="1" dirty="0" err="1" smtClean="0"/>
              <a:t>Penanggulangan</a:t>
            </a:r>
            <a:r>
              <a:rPr lang="en-US" sz="2000" b="1" dirty="0" smtClean="0"/>
              <a:t> </a:t>
            </a:r>
            <a:r>
              <a:rPr lang="en-US" sz="2000" b="1" dirty="0" err="1" smtClean="0"/>
              <a:t>Keadaan</a:t>
            </a:r>
            <a:r>
              <a:rPr lang="en-US" sz="2000" b="1" dirty="0" smtClean="0"/>
              <a:t> </a:t>
            </a:r>
            <a:r>
              <a:rPr lang="en-US" sz="2000" b="1" dirty="0" err="1" smtClean="0"/>
              <a:t>Darurat</a:t>
            </a:r>
            <a:r>
              <a:rPr lang="en-US" sz="2000" b="1" dirty="0" smtClean="0"/>
              <a:t> </a:t>
            </a:r>
            <a:r>
              <a:rPr lang="en-US" sz="2000" dirty="0" err="1" smtClean="0"/>
              <a:t>adalah</a:t>
            </a:r>
            <a:r>
              <a:rPr lang="en-US" sz="2000" dirty="0" smtClean="0"/>
              <a:t> </a:t>
            </a:r>
            <a:r>
              <a:rPr lang="en-US" sz="2000" dirty="0" err="1" smtClean="0"/>
              <a:t>upaya</a:t>
            </a:r>
            <a:r>
              <a:rPr lang="en-US" sz="2000" dirty="0" smtClean="0"/>
              <a:t> </a:t>
            </a:r>
            <a:r>
              <a:rPr lang="en-US" sz="2000" dirty="0" err="1" smtClean="0"/>
              <a:t>atau</a:t>
            </a:r>
            <a:r>
              <a:rPr lang="en-US" sz="2000" dirty="0" smtClean="0"/>
              <a:t> </a:t>
            </a:r>
            <a:r>
              <a:rPr lang="en-US" sz="2000" dirty="0" err="1" smtClean="0"/>
              <a:t>tindakan</a:t>
            </a:r>
            <a:r>
              <a:rPr lang="en-US" sz="2000" dirty="0" smtClean="0"/>
              <a:t> yang </a:t>
            </a:r>
            <a:r>
              <a:rPr lang="en-US" sz="2000" dirty="0" err="1" smtClean="0"/>
              <a:t>dilakukan</a:t>
            </a:r>
            <a:r>
              <a:rPr lang="en-US" sz="2000" dirty="0" smtClean="0"/>
              <a:t> </a:t>
            </a:r>
            <a:r>
              <a:rPr lang="en-US" sz="2000" dirty="0" err="1" smtClean="0"/>
              <a:t>untuk</a:t>
            </a:r>
            <a:r>
              <a:rPr lang="en-US" sz="2000" dirty="0" smtClean="0"/>
              <a:t> </a:t>
            </a:r>
            <a:r>
              <a:rPr lang="en-US" sz="2000" dirty="0" err="1" smtClean="0"/>
              <a:t>mengatasi</a:t>
            </a:r>
            <a:r>
              <a:rPr lang="en-US" sz="2000" dirty="0" smtClean="0"/>
              <a:t> </a:t>
            </a:r>
            <a:r>
              <a:rPr lang="en-US" sz="2000" dirty="0" err="1" smtClean="0"/>
              <a:t>keadaan</a:t>
            </a:r>
            <a:r>
              <a:rPr lang="en-US" sz="2000" dirty="0" smtClean="0"/>
              <a:t> yang </a:t>
            </a:r>
            <a:r>
              <a:rPr lang="en-US" sz="2000" dirty="0" err="1" smtClean="0"/>
              <a:t>akan</a:t>
            </a:r>
            <a:r>
              <a:rPr lang="en-US" sz="2000" dirty="0" smtClean="0"/>
              <a:t> </a:t>
            </a:r>
            <a:r>
              <a:rPr lang="en-US" sz="2000" dirty="0" err="1" smtClean="0"/>
              <a:t>menimbulkan</a:t>
            </a:r>
            <a:r>
              <a:rPr lang="en-US" sz="2000" dirty="0" smtClean="0"/>
              <a:t> </a:t>
            </a:r>
            <a:r>
              <a:rPr lang="en-US" sz="2000" dirty="0" err="1" smtClean="0"/>
              <a:t>kerugian</a:t>
            </a:r>
            <a:r>
              <a:rPr lang="en-US" sz="2000" dirty="0" smtClean="0"/>
              <a:t>, agar </a:t>
            </a:r>
            <a:r>
              <a:rPr lang="en-US" sz="2000" dirty="0" err="1" smtClean="0"/>
              <a:t>situasi</a:t>
            </a:r>
            <a:r>
              <a:rPr lang="en-US" sz="2000" dirty="0" smtClean="0"/>
              <a:t> </a:t>
            </a:r>
            <a:r>
              <a:rPr lang="en-US" sz="2000" dirty="0" err="1" smtClean="0"/>
              <a:t>atau</a:t>
            </a:r>
            <a:r>
              <a:rPr lang="en-US" sz="2000" dirty="0" smtClean="0"/>
              <a:t> </a:t>
            </a:r>
            <a:r>
              <a:rPr lang="en-US" sz="2000" dirty="0" err="1" smtClean="0"/>
              <a:t>keadaan</a:t>
            </a:r>
            <a:r>
              <a:rPr lang="en-US" sz="2000" dirty="0" smtClean="0"/>
              <a:t> yang </a:t>
            </a:r>
            <a:r>
              <a:rPr lang="en-US" sz="2000" dirty="0" err="1" smtClean="0"/>
              <a:t>tidak</a:t>
            </a:r>
            <a:r>
              <a:rPr lang="en-US" sz="2000" dirty="0" smtClean="0"/>
              <a:t> </a:t>
            </a:r>
            <a:r>
              <a:rPr lang="en-US" sz="2000" dirty="0" err="1" smtClean="0"/>
              <a:t>dikehendaki</a:t>
            </a:r>
            <a:r>
              <a:rPr lang="en-US" sz="2000" dirty="0" smtClean="0"/>
              <a:t> </a:t>
            </a:r>
            <a:r>
              <a:rPr lang="en-US" sz="2000" dirty="0" err="1" smtClean="0"/>
              <a:t>tersebut</a:t>
            </a:r>
            <a:r>
              <a:rPr lang="en-US" sz="2000" dirty="0" smtClean="0"/>
              <a:t> </a:t>
            </a:r>
            <a:r>
              <a:rPr lang="en-US" sz="2000" dirty="0" err="1" smtClean="0"/>
              <a:t>dapat</a:t>
            </a:r>
            <a:r>
              <a:rPr lang="en-US" sz="2000" dirty="0" smtClean="0"/>
              <a:t> </a:t>
            </a:r>
            <a:r>
              <a:rPr lang="en-US" sz="2000" dirty="0" err="1" smtClean="0"/>
              <a:t>segera</a:t>
            </a:r>
            <a:r>
              <a:rPr lang="en-US" sz="2000" dirty="0" smtClean="0"/>
              <a:t> </a:t>
            </a:r>
            <a:r>
              <a:rPr lang="en-US" sz="2000" dirty="0" err="1" smtClean="0"/>
              <a:t>di</a:t>
            </a:r>
            <a:r>
              <a:rPr lang="en-US" sz="2000" dirty="0" smtClean="0"/>
              <a:t> </a:t>
            </a:r>
            <a:r>
              <a:rPr lang="en-US" sz="2000" dirty="0" err="1" smtClean="0"/>
              <a:t>atasi</a:t>
            </a:r>
            <a:r>
              <a:rPr lang="en-US" sz="2000" dirty="0" smtClean="0"/>
              <a:t> </a:t>
            </a:r>
            <a:r>
              <a:rPr lang="en-US" sz="2000" dirty="0" err="1" smtClean="0"/>
              <a:t>atau</a:t>
            </a:r>
            <a:r>
              <a:rPr lang="en-US" sz="2000" dirty="0" smtClean="0"/>
              <a:t> </a:t>
            </a:r>
            <a:r>
              <a:rPr lang="en-US" sz="2000" dirty="0" err="1" smtClean="0"/>
              <a:t>dinormalisasi</a:t>
            </a:r>
            <a:r>
              <a:rPr lang="en-US" sz="2000" dirty="0" smtClean="0"/>
              <a:t> </a:t>
            </a:r>
            <a:r>
              <a:rPr lang="en-US" sz="2000" dirty="0" err="1" smtClean="0"/>
              <a:t>dan</a:t>
            </a:r>
            <a:r>
              <a:rPr lang="en-US" sz="2000" dirty="0" smtClean="0"/>
              <a:t> </a:t>
            </a:r>
            <a:r>
              <a:rPr lang="en-US" sz="2000" dirty="0" err="1" smtClean="0"/>
              <a:t>kerugian</a:t>
            </a:r>
            <a:r>
              <a:rPr lang="en-US" sz="2000" dirty="0" smtClean="0"/>
              <a:t> </a:t>
            </a:r>
            <a:r>
              <a:rPr lang="en-US" sz="2000" dirty="0" err="1" smtClean="0"/>
              <a:t>ditekan</a:t>
            </a:r>
            <a:r>
              <a:rPr lang="en-US" sz="2000" dirty="0" smtClean="0"/>
              <a:t> </a:t>
            </a:r>
            <a:r>
              <a:rPr lang="en-US" sz="2000" dirty="0" err="1" smtClean="0"/>
              <a:t>seminimal</a:t>
            </a:r>
            <a:r>
              <a:rPr lang="en-US" sz="2000" dirty="0" smtClean="0"/>
              <a:t> </a:t>
            </a:r>
            <a:r>
              <a:rPr lang="en-US" sz="2000" dirty="0" err="1" smtClean="0"/>
              <a:t>mungkin</a:t>
            </a:r>
            <a:endParaRPr lang="en-US" sz="2000" dirty="0" smtClean="0"/>
          </a:p>
          <a:p>
            <a:pPr>
              <a:buNone/>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000" b="1" dirty="0" smtClean="0"/>
              <a:t>REFERENSI</a:t>
            </a:r>
            <a:endParaRPr lang="en-US" sz="2000" dirty="0" smtClean="0"/>
          </a:p>
          <a:p>
            <a:r>
              <a:rPr lang="en-US" sz="2000" dirty="0" err="1" smtClean="0"/>
              <a:t>Undang-Undang</a:t>
            </a:r>
            <a:r>
              <a:rPr lang="en-US" sz="2000" dirty="0" smtClean="0"/>
              <a:t> </a:t>
            </a:r>
            <a:r>
              <a:rPr lang="en-US" sz="2000" dirty="0" err="1" smtClean="0"/>
              <a:t>Nomor</a:t>
            </a:r>
            <a:r>
              <a:rPr lang="en-US" sz="2000" dirty="0" smtClean="0"/>
              <a:t> 1 </a:t>
            </a:r>
            <a:r>
              <a:rPr lang="en-US" sz="2000" dirty="0" err="1" smtClean="0"/>
              <a:t>Tahun</a:t>
            </a:r>
            <a:r>
              <a:rPr lang="en-US" sz="2000" dirty="0" smtClean="0"/>
              <a:t> 1997 </a:t>
            </a:r>
            <a:r>
              <a:rPr lang="en-US" sz="2000" dirty="0" err="1" smtClean="0"/>
              <a:t>tentang</a:t>
            </a:r>
            <a:r>
              <a:rPr lang="en-US" sz="2000" dirty="0" smtClean="0"/>
              <a:t> </a:t>
            </a:r>
            <a:r>
              <a:rPr lang="en-US" sz="2000" dirty="0" err="1" smtClean="0"/>
              <a:t>Keselamatan</a:t>
            </a:r>
            <a:r>
              <a:rPr lang="en-US" sz="2000" dirty="0" smtClean="0"/>
              <a:t> </a:t>
            </a:r>
            <a:r>
              <a:rPr lang="en-US" sz="2000" dirty="0" err="1" smtClean="0"/>
              <a:t>Kerja</a:t>
            </a:r>
            <a:endParaRPr lang="en-US" sz="2000" dirty="0" smtClean="0"/>
          </a:p>
          <a:p>
            <a:r>
              <a:rPr lang="en-US" sz="2000" dirty="0" err="1" smtClean="0"/>
              <a:t>Permenaker</a:t>
            </a:r>
            <a:r>
              <a:rPr lang="en-US" sz="2000" dirty="0" smtClean="0"/>
              <a:t> </a:t>
            </a:r>
            <a:r>
              <a:rPr lang="en-US" sz="2000" dirty="0" smtClean="0"/>
              <a:t>No. 05 </a:t>
            </a:r>
            <a:r>
              <a:rPr lang="en-US" sz="2000" dirty="0" err="1" smtClean="0"/>
              <a:t>Tahun</a:t>
            </a:r>
            <a:r>
              <a:rPr lang="en-US" sz="2000" dirty="0" smtClean="0"/>
              <a:t> 1996 </a:t>
            </a:r>
            <a:r>
              <a:rPr lang="en-US" sz="2000" dirty="0" err="1" smtClean="0"/>
              <a:t>tentang</a:t>
            </a:r>
            <a:r>
              <a:rPr lang="en-US" sz="2000" dirty="0" smtClean="0"/>
              <a:t> </a:t>
            </a:r>
            <a:r>
              <a:rPr lang="en-US" sz="2000" dirty="0" err="1" smtClean="0"/>
              <a:t>Sistem</a:t>
            </a:r>
            <a:r>
              <a:rPr lang="en-US" sz="2000" dirty="0" smtClean="0"/>
              <a:t> </a:t>
            </a:r>
            <a:r>
              <a:rPr lang="en-US" sz="2000" dirty="0" err="1" smtClean="0"/>
              <a:t>Manajemen</a:t>
            </a:r>
            <a:r>
              <a:rPr lang="en-US" sz="2000" dirty="0" smtClean="0"/>
              <a:t> </a:t>
            </a:r>
            <a:r>
              <a:rPr lang="en-US" sz="2000" dirty="0" err="1" smtClean="0"/>
              <a:t>Keselamatan</a:t>
            </a:r>
            <a:r>
              <a:rPr lang="en-US" sz="2000" dirty="0" smtClean="0"/>
              <a:t> </a:t>
            </a:r>
            <a:r>
              <a:rPr lang="en-US" sz="2000" dirty="0" err="1" smtClean="0"/>
              <a:t>dan</a:t>
            </a:r>
            <a:r>
              <a:rPr lang="en-US" sz="2000" dirty="0" smtClean="0"/>
              <a:t> </a:t>
            </a:r>
            <a:r>
              <a:rPr lang="en-US" sz="2000" dirty="0" err="1" smtClean="0"/>
              <a:t>Kesehatan</a:t>
            </a:r>
            <a:r>
              <a:rPr lang="en-US" sz="2000" dirty="0" smtClean="0"/>
              <a:t> </a:t>
            </a:r>
            <a:r>
              <a:rPr lang="en-US" sz="2000" dirty="0" err="1" smtClean="0"/>
              <a:t>Kerja</a:t>
            </a:r>
            <a:endParaRPr lang="en-US" sz="2000" dirty="0" smtClean="0"/>
          </a:p>
          <a:p>
            <a:r>
              <a:rPr lang="en-US" sz="2000" dirty="0" err="1" smtClean="0"/>
              <a:t>Permenakertrans</a:t>
            </a:r>
            <a:r>
              <a:rPr lang="en-US" sz="2000" dirty="0" smtClean="0"/>
              <a:t> </a:t>
            </a:r>
            <a:r>
              <a:rPr lang="en-US" sz="2000" dirty="0" smtClean="0"/>
              <a:t>R.I No.Per.15/MEN/VIII/2008 </a:t>
            </a:r>
            <a:r>
              <a:rPr lang="en-US" sz="2000" dirty="0" err="1" smtClean="0"/>
              <a:t>tentang</a:t>
            </a:r>
            <a:r>
              <a:rPr lang="en-US" sz="2000" dirty="0" smtClean="0"/>
              <a:t> </a:t>
            </a:r>
            <a:r>
              <a:rPr lang="en-US" sz="2000" dirty="0" err="1" smtClean="0"/>
              <a:t>Pertolongan</a:t>
            </a:r>
            <a:r>
              <a:rPr lang="en-US" sz="2000" dirty="0" smtClean="0"/>
              <a:t> </a:t>
            </a:r>
            <a:r>
              <a:rPr lang="en-US" sz="2000" dirty="0" err="1" smtClean="0"/>
              <a:t>Pertama</a:t>
            </a:r>
            <a:r>
              <a:rPr lang="en-US" sz="2000" dirty="0" smtClean="0"/>
              <a:t> </a:t>
            </a:r>
            <a:r>
              <a:rPr lang="en-US" sz="2000" dirty="0" err="1" smtClean="0"/>
              <a:t>Pada</a:t>
            </a:r>
            <a:r>
              <a:rPr lang="en-US" sz="2000" dirty="0" smtClean="0"/>
              <a:t> </a:t>
            </a:r>
            <a:r>
              <a:rPr lang="en-US" sz="2000" dirty="0" err="1" smtClean="0"/>
              <a:t>Kecelakaan</a:t>
            </a:r>
            <a:r>
              <a:rPr lang="en-US" sz="2000" dirty="0" smtClean="0"/>
              <a:t> </a:t>
            </a:r>
            <a:r>
              <a:rPr lang="en-US" sz="2000" dirty="0" err="1" smtClean="0"/>
              <a:t>di</a:t>
            </a:r>
            <a:r>
              <a:rPr lang="en-US" sz="2000" dirty="0" smtClean="0"/>
              <a:t> </a:t>
            </a:r>
            <a:r>
              <a:rPr lang="en-US" sz="2000" dirty="0" err="1" smtClean="0"/>
              <a:t>Tempat</a:t>
            </a:r>
            <a:r>
              <a:rPr lang="en-US" sz="2000" dirty="0" smtClean="0"/>
              <a:t> </a:t>
            </a:r>
            <a:r>
              <a:rPr lang="en-US" sz="2000" dirty="0" err="1" smtClean="0"/>
              <a:t>Kerja</a:t>
            </a:r>
            <a:endParaRPr lang="en-US" sz="2000" dirty="0" smtClean="0"/>
          </a:p>
          <a:p>
            <a:r>
              <a:rPr lang="en-US" sz="2000" dirty="0" smtClean="0"/>
              <a:t>SB </a:t>
            </a:r>
            <a:r>
              <a:rPr lang="en-US" sz="2000" dirty="0" smtClean="0"/>
              <a:t>006 OHSAS 18001-2008 </a:t>
            </a:r>
            <a:r>
              <a:rPr lang="en-US" sz="2000" dirty="0" err="1" smtClean="0"/>
              <a:t>Klausul</a:t>
            </a:r>
            <a:endParaRPr lang="en-US" sz="2000" dirty="0" smtClean="0"/>
          </a:p>
          <a:p>
            <a:r>
              <a:rPr lang="en-US" sz="2000" dirty="0" err="1" smtClean="0"/>
              <a:t>Kesiapsiagaan</a:t>
            </a:r>
            <a:r>
              <a:rPr lang="en-US" sz="2000" dirty="0" smtClean="0"/>
              <a:t> </a:t>
            </a:r>
            <a:r>
              <a:rPr lang="en-US" sz="2000" dirty="0" err="1" smtClean="0"/>
              <a:t>dan</a:t>
            </a:r>
            <a:r>
              <a:rPr lang="en-US" sz="2000" dirty="0" smtClean="0"/>
              <a:t> </a:t>
            </a:r>
            <a:r>
              <a:rPr lang="en-US" sz="2000" dirty="0" err="1" smtClean="0"/>
              <a:t>tanggap</a:t>
            </a:r>
            <a:r>
              <a:rPr lang="en-US" sz="2000" dirty="0" smtClean="0"/>
              <a:t> </a:t>
            </a:r>
            <a:r>
              <a:rPr lang="en-US" sz="2000" dirty="0" err="1" smtClean="0"/>
              <a:t>darurat</a:t>
            </a:r>
            <a:endParaRPr lang="en-US" sz="2000" dirty="0" smtClean="0"/>
          </a:p>
          <a:p>
            <a:r>
              <a:rPr lang="en-US" sz="2000" dirty="0" err="1" smtClean="0"/>
              <a:t>Prosedur</a:t>
            </a:r>
            <a:r>
              <a:rPr lang="en-US" sz="2000" dirty="0" smtClean="0"/>
              <a:t> </a:t>
            </a:r>
            <a:r>
              <a:rPr lang="en-US" sz="2000" dirty="0" err="1" smtClean="0"/>
              <a:t>rencana</a:t>
            </a:r>
            <a:r>
              <a:rPr lang="en-US" sz="2000" dirty="0" smtClean="0"/>
              <a:t> </a:t>
            </a:r>
            <a:r>
              <a:rPr lang="en-US" sz="2000" dirty="0" err="1" smtClean="0"/>
              <a:t>pemulihan</a:t>
            </a:r>
            <a:r>
              <a:rPr lang="en-US" sz="2000" dirty="0" smtClean="0"/>
              <a:t> </a:t>
            </a:r>
            <a:r>
              <a:rPr lang="en-US" sz="2000" dirty="0" err="1" smtClean="0"/>
              <a:t>keadaan</a:t>
            </a:r>
            <a:r>
              <a:rPr lang="en-US" sz="2000" dirty="0" smtClean="0"/>
              <a:t> </a:t>
            </a:r>
            <a:r>
              <a:rPr lang="en-US" sz="2000" dirty="0" err="1" smtClean="0"/>
              <a:t>darurat</a:t>
            </a:r>
            <a:endParaRPr lang="en-US" sz="2000" dirty="0" smtClean="0"/>
          </a:p>
          <a:p>
            <a:pPr>
              <a:buNone/>
            </a:pPr>
            <a:r>
              <a:rPr lang="en-US" sz="2000" dirty="0" smtClean="0"/>
              <a:t/>
            </a:r>
            <a:br>
              <a:rPr lang="en-US" sz="2000" dirty="0" smtClean="0"/>
            </a:b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3380</TotalTime>
  <Words>258</Words>
  <Application>Microsoft Office PowerPoint</Application>
  <PresentationFormat>Custom</PresentationFormat>
  <Paragraphs>79</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5 LANGKAH PERENCANAAN TANGGAP DARURAT DALAM ISO 45001</vt:lpstr>
      <vt:lpstr>Slide 6</vt:lpstr>
      <vt:lpstr>PROSEDUR TANGGAP DARURAT</vt:lpstr>
      <vt:lpstr>Slide 8</vt:lpstr>
      <vt:lpstr>Slide 9</vt:lpstr>
      <vt:lpstr>Slide 10</vt:lpstr>
      <vt:lpstr>Terima kasih</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Hilhami</cp:lastModifiedBy>
  <cp:revision>342</cp:revision>
  <dcterms:created xsi:type="dcterms:W3CDTF">2010-08-24T06:47:44Z</dcterms:created>
  <dcterms:modified xsi:type="dcterms:W3CDTF">2019-01-09T09:09:28Z</dcterms:modified>
</cp:coreProperties>
</file>