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16" r:id="rId3"/>
    <p:sldId id="427" r:id="rId4"/>
    <p:sldId id="445" r:id="rId5"/>
    <p:sldId id="442" r:id="rId6"/>
    <p:sldId id="443" r:id="rId7"/>
    <p:sldId id="446" r:id="rId8"/>
    <p:sldId id="447" r:id="rId9"/>
    <p:sldId id="452" r:id="rId10"/>
    <p:sldId id="453" r:id="rId11"/>
    <p:sldId id="454" r:id="rId12"/>
    <p:sldId id="449" r:id="rId13"/>
    <p:sldId id="456" r:id="rId14"/>
    <p:sldId id="457" r:id="rId15"/>
    <p:sldId id="459" r:id="rId16"/>
    <p:sldId id="460" r:id="rId17"/>
    <p:sldId id="44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3190" autoAdjust="0"/>
  </p:normalViewPr>
  <p:slideViewPr>
    <p:cSldViewPr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 BUILDING SYNDROME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12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Penyebab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330" y="1637030"/>
            <a:ext cx="8229600" cy="4525963"/>
          </a:xfrm>
        </p:spPr>
        <p:txBody>
          <a:bodyPr>
            <a:normAutofit fontScale="62500" lnSpcReduction="20000"/>
          </a:bodyPr>
          <a:p>
            <a:pPr marL="0" lvl="0" indent="0" algn="just">
              <a:lnSpc>
                <a:spcPct val="120000"/>
              </a:lnSpc>
              <a:buNone/>
              <a:tabLst>
                <a:tab pos="171450" algn="l"/>
              </a:tabLst>
            </a:pPr>
            <a:r>
              <a:rPr lang="en-US" dirty="0">
                <a:latin typeface="Arial" panose="020B0604020202020204"/>
                <a:ea typeface="Times New Roman" panose="02020603050405020304"/>
                <a:cs typeface="Arial" panose="020B0604020202020204"/>
              </a:rPr>
              <a:t>c</a:t>
            </a:r>
            <a:r>
              <a:rPr lang="en-US" dirty="0" smtClean="0">
                <a:latin typeface="Arial" panose="020B0604020202020204"/>
                <a:ea typeface="Times New Roman" panose="02020603050405020304"/>
                <a:cs typeface="Arial" panose="020B0604020202020204"/>
              </a:rPr>
              <a:t>.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Kebersihan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endParaRPr lang="en-US" sz="2000" dirty="0">
              <a:ea typeface="Calibri" panose="020F0502020204030204"/>
              <a:cs typeface="Arial" panose="020B0604020202020204"/>
            </a:endParaRPr>
          </a:p>
          <a:p>
            <a:pPr marL="171450" marR="165100" algn="just">
              <a:lnSpc>
                <a:spcPct val="12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Zat-zat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dari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bahan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kimia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maupun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yang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berasal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dari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mikroorganisme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di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akan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mempengaruhi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kualitas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udara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Sistem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ventilasi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yang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menggunakan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saringan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berfungsi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umtuk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menghalangi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zat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pencemar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zat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bahaya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lainnya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agar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tidak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masuk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ke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</a:t>
            </a:r>
            <a:endParaRPr lang="en-US" dirty="0" smtClean="0">
              <a:effectLst/>
              <a:latin typeface="Arial" panose="020B0604020202020204"/>
              <a:ea typeface="Times New Roman" panose="02020603050405020304"/>
              <a:cs typeface="Arial" panose="020B0604020202020204"/>
            </a:endParaRPr>
          </a:p>
          <a:p>
            <a:pPr marL="0" marR="16510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14300" algn="l"/>
              </a:tabLst>
            </a:pPr>
            <a:endParaRPr lang="en-US" sz="2000" dirty="0">
              <a:ea typeface="Calibri" panose="020F0502020204030204"/>
              <a:cs typeface="Arial" panose="020B0604020202020204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>
                <a:latin typeface="Arial" panose="020B0604020202020204"/>
                <a:ea typeface="Times New Roman" panose="02020603050405020304"/>
                <a:cs typeface="Arial" panose="020B0604020202020204"/>
              </a:rPr>
              <a:t>d</a:t>
            </a:r>
            <a:r>
              <a:rPr lang="en-US" dirty="0" smtClean="0">
                <a:latin typeface="Arial" panose="020B0604020202020204"/>
                <a:ea typeface="Times New Roman" panose="02020603050405020304"/>
                <a:cs typeface="Arial" panose="020B0604020202020204"/>
              </a:rPr>
              <a:t>.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Faktor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lingkungan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endParaRPr lang="en-US" sz="2000" dirty="0">
              <a:ea typeface="Calibri" panose="020F0502020204030204"/>
              <a:cs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Temperatur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dan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kelembaban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udara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yang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tinggi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di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dalam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ruangan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akan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mempengaruhi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keringat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para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pekerja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sehingga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akan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menyebabkan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hidung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dan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kerongkongan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mengering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serta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dapat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menyebabkan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gatal-gatal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dan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iritasi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kulit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dan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mata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.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Faktor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fisik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lingkungan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yang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lainnya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seperti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pencahayaan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juga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menjadi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penyebab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dirty="0" err="1" smtClean="0">
                <a:effectLst/>
                <a:latin typeface="Arial" panose="020B0604020202020204"/>
                <a:ea typeface="Times New Roman" panose="02020603050405020304"/>
              </a:rPr>
              <a:t>terjadinya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 </a:t>
            </a:r>
            <a:r>
              <a:rPr lang="en-US" i="1" dirty="0" smtClean="0">
                <a:effectLst/>
                <a:latin typeface="Arial" panose="020B0604020202020204"/>
                <a:ea typeface="Times New Roman" panose="02020603050405020304"/>
              </a:rPr>
              <a:t>Sick Building Syndrome</a:t>
            </a:r>
            <a:r>
              <a:rPr lang="en-US" dirty="0" smtClean="0">
                <a:effectLst/>
                <a:latin typeface="Arial" panose="020B0604020202020204"/>
                <a:ea typeface="Times New Roman" panose="02020603050405020304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Diagnosis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95" y="1600200"/>
            <a:ext cx="8229600" cy="4525963"/>
          </a:xfrm>
        </p:spPr>
        <p:txBody>
          <a:bodyPr>
            <a:normAutofit fontScale="82500"/>
          </a:bodyPr>
          <a:p>
            <a:pPr marL="0" indent="0">
              <a:buNone/>
            </a:pP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,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mendiagnosis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penatalaksanaan</a:t>
            </a:r>
            <a:r>
              <a:rPr lang="en-US" dirty="0"/>
              <a:t> SBS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menyingkirkan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lain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SBS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SBS. </a:t>
            </a:r>
            <a:r>
              <a:rPr lang="en-US" dirty="0" err="1"/>
              <a:t>Keluhan</a:t>
            </a:r>
            <a:r>
              <a:rPr lang="en-US" dirty="0"/>
              <a:t> dada </a:t>
            </a:r>
            <a:r>
              <a:rPr lang="en-US" dirty="0" err="1"/>
              <a:t>tertekan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spirometri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.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SBS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Mekanisme terjadinya SBS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2500"/>
          </a:bodyPr>
          <a:p>
            <a:r>
              <a:rPr lang="en-US" dirty="0" err="1"/>
              <a:t>Ventilasi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mendistribusikan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pemicu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i="1" dirty="0"/>
              <a:t>Sick building</a:t>
            </a:r>
            <a:r>
              <a:rPr lang="en-US" dirty="0"/>
              <a:t> </a:t>
            </a:r>
            <a:r>
              <a:rPr lang="en-US" i="1" dirty="0"/>
              <a:t>Syndrome. </a:t>
            </a:r>
            <a:r>
              <a:rPr lang="en-US" dirty="0" err="1"/>
              <a:t>Zat-zat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yang</a:t>
            </a:r>
            <a:r>
              <a:rPr lang="en-US" i="1" dirty="0"/>
              <a:t>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perabotan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, gas, </a:t>
            </a:r>
            <a:r>
              <a:rPr lang="en-US" dirty="0" err="1"/>
              <a:t>bau-bauan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, </a:t>
            </a:r>
            <a:r>
              <a:rPr lang="en-US" dirty="0" err="1"/>
              <a:t>iritasi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, </a:t>
            </a:r>
            <a:r>
              <a:rPr lang="en-US" dirty="0" err="1"/>
              <a:t>tenggorokan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batuk-batuk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Upaya Pencegahan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330" y="1655445"/>
            <a:ext cx="8229600" cy="4525963"/>
          </a:xfrm>
        </p:spPr>
        <p:txBody>
          <a:bodyPr>
            <a:normAutofit fontScale="92500"/>
          </a:bodyPr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Bangunan</a:t>
            </a: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pondasi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, </a:t>
            </a:r>
            <a:r>
              <a:rPr lang="en-US" dirty="0" err="1" smtClean="0"/>
              <a:t>dinding</a:t>
            </a:r>
            <a:r>
              <a:rPr lang="en-US" dirty="0" smtClean="0"/>
              <a:t>, </a:t>
            </a:r>
            <a:r>
              <a:rPr lang="en-US" dirty="0" err="1" smtClean="0"/>
              <a:t>lantai</a:t>
            </a:r>
            <a:r>
              <a:rPr lang="en-US" dirty="0" smtClean="0"/>
              <a:t>, </a:t>
            </a:r>
            <a:r>
              <a:rPr lang="en-US" dirty="0" err="1" smtClean="0"/>
              <a:t>penyekat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cat </a:t>
            </a:r>
            <a:r>
              <a:rPr lang="en-US" dirty="0" err="1" smtClean="0"/>
              <a:t>dinding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berdinding</a:t>
            </a:r>
            <a:r>
              <a:rPr lang="en-US" dirty="0" smtClean="0"/>
              <a:t> tipis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ventilasi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polusi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Upaya Pencegahan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7030"/>
            <a:ext cx="8229600" cy="4525963"/>
          </a:xfrm>
        </p:spPr>
        <p:txBody>
          <a:bodyPr>
            <a:normAutofit fontScale="85000" lnSpcReduction="10000"/>
          </a:bodyPr>
          <a:p>
            <a:pPr marL="0" lv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Peralatan</a:t>
            </a:r>
            <a:r>
              <a:rPr lang="en-US" dirty="0" smtClean="0"/>
              <a:t> / </a:t>
            </a:r>
            <a:r>
              <a:rPr lang="en-US" dirty="0" err="1" smtClean="0"/>
              <a:t>Perabotan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/>
              <a:t>Peralatan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di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ventilasi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area </a:t>
            </a:r>
            <a:r>
              <a:rPr lang="en-US" dirty="0" err="1"/>
              <a:t>kerja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. Tata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radiasi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i="1" dirty="0"/>
              <a:t>Sick Building Syndrome.</a:t>
            </a:r>
            <a:r>
              <a:rPr lang="en-US" dirty="0"/>
              <a:t> </a:t>
            </a:r>
            <a:r>
              <a:rPr lang="en-US" dirty="0" err="1"/>
              <a:t>Ventilasi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dibersihkan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agar </a:t>
            </a:r>
            <a:r>
              <a:rPr lang="en-US" dirty="0" err="1"/>
              <a:t>partikel-partikel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mengendap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Upaya Pencegahan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Pekerja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penghuni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yang </a:t>
            </a:r>
            <a:r>
              <a:rPr lang="en-US" dirty="0" err="1" smtClean="0"/>
              <a:t>merokok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ventilasi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. 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perkumpulan</a:t>
            </a:r>
            <a:r>
              <a:rPr lang="en-US" dirty="0" smtClean="0"/>
              <a:t> </a:t>
            </a:r>
            <a:r>
              <a:rPr lang="en-US" dirty="0" err="1" smtClean="0"/>
              <a:t>asap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andil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Sick Building Syndrome.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/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  <a:endParaRPr lang="en-US" sz="3600" kern="10" dirty="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7" name="Picture 21" descr="man_house_construction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2" y="6858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Definisi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p>
            <a:r>
              <a:rPr lang="en-US" dirty="0" err="1" smtClean="0"/>
              <a:t>Menurut</a:t>
            </a:r>
            <a:r>
              <a:rPr lang="en-US" dirty="0" smtClean="0"/>
              <a:t> Environmental Protection Agency (EPA), Sick Building Syndrome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yang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yang </a:t>
            </a:r>
            <a:r>
              <a:rPr lang="en-US" dirty="0" err="1" smtClean="0"/>
              <a:t>gejalanya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endParaRPr lang="en-US" dirty="0" smtClean="0"/>
          </a:p>
          <a:p>
            <a:r>
              <a:rPr lang="en-US" dirty="0" smtClean="0"/>
              <a:t>Sick building syndrome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keluhannya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penghuni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Definisi</a:t>
            </a:r>
            <a:endParaRPr lang="en-US" sz="4000" dirty="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740" y="1610995"/>
            <a:ext cx="7209155" cy="4309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75" y="1525905"/>
            <a:ext cx="7842885" cy="3815080"/>
          </a:xfrm>
          <a:prstGeom prst="rect">
            <a:avLst/>
          </a:prstGeom>
        </p:spPr>
      </p:pic>
      <p:sp>
        <p:nvSpPr>
          <p:cNvPr id="5" name="Title 4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Gejala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30" y="1618615"/>
            <a:ext cx="8229600" cy="4525963"/>
          </a:xfrm>
        </p:spPr>
        <p:txBody>
          <a:bodyPr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yang </a:t>
            </a:r>
            <a:r>
              <a:rPr lang="en-US" dirty="0" err="1"/>
              <a:t>diderita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berkali</a:t>
            </a:r>
            <a:r>
              <a:rPr lang="en-US" dirty="0"/>
              <a:t>-kali.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menghilang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libur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Gejala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330" y="1655445"/>
            <a:ext cx="8229600" cy="4525963"/>
          </a:xfrm>
        </p:spPr>
        <p:txBody>
          <a:bodyPr>
            <a:normAutofit fontScale="85000" lnSpcReduction="20000"/>
          </a:bodyPr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Sick Building Syndrome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r>
              <a:rPr lang="en-US" dirty="0" smtClean="0"/>
              <a:t>, </a:t>
            </a:r>
            <a:r>
              <a:rPr lang="en-US" dirty="0" err="1" smtClean="0"/>
              <a:t>sesak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, dada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, </a:t>
            </a:r>
            <a:r>
              <a:rPr lang="en-US" dirty="0" err="1" smtClean="0"/>
              <a:t>lelah</a:t>
            </a:r>
            <a:r>
              <a:rPr lang="en-US" dirty="0" smtClean="0"/>
              <a:t>,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berkonsentrasi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tersinggung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c.</a:t>
            </a:r>
            <a:r>
              <a:rPr lang="en-US" dirty="0"/>
              <a:t>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selaput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bersin-bersin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</a:t>
            </a:r>
            <a:r>
              <a:rPr lang="en-US" dirty="0"/>
              <a:t>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gatal-gatal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kencing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290"/>
            <a:ext cx="8229600" cy="4525963"/>
          </a:xfrm>
        </p:spPr>
        <p:txBody>
          <a:bodyPr>
            <a:normAutofit fontScale="85000" lnSpcReduction="20000"/>
          </a:bodyPr>
          <a:p>
            <a:r>
              <a:rPr lang="en-US" i="1" dirty="0"/>
              <a:t>World Health Organization (WHO)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i="1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yang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Sick Building</a:t>
            </a:r>
            <a:r>
              <a:rPr lang="en-US" dirty="0"/>
              <a:t> </a:t>
            </a:r>
            <a:r>
              <a:rPr lang="en-US" i="1" dirty="0"/>
              <a:t>Syndrome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i="1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ventilasi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finishing </a:t>
            </a:r>
            <a:r>
              <a:rPr lang="en-US" dirty="0" err="1"/>
              <a:t>tekstil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, </a:t>
            </a:r>
            <a:r>
              <a:rPr lang="en-US" dirty="0" err="1"/>
              <a:t>gordin</a:t>
            </a:r>
            <a:r>
              <a:rPr lang="en-US" dirty="0"/>
              <a:t>, </a:t>
            </a:r>
            <a:r>
              <a:rPr lang="en-US" dirty="0" err="1"/>
              <a:t>karpet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(</a:t>
            </a:r>
            <a:r>
              <a:rPr lang="en-US" i="1" dirty="0"/>
              <a:t>air</a:t>
            </a:r>
            <a:r>
              <a:rPr lang="en-US" dirty="0"/>
              <a:t> </a:t>
            </a:r>
            <a:r>
              <a:rPr lang="en-US" i="1" dirty="0"/>
              <a:t>tight</a:t>
            </a:r>
            <a:r>
              <a:rPr lang="en-US" dirty="0"/>
              <a:t>).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i="1" dirty="0"/>
              <a:t> Sick Building Syndrome </a:t>
            </a:r>
            <a:r>
              <a:rPr lang="en-US" dirty="0" err="1"/>
              <a:t>dapat</a:t>
            </a:r>
            <a:r>
              <a:rPr lang="en-US" i="1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,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kontaminasi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, </a:t>
            </a:r>
            <a:r>
              <a:rPr lang="en-US" dirty="0" err="1"/>
              <a:t>dekorasi</a:t>
            </a:r>
            <a:r>
              <a:rPr lang="en-US" dirty="0"/>
              <a:t> interior,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ventilasi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baseline="30000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570" y="1415415"/>
            <a:ext cx="8229600" cy="4525963"/>
          </a:xfrm>
        </p:spPr>
        <p:txBody>
          <a:bodyPr>
            <a:normAutofit fontScale="92500" lnSpcReduction="20000"/>
          </a:bodyPr>
          <a:p>
            <a:r>
              <a:rPr lang="en-US" dirty="0"/>
              <a:t>Orang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i="1" dirty="0"/>
              <a:t>Sick Building Syndrome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2 </a:t>
            </a:r>
            <a:r>
              <a:rPr lang="en-US" dirty="0" err="1"/>
              <a:t>atau</a:t>
            </a:r>
            <a:r>
              <a:rPr lang="en-US" dirty="0"/>
              <a:t> 3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,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, </a:t>
            </a:r>
            <a:r>
              <a:rPr lang="en-US" dirty="0" err="1"/>
              <a:t>tenggorokan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,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pedih</a:t>
            </a:r>
            <a:r>
              <a:rPr lang="en-US" dirty="0"/>
              <a:t>,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bersin</a:t>
            </a:r>
            <a:r>
              <a:rPr lang="en-US" dirty="0"/>
              <a:t>, rasa </a:t>
            </a:r>
            <a:r>
              <a:rPr lang="en-US" dirty="0" err="1"/>
              <a:t>mual</a:t>
            </a:r>
            <a:r>
              <a:rPr lang="en-US" dirty="0"/>
              <a:t>, rasa </a:t>
            </a:r>
            <a:r>
              <a:rPr lang="en-US" dirty="0" err="1"/>
              <a:t>kantuk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bersamaan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menegakkan</a:t>
            </a:r>
            <a:r>
              <a:rPr lang="en-US" dirty="0"/>
              <a:t> diagnosis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Sick Building Syndrome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20-50%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20725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err="1"/>
              <a:t>Penyebab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0325"/>
            <a:ext cx="8229600" cy="4525963"/>
          </a:xfrm>
        </p:spPr>
        <p:txBody>
          <a:bodyPr>
            <a:noAutofit/>
          </a:bodyPr>
          <a:p>
            <a:pPr marL="0" lvl="0" indent="0" algn="just">
              <a:lnSpc>
                <a:spcPct val="150000"/>
              </a:lnSpc>
              <a:buNone/>
              <a:tabLst>
                <a:tab pos="171450" algn="l"/>
              </a:tabLst>
            </a:pP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a.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Bahan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kimia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dari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endParaRPr lang="en-US" sz="1100" dirty="0">
              <a:ea typeface="Calibri" panose="020F0502020204030204"/>
              <a:cs typeface="Arial" panose="020B0604020202020204"/>
            </a:endParaRPr>
          </a:p>
          <a:p>
            <a:pPr marL="171450" marR="165100" algn="just">
              <a:lnSpc>
                <a:spcPct val="150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Sumber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bahan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kimia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di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berasal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dari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alat-alat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yang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ada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di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gedung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tersebut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Zat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pencemar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seperti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partikel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debu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dari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industri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tekstil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dapat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menimbulkan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paparan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bisa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menyebabkan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iritasi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pada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mata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hidung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Paparan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partikel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dari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debu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jika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melebihi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kadar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akan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mengganggu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konsentrasi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pekerja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</a:t>
            </a:r>
            <a:endParaRPr lang="en-US" sz="1100" dirty="0">
              <a:ea typeface="Calibri" panose="020F0502020204030204"/>
              <a:cs typeface="Arial" panose="020B0604020202020204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 </a:t>
            </a:r>
            <a:endParaRPr lang="en-US" sz="1100" dirty="0">
              <a:ea typeface="Calibri" panose="020F0502020204030204"/>
              <a:cs typeface="Arial" panose="020B0604020202020204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171450" algn="l"/>
              </a:tabLst>
            </a:pP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b.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Ventilasi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endParaRPr lang="en-US" sz="1100" dirty="0">
              <a:ea typeface="Calibri" panose="020F0502020204030204"/>
              <a:cs typeface="Arial" panose="020B0604020202020204"/>
            </a:endParaRPr>
          </a:p>
          <a:p>
            <a:pPr marL="171450" algn="just">
              <a:lnSpc>
                <a:spcPct val="150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Ventilasi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harus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dijaga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kualitasnya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memenuhi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syarat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ventilasi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yang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baik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yaitu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keadaan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bersih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Ventilasi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harus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menjaga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kenyamanan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pekerja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 Di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dalam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industri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,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ventilasi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harus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dijaga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kebersihan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dari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kontaminan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bahan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berbahaya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Kegiatan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industri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jika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ventilasi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ruangannya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kurang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memenuhi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syarat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maka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menjadi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penyebab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terjadinya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dirty="0" err="1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gejala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i="1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Sick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 </a:t>
            </a:r>
            <a:r>
              <a:rPr lang="en-US" sz="1600" i="1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Building Syndrome</a:t>
            </a:r>
            <a:r>
              <a:rPr lang="en-US" sz="1600" dirty="0" smtClean="0">
                <a:effectLst/>
                <a:latin typeface="Arial" panose="020B0604020202020204"/>
                <a:ea typeface="Times New Roman" panose="02020603050405020304"/>
                <a:cs typeface="Arial" panose="020B0604020202020204"/>
              </a:rPr>
              <a:t>.</a:t>
            </a:r>
            <a:endParaRPr lang="en-US" sz="1100" dirty="0">
              <a:ea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6143</Words>
  <Application>WPS Presentation</Application>
  <PresentationFormat>On-screen Show (4:3)</PresentationFormat>
  <Paragraphs>74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Arial</vt:lpstr>
      <vt:lpstr>Times New Roman</vt:lpstr>
      <vt:lpstr>Calibri</vt:lpstr>
      <vt:lpstr>Script MT Bold</vt:lpstr>
      <vt:lpstr>Microsoft YaHei</vt:lpstr>
      <vt:lpstr>Arial Unicode MS</vt:lpstr>
      <vt:lpstr>Office Theme</vt:lpstr>
      <vt:lpstr>PowerPoint 演示文稿</vt:lpstr>
      <vt:lpstr>Definisi</vt:lpstr>
      <vt:lpstr>Definisi</vt:lpstr>
      <vt:lpstr>PowerPoint 演示文稿</vt:lpstr>
      <vt:lpstr>Gejala</vt:lpstr>
      <vt:lpstr>Gejala</vt:lpstr>
      <vt:lpstr>PowerPoint 演示文稿</vt:lpstr>
      <vt:lpstr>PowerPoint 演示文稿</vt:lpstr>
      <vt:lpstr>Penyebab</vt:lpstr>
      <vt:lpstr>Penyebab</vt:lpstr>
      <vt:lpstr>Diagnosis</vt:lpstr>
      <vt:lpstr>Mekanisme terjadinya SBS</vt:lpstr>
      <vt:lpstr>Upaya Pencegahan</vt:lpstr>
      <vt:lpstr>Upaya Pencegahan</vt:lpstr>
      <vt:lpstr>Upaya Pencegahan</vt:lpstr>
      <vt:lpstr>PowerPoint 演示文稿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339</cp:revision>
  <dcterms:created xsi:type="dcterms:W3CDTF">2010-08-24T06:47:00Z</dcterms:created>
  <dcterms:modified xsi:type="dcterms:W3CDTF">2019-01-02T10:38:20Z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1033-10.2.0.7617</vt:lpwstr>
  </property>
</Properties>
</file>