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6" r:id="rId2"/>
    <p:sldId id="395" r:id="rId3"/>
    <p:sldId id="443" r:id="rId4"/>
    <p:sldId id="444" r:id="rId5"/>
    <p:sldId id="453" r:id="rId6"/>
    <p:sldId id="44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3190" autoAdjust="0"/>
  </p:normalViewPr>
  <p:slideViewPr>
    <p:cSldViewPr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01/11/2018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 PERUNDANGAN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 PENYAKIT AKIBAT KERJA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/>
              <a:t>HIRARKI PERATURAN PERUNDANGAN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AA944E-4A1B-4F59-9121-AD0EDE04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1981200"/>
            <a:ext cx="9172575" cy="3450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Jenis</a:t>
            </a:r>
            <a:r>
              <a:rPr lang="en-US" dirty="0"/>
              <a:t> dan </a:t>
            </a:r>
            <a:r>
              <a:rPr lang="en-US" dirty="0" err="1"/>
              <a:t>hierarki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</a:p>
          <a:p>
            <a:r>
              <a:rPr lang="en-US" dirty="0"/>
              <a:t>1. </a:t>
            </a:r>
            <a:r>
              <a:rPr lang="en-US" dirty="0" err="1"/>
              <a:t>Undang-Undang</a:t>
            </a:r>
            <a:r>
              <a:rPr lang="en-US" dirty="0"/>
              <a:t> Dasar Negara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tahun</a:t>
            </a:r>
            <a:r>
              <a:rPr lang="en-US" dirty="0"/>
              <a:t> 1945 </a:t>
            </a:r>
          </a:p>
          <a:p>
            <a:r>
              <a:rPr lang="en-US" dirty="0"/>
              <a:t>2. </a:t>
            </a:r>
            <a:r>
              <a:rPr lang="en-US" dirty="0" err="1"/>
              <a:t>Ketetapan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 </a:t>
            </a:r>
            <a:r>
              <a:rPr lang="en-US" dirty="0" err="1"/>
              <a:t>Permusyawaratan</a:t>
            </a:r>
            <a:r>
              <a:rPr lang="en-US" dirty="0"/>
              <a:t> Rakyat </a:t>
            </a:r>
          </a:p>
          <a:p>
            <a:r>
              <a:rPr lang="en-US" dirty="0"/>
              <a:t>3. </a:t>
            </a:r>
            <a:r>
              <a:rPr lang="en-US" dirty="0" err="1"/>
              <a:t>Undang-Undang</a:t>
            </a:r>
            <a:r>
              <a:rPr lang="en-US" dirty="0"/>
              <a:t>/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</a:p>
          <a:p>
            <a:r>
              <a:rPr lang="en-US" dirty="0"/>
              <a:t>4.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</a:p>
          <a:p>
            <a:r>
              <a:rPr lang="en-US" dirty="0"/>
              <a:t>5.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</a:p>
          <a:p>
            <a:r>
              <a:rPr lang="en-US" dirty="0"/>
              <a:t>6. </a:t>
            </a:r>
            <a:r>
              <a:rPr lang="en-US" dirty="0" err="1"/>
              <a:t>Peraturan</a:t>
            </a:r>
            <a:r>
              <a:rPr lang="en-US" dirty="0"/>
              <a:t> Daerah </a:t>
            </a:r>
            <a:r>
              <a:rPr lang="en-US" dirty="0" err="1"/>
              <a:t>Provinsi</a:t>
            </a:r>
            <a:r>
              <a:rPr lang="en-US" dirty="0"/>
              <a:t> </a:t>
            </a:r>
          </a:p>
          <a:p>
            <a:r>
              <a:rPr lang="en-US" dirty="0"/>
              <a:t>7. </a:t>
            </a:r>
            <a:r>
              <a:rPr lang="en-US" dirty="0" err="1"/>
              <a:t>Peraturan</a:t>
            </a:r>
            <a:r>
              <a:rPr lang="en-US" dirty="0"/>
              <a:t> Daerah </a:t>
            </a:r>
            <a:r>
              <a:rPr lang="en-US" dirty="0" err="1"/>
              <a:t>Kabupaten</a:t>
            </a:r>
            <a:r>
              <a:rPr lang="en-US" dirty="0"/>
              <a:t>/Kota</a:t>
            </a:r>
          </a:p>
        </p:txBody>
      </p:sp>
    </p:spTree>
    <p:extLst>
      <p:ext uri="{BB962C8B-B14F-4D97-AF65-F5344CB8AC3E}">
        <p14:creationId xmlns:p14="http://schemas.microsoft.com/office/powerpoint/2010/main" val="28776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/>
              <a:t>UU dan KEPRES </a:t>
            </a:r>
            <a:r>
              <a:rPr lang="en-US" altLang="en-US" sz="4000" dirty="0" err="1"/>
              <a:t>tentang</a:t>
            </a:r>
            <a:r>
              <a:rPr lang="en-US" altLang="en-US" sz="4000" dirty="0"/>
              <a:t> PAK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C09078-BB03-4C11-BB17-E239AF563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345062" cy="3450613"/>
          </a:xfrm>
        </p:spPr>
        <p:txBody>
          <a:bodyPr/>
          <a:lstStyle/>
          <a:p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No. 40 </a:t>
            </a:r>
            <a:r>
              <a:rPr lang="en-US" dirty="0" err="1"/>
              <a:t>tahun</a:t>
            </a:r>
            <a:r>
              <a:rPr lang="en-US" dirty="0"/>
              <a:t> 2004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Nasional (</a:t>
            </a:r>
            <a:r>
              <a:rPr lang="en-US" dirty="0" err="1"/>
              <a:t>sebelumnya</a:t>
            </a:r>
            <a:r>
              <a:rPr lang="en-US" dirty="0"/>
              <a:t> UU no.3 </a:t>
            </a:r>
            <a:r>
              <a:rPr lang="en-US" dirty="0" err="1"/>
              <a:t>tahun</a:t>
            </a:r>
            <a:r>
              <a:rPr lang="en-US" dirty="0"/>
              <a:t> 1993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Tenaga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No 24 </a:t>
            </a:r>
            <a:r>
              <a:rPr lang="en-US" dirty="0" err="1"/>
              <a:t>tahun</a:t>
            </a:r>
            <a:r>
              <a:rPr lang="en-US" dirty="0"/>
              <a:t> 2011 </a:t>
            </a:r>
            <a:r>
              <a:rPr lang="en-US" dirty="0" err="1"/>
              <a:t>tentang</a:t>
            </a:r>
            <a:r>
              <a:rPr lang="en-US" dirty="0"/>
              <a:t> BPJS</a:t>
            </a:r>
          </a:p>
          <a:p>
            <a:r>
              <a:rPr lang="en-US" dirty="0" err="1"/>
              <a:t>Keppres</a:t>
            </a:r>
            <a:r>
              <a:rPr lang="en-US" dirty="0"/>
              <a:t> No. 22 </a:t>
            </a:r>
            <a:r>
              <a:rPr lang="en-US" dirty="0" err="1"/>
              <a:t>tahun</a:t>
            </a:r>
            <a:r>
              <a:rPr lang="en-US" dirty="0"/>
              <a:t> 1993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5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/>
              <a:t>PERATURAN MENTERI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AD8183-B17C-4938-974A-28AD969B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575" y="1981200"/>
            <a:ext cx="9402212" cy="345061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Peraturan</a:t>
            </a:r>
            <a:r>
              <a:rPr lang="en-US" dirty="0"/>
              <a:t> Menteri Tenaga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Transmigrasi</a:t>
            </a:r>
            <a:r>
              <a:rPr lang="en-US" dirty="0"/>
              <a:t> No.Per.02/MEN/1990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Peraturan</a:t>
            </a:r>
            <a:r>
              <a:rPr lang="en-US" dirty="0"/>
              <a:t> Menteri Tenaga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Transmigrasi</a:t>
            </a:r>
            <a:r>
              <a:rPr lang="en-US" dirty="0"/>
              <a:t> No.Per.03/MEN/1982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Permenkes</a:t>
            </a:r>
            <a:r>
              <a:rPr lang="en-US" dirty="0"/>
              <a:t> No.56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Peraturan</a:t>
            </a:r>
            <a:r>
              <a:rPr lang="en-US" dirty="0"/>
              <a:t> Menteri Tenaga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Transmigrasi</a:t>
            </a:r>
            <a:r>
              <a:rPr lang="en-US" dirty="0"/>
              <a:t> No.Per.01/MEN/1981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Melapor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/>
              <a:t>PERATURAN MENTERI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02B5C1-36EA-4E0A-A0B8-3DE83617E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575" y="1981200"/>
            <a:ext cx="9373637" cy="34506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Keputusan Menteri Tenaga </a:t>
            </a:r>
            <a:r>
              <a:rPr lang="en-US" dirty="0" err="1"/>
              <a:t>kerja</a:t>
            </a:r>
            <a:r>
              <a:rPr lang="en-US" dirty="0"/>
              <a:t> RI </a:t>
            </a:r>
            <a:r>
              <a:rPr lang="en-US" dirty="0" err="1"/>
              <a:t>No.KEPTS</a:t>
            </a:r>
            <a:r>
              <a:rPr lang="en-US" dirty="0"/>
              <a:t>. 333/MEN/1989 </a:t>
            </a:r>
            <a:r>
              <a:rPr lang="en-US" dirty="0" err="1"/>
              <a:t>tentang</a:t>
            </a:r>
            <a:r>
              <a:rPr lang="en-US" dirty="0"/>
              <a:t> Diagnosis dan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</a:p>
          <a:p>
            <a:r>
              <a:rPr lang="en-US" dirty="0" err="1"/>
              <a:t>Peraturan</a:t>
            </a:r>
            <a:r>
              <a:rPr lang="en-US" dirty="0"/>
              <a:t> Menteri Tenaga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Transmigrasi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tatacara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program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promotive dan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</a:p>
          <a:p>
            <a:r>
              <a:rPr lang="en-US" dirty="0"/>
              <a:t>Keputusan Menteri Tenaga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transmigrasi</a:t>
            </a:r>
            <a:r>
              <a:rPr lang="en-US" dirty="0"/>
              <a:t> RI No.609 </a:t>
            </a:r>
            <a:r>
              <a:rPr lang="en-US" dirty="0" err="1"/>
              <a:t>tahun</a:t>
            </a:r>
            <a:r>
              <a:rPr lang="en-US" dirty="0"/>
              <a:t> 2012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Akibt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1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278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Script MT Bold</vt:lpstr>
      <vt:lpstr>Office Theme</vt:lpstr>
      <vt:lpstr>PowerPoint Presentation</vt:lpstr>
      <vt:lpstr>HIRARKI PERATURAN PERUNDANGAN:</vt:lpstr>
      <vt:lpstr>UU dan KEPRES tentang PAK:</vt:lpstr>
      <vt:lpstr>PERATURAN MENTERI:</vt:lpstr>
      <vt:lpstr>PERATURAN MENTERI: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336</cp:revision>
  <dcterms:created xsi:type="dcterms:W3CDTF">2010-08-24T06:47:44Z</dcterms:created>
  <dcterms:modified xsi:type="dcterms:W3CDTF">2018-11-01T09:47:27Z</dcterms:modified>
</cp:coreProperties>
</file>