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6" r:id="rId2"/>
    <p:sldId id="395" r:id="rId3"/>
    <p:sldId id="441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01/11/2018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01-Nov-18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 PENYAKIT AKIBAT KERJA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2" y="-1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92BD05-7AD8-465F-AEB2-C12C8C8841E4}"/>
              </a:ext>
            </a:extLst>
          </p:cNvPr>
          <p:cNvSpPr txBox="1">
            <a:spLocks/>
          </p:cNvSpPr>
          <p:nvPr/>
        </p:nvSpPr>
        <p:spPr bwMode="auto">
          <a:xfrm>
            <a:off x="-57150" y="762000"/>
            <a:ext cx="9603275" cy="104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(Who)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BCA700-AE1A-4DEB-8D7B-4DBD981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082" y="2057400"/>
            <a:ext cx="9189506" cy="3450613"/>
          </a:xfr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 err="1"/>
              <a:t>Penyakit</a:t>
            </a:r>
            <a:r>
              <a:rPr lang="en-US" sz="2400" dirty="0"/>
              <a:t>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Pneumoconiosis.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/>
              <a:t>Penyakit</a:t>
            </a:r>
            <a:r>
              <a:rPr lang="en-US" sz="2400" dirty="0"/>
              <a:t> yang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penyebabnya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Karsinoma</a:t>
            </a:r>
            <a:r>
              <a:rPr lang="en-US" sz="2400" dirty="0"/>
              <a:t> </a:t>
            </a:r>
            <a:r>
              <a:rPr lang="en-US" sz="2400" dirty="0" err="1"/>
              <a:t>Bronkhogenik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Bronkhitis</a:t>
            </a:r>
            <a:r>
              <a:rPr lang="en-US" sz="2400" dirty="0"/>
              <a:t> </a:t>
            </a:r>
            <a:r>
              <a:rPr lang="en-US" sz="2400" dirty="0" err="1"/>
              <a:t>khronis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memperberat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asma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79</Words>
  <Application>Microsoft Office PowerPoint</Application>
  <PresentationFormat>On-screen Show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Script MT Bold</vt:lpstr>
      <vt:lpstr>Office Theme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337</cp:revision>
  <dcterms:created xsi:type="dcterms:W3CDTF">2010-08-24T06:47:44Z</dcterms:created>
  <dcterms:modified xsi:type="dcterms:W3CDTF">2018-11-01T09:50:34Z</dcterms:modified>
</cp:coreProperties>
</file>