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6" r:id="rId2"/>
    <p:sldId id="335" r:id="rId3"/>
    <p:sldId id="395" r:id="rId4"/>
    <p:sldId id="437" r:id="rId5"/>
    <p:sldId id="427" r:id="rId6"/>
    <p:sldId id="431" r:id="rId7"/>
    <p:sldId id="433" r:id="rId8"/>
    <p:sldId id="438" r:id="rId9"/>
    <p:sldId id="442" r:id="rId10"/>
    <p:sldId id="432" r:id="rId11"/>
    <p:sldId id="44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3190" autoAdjust="0"/>
  </p:normalViewPr>
  <p:slideViewPr>
    <p:cSldViewPr>
      <p:cViewPr varScale="1">
        <p:scale>
          <a:sx n="53" d="100"/>
          <a:sy n="53" d="100"/>
        </p:scale>
        <p:origin x="90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  <a:pPr>
                <a:defRPr/>
              </a:pPr>
              <a:t>02/11/2018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8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971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6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  <a:pPr>
                <a:defRPr/>
              </a:pPr>
              <a:t>02-Nov-18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 RISIKO PAK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Izzatu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SKM, MKKK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FEAF7D-6813-4E0C-A553-DA383F0E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97215"/>
            <a:ext cx="8534400" cy="57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>
            <a:extLst>
              <a:ext uri="{FF2B5EF4-FFF2-40B4-BE49-F238E27FC236}">
                <a16:creationId xmlns:a16="http://schemas.microsoft.com/office/drawing/2014/main" id="{D739DA79-C608-482B-9EC2-A114D619D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</a:p>
        </p:txBody>
      </p:sp>
      <p:pic>
        <p:nvPicPr>
          <p:cNvPr id="7" name="Picture 21" descr="man_house_construction_hg_clr">
            <a:extLst>
              <a:ext uri="{FF2B5EF4-FFF2-40B4-BE49-F238E27FC236}">
                <a16:creationId xmlns:a16="http://schemas.microsoft.com/office/drawing/2014/main" id="{6E56C538-A9B4-48D6-B086-E8B4526A3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271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E49A79-2A32-491A-AED3-17201115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Image result for risk management">
            <a:extLst>
              <a:ext uri="{FF2B5EF4-FFF2-40B4-BE49-F238E27FC236}">
                <a16:creationId xmlns:a16="http://schemas.microsoft.com/office/drawing/2014/main" id="{3C272B9D-51EF-4CCE-80F8-8B8BB666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17638"/>
            <a:ext cx="3251713" cy="24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hazard identification">
            <a:extLst>
              <a:ext uri="{FF2B5EF4-FFF2-40B4-BE49-F238E27FC236}">
                <a16:creationId xmlns:a16="http://schemas.microsoft.com/office/drawing/2014/main" id="{EACB7A9D-13C3-4499-9514-6E363A79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73849"/>
            <a:ext cx="2288712" cy="22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risk management">
            <a:extLst>
              <a:ext uri="{FF2B5EF4-FFF2-40B4-BE49-F238E27FC236}">
                <a16:creationId xmlns:a16="http://schemas.microsoft.com/office/drawing/2014/main" id="{4D71963E-FDD3-4AF5-80EB-CD3ECAA1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89" y="3673848"/>
            <a:ext cx="2254823" cy="22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DEFINISI 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52041-DDDE-4424-97EF-E369C9DDE9C6}"/>
              </a:ext>
            </a:extLst>
          </p:cNvPr>
          <p:cNvSpPr/>
          <p:nvPr/>
        </p:nvSpPr>
        <p:spPr>
          <a:xfrm>
            <a:off x="428625" y="173736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risiko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;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: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mitigasi</a:t>
            </a:r>
            <a:r>
              <a:rPr lang="en-US" dirty="0"/>
              <a:t> 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/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FA3C0-0A4C-47E3-BB4C-7B1541440EC1}"/>
              </a:ext>
            </a:extLst>
          </p:cNvPr>
          <p:cNvSpPr/>
          <p:nvPr/>
        </p:nvSpPr>
        <p:spPr>
          <a:xfrm>
            <a:off x="428625" y="3504962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Bahaya</a:t>
            </a:r>
            <a:r>
              <a:rPr lang="en-US" dirty="0"/>
              <a:t> :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cedera</a:t>
            </a:r>
            <a:r>
              <a:rPr lang="en-US" dirty="0"/>
              <a:t> (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)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(PAK)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E37F3-D44F-4EF0-961F-3E366CD44585}"/>
              </a:ext>
            </a:extLst>
          </p:cNvPr>
          <p:cNvSpPr txBox="1"/>
          <p:nvPr/>
        </p:nvSpPr>
        <p:spPr>
          <a:xfrm>
            <a:off x="448437" y="4444147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Risiko</a:t>
            </a:r>
            <a:r>
              <a:rPr lang="en-US" dirty="0"/>
              <a:t> :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keparahan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cidera</a:t>
            </a:r>
            <a:r>
              <a:rPr lang="en-US" dirty="0"/>
              <a:t>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7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4673635-3C60-4025-8CDA-8188145A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DE1702-F44C-45E8-BFF0-172811D5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7883152" cy="57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7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1CCF12-3BB9-43D8-AEC0-F972AA1A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2" y="569913"/>
            <a:ext cx="8080375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RISIKO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B220E-4D02-4442-8F4B-04261B3D3E16}"/>
              </a:ext>
            </a:extLst>
          </p:cNvPr>
          <p:cNvSpPr txBox="1"/>
          <p:nvPr/>
        </p:nvSpPr>
        <p:spPr>
          <a:xfrm>
            <a:off x="531812" y="1639824"/>
            <a:ext cx="7827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Risiko</a:t>
            </a:r>
            <a:r>
              <a:rPr lang="en-US" dirty="0"/>
              <a:t> :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keparahan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cidera</a:t>
            </a:r>
            <a:r>
              <a:rPr lang="en-US" dirty="0"/>
              <a:t>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bahaya</a:t>
            </a:r>
            <a:endParaRPr lang="en-US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B0587D48-E063-4BE7-AA21-513D95CED656}"/>
              </a:ext>
            </a:extLst>
          </p:cNvPr>
          <p:cNvGrpSpPr>
            <a:grpSpLocks/>
          </p:cNvGrpSpPr>
          <p:nvPr/>
        </p:nvGrpSpPr>
        <p:grpSpPr bwMode="auto">
          <a:xfrm>
            <a:off x="1348580" y="2851328"/>
            <a:ext cx="6446838" cy="3768725"/>
            <a:chOff x="817563" y="1855788"/>
            <a:chExt cx="7077075" cy="4579937"/>
          </a:xfrm>
        </p:grpSpPr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1C2C33D9-4A66-4A45-BB76-2CF664A47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475" y="4576763"/>
              <a:ext cx="5110163" cy="185896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5" descr="pohon">
              <a:extLst>
                <a:ext uri="{FF2B5EF4-FFF2-40B4-BE49-F238E27FC236}">
                  <a16:creationId xmlns:a16="http://schemas.microsoft.com/office/drawing/2014/main" id="{670E4431-6205-4723-9907-B86168033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700" y="1855788"/>
              <a:ext cx="1689100" cy="225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pohon">
              <a:extLst>
                <a:ext uri="{FF2B5EF4-FFF2-40B4-BE49-F238E27FC236}">
                  <a16:creationId xmlns:a16="http://schemas.microsoft.com/office/drawing/2014/main" id="{38F115FD-52F9-42AC-87EC-E0DEE4B89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2136775"/>
              <a:ext cx="1455737" cy="209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 descr="pohon">
              <a:extLst>
                <a:ext uri="{FF2B5EF4-FFF2-40B4-BE49-F238E27FC236}">
                  <a16:creationId xmlns:a16="http://schemas.microsoft.com/office/drawing/2014/main" id="{52AADD7F-26E1-4495-B7DE-8C13D3511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238" y="2438400"/>
              <a:ext cx="1181100" cy="169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8" descr="orang">
              <a:extLst>
                <a:ext uri="{FF2B5EF4-FFF2-40B4-BE49-F238E27FC236}">
                  <a16:creationId xmlns:a16="http://schemas.microsoft.com/office/drawing/2014/main" id="{E53DC165-1C1E-447A-B0A8-9D2480613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63" y="3105150"/>
              <a:ext cx="1655762" cy="270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0" descr="lubang">
              <a:extLst>
                <a:ext uri="{FF2B5EF4-FFF2-40B4-BE49-F238E27FC236}">
                  <a16:creationId xmlns:a16="http://schemas.microsoft.com/office/drawing/2014/main" id="{24C671B0-3A06-4CA2-B03F-395D52B5C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5453">
              <a:off x="4454525" y="4262438"/>
              <a:ext cx="2471738" cy="176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850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9FD4534-7E99-4B69-800C-BD8D433B9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7924800" cy="584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</a:rPr>
              <a:t>MENGAPA RISIKO HARUS DINILAI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67CB9-8F60-49FB-BD58-DAC5EF505EF9}"/>
              </a:ext>
            </a:extLst>
          </p:cNvPr>
          <p:cNvSpPr txBox="1"/>
          <p:nvPr/>
        </p:nvSpPr>
        <p:spPr>
          <a:xfrm>
            <a:off x="823912" y="1799420"/>
            <a:ext cx="7467600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TINGKAT KEKRITISAN BAHAYA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PRIORITAS PENGENDALIAN</a:t>
            </a:r>
          </a:p>
        </p:txBody>
      </p:sp>
    </p:spTree>
    <p:extLst>
      <p:ext uri="{BB962C8B-B14F-4D97-AF65-F5344CB8AC3E}">
        <p14:creationId xmlns:p14="http://schemas.microsoft.com/office/powerpoint/2010/main" val="308553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B113E-8164-446B-8EE0-8F85A99B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682285"/>
            <a:ext cx="8839200" cy="54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03" y="-6096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0B61BB-1392-415C-A57A-AC6F373D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" y="653850"/>
            <a:ext cx="8805672" cy="54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5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03" y="-6096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FDE7C-1FA0-4D88-B623-443890A40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7216"/>
            <a:ext cx="8229600" cy="58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2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117</Words>
  <Application>Microsoft Office PowerPoint</Application>
  <PresentationFormat>On-screen Show (4:3)</PresentationFormat>
  <Paragraphs>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Script MT Bold</vt:lpstr>
      <vt:lpstr>Times New Roman</vt:lpstr>
      <vt:lpstr>Office Theme</vt:lpstr>
      <vt:lpstr>PowerPoint Presentation</vt:lpstr>
      <vt:lpstr>PowerPoint Presentation</vt:lpstr>
      <vt:lpstr>DEFINISI :</vt:lpstr>
      <vt:lpstr>PowerPoint Presentation</vt:lpstr>
      <vt:lpstr>RISIKO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333</cp:revision>
  <dcterms:created xsi:type="dcterms:W3CDTF">2010-08-24T06:47:44Z</dcterms:created>
  <dcterms:modified xsi:type="dcterms:W3CDTF">2018-11-02T04:09:47Z</dcterms:modified>
</cp:coreProperties>
</file>