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7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204D-210D-4768-B775-080D6A05D7A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73F4-7062-48BF-AE25-42940E511F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0" y="0"/>
            <a:ext cx="9157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685800"/>
            <a:ext cx="9144000" cy="598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781951" y="3454879"/>
            <a:ext cx="6378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Pencemaran Udara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id-ID" sz="2000" b="1" dirty="0">
                <a:solidFill>
                  <a:schemeClr val="bg1"/>
                </a:solidFill>
              </a:rPr>
              <a:t>ayla Kamilia Fithri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Kesehatan Masyarakat </a:t>
            </a: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Fakultas Kesehatan Masyarakat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Partikulat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 smtClean="0"/>
              <a:t>Udara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934200" cy="4525963"/>
          </a:xfrm>
        </p:spPr>
        <p:txBody>
          <a:bodyPr/>
          <a:lstStyle/>
          <a:p>
            <a:pPr lvl="0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(bronchitis)</a:t>
            </a:r>
          </a:p>
          <a:p>
            <a:pPr lvl="0"/>
            <a:r>
              <a:rPr lang="en-US" dirty="0" smtClean="0"/>
              <a:t>ISPA (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Asma</a:t>
            </a:r>
            <a:endParaRPr lang="en-US" dirty="0" smtClean="0"/>
          </a:p>
          <a:p>
            <a:pPr lvl="0"/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 smtClean="0"/>
          </a:p>
          <a:p>
            <a:pPr lvl="0"/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 smtClean="0"/>
          </a:p>
          <a:p>
            <a:pPr lvl="0"/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525963"/>
          </a:xfrm>
        </p:spPr>
        <p:txBody>
          <a:bodyPr/>
          <a:lstStyle/>
          <a:p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Deposisi</a:t>
            </a:r>
            <a:r>
              <a:rPr lang="en-US" dirty="0" smtClean="0"/>
              <a:t> </a:t>
            </a:r>
            <a:r>
              <a:rPr lang="en-US" dirty="0" err="1" smtClean="0"/>
              <a:t>partikulat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mengotori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fotosintesis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Pencemaran</a:t>
            </a:r>
            <a:r>
              <a:rPr lang="en-US" b="1" dirty="0"/>
              <a:t> </a:t>
            </a:r>
            <a:r>
              <a:rPr lang="en-US" b="1" dirty="0" err="1"/>
              <a:t>Partikulat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 smtClean="0"/>
              <a:t>Udara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Pencegahan</a:t>
            </a:r>
            <a:r>
              <a:rPr lang="en-US" dirty="0" smtClean="0"/>
              <a:t> 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penangkap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 (Electro Precipitator).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Melengkapi</a:t>
            </a:r>
            <a:r>
              <a:rPr lang="en-US" dirty="0"/>
              <a:t> water sprayer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cerobong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Pembersihan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penangkap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masker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737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id-ID" sz="2400" b="1" dirty="0" smtClean="0"/>
              <a:t>Pengendalian debu  berdasarkan 4 simpul</a:t>
            </a:r>
            <a:endParaRPr lang="en-US" sz="2400" b="1" dirty="0" smtClean="0"/>
          </a:p>
          <a:p>
            <a:pPr lvl="0"/>
            <a:r>
              <a:rPr lang="id-ID" sz="2200" dirty="0" smtClean="0"/>
              <a:t>Simpul I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id-ID" sz="2200" dirty="0" smtClean="0"/>
              <a:t>Yaitu mencegahan terhadap sumbernya antara lain:Isolasi sumber agar tidak mengeluarkan debu di ruang kerja dengan </a:t>
            </a:r>
            <a:r>
              <a:rPr lang="id-ID" sz="2200" i="1" dirty="0" smtClean="0"/>
              <a:t>Local Exhauster</a:t>
            </a:r>
            <a:r>
              <a:rPr lang="id-ID" sz="2200" dirty="0" smtClean="0"/>
              <a:t> atau dengan melengkapi water-sprayer cerobong asap.</a:t>
            </a:r>
            <a:endParaRPr lang="en-US" sz="2200" dirty="0" smtClean="0"/>
          </a:p>
          <a:p>
            <a:pPr lvl="0"/>
            <a:r>
              <a:rPr lang="id-ID" sz="2200" dirty="0" smtClean="0"/>
              <a:t>Simpul II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id-ID" sz="2200" dirty="0" smtClean="0"/>
              <a:t>Yaitu pencegahan dilakukan erhadap media transmisi dan udara ambient memakai metode basah yaitu penyiraman lantai.</a:t>
            </a:r>
            <a:endParaRPr lang="en-US" sz="2200" dirty="0" smtClean="0"/>
          </a:p>
          <a:p>
            <a:pPr lvl="0"/>
            <a:r>
              <a:rPr lang="id-ID" sz="2200" dirty="0" smtClean="0"/>
              <a:t>Simpul III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id-ID" sz="2200" dirty="0" smtClean="0"/>
              <a:t>Yaitu pencegahan terhadap tenaga kerja yang terpapar antara lain dengan menggunakan alat pelindunag diri berupa masker</a:t>
            </a:r>
            <a:endParaRPr lang="en-US" sz="2200" dirty="0" smtClean="0"/>
          </a:p>
          <a:p>
            <a:pPr lvl="0"/>
            <a:r>
              <a:rPr lang="id-ID" sz="2200" dirty="0" smtClean="0"/>
              <a:t>Simpul IV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id-ID" sz="2200" dirty="0" smtClean="0"/>
              <a:t>Yaitu pencegahan terhadap penderita atau orang sakit akibat terpapar partikel debu antara lain melalui pemeriksaan dan pengobatan serta rehabilitasi terhadap korban atau orang sakit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4572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SEKIAN</a:t>
            </a:r>
          </a:p>
          <a:p>
            <a:pPr algn="ctr">
              <a:buNone/>
            </a:pPr>
            <a:r>
              <a:rPr lang="en-US" sz="4800" b="1" dirty="0" smtClean="0"/>
              <a:t>DAN</a:t>
            </a:r>
          </a:p>
          <a:p>
            <a:pPr algn="ctr">
              <a:buNone/>
            </a:pPr>
            <a:r>
              <a:rPr lang="en-US" sz="4800" b="1" dirty="0" smtClean="0"/>
              <a:t>TERIMAKASIH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Pencemaran</a:t>
            </a:r>
            <a:r>
              <a:rPr lang="en-US" b="1" dirty="0"/>
              <a:t> </a:t>
            </a:r>
            <a:r>
              <a:rPr lang="en-US" b="1" dirty="0" err="1"/>
              <a:t>Udara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Partikulat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153400" cy="3505200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Pengertian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Pencemaran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Udara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Berdasarkan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Pemerintah</a:t>
            </a:r>
            <a:r>
              <a:rPr lang="en-US" sz="2400" dirty="0">
                <a:solidFill>
                  <a:schemeClr val="tx1"/>
                </a:solidFill>
              </a:rPr>
              <a:t> RI No. 41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1999, </a:t>
            </a:r>
            <a:r>
              <a:rPr lang="en-US" sz="2400" dirty="0" err="1">
                <a:solidFill>
                  <a:schemeClr val="tx1"/>
                </a:solidFill>
              </a:rPr>
              <a:t>pencemaran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masuknya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dimaksuknya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energi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komponen</a:t>
            </a:r>
            <a:r>
              <a:rPr lang="en-US" sz="2400" dirty="0">
                <a:solidFill>
                  <a:schemeClr val="tx1"/>
                </a:solidFill>
              </a:rPr>
              <a:t> lain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ambient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kegiatan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manusia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ambient </a:t>
            </a:r>
            <a:r>
              <a:rPr lang="en-US" sz="2400" dirty="0" err="1">
                <a:solidFill>
                  <a:schemeClr val="tx1"/>
                </a:solidFill>
              </a:rPr>
              <a:t>turun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menyebabkan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ambient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memenuhi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fungsinya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peristiwa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masuknya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tercampurnya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polutan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unsur-unsur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berbahaya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lapisan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atmosfer</a:t>
            </a:r>
            <a:r>
              <a:rPr lang="en-US" sz="2400" dirty="0">
                <a:solidFill>
                  <a:schemeClr val="tx1"/>
                </a:solidFill>
              </a:rPr>
              <a:t>) yang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mengakibatkan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kualitas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udara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7696200" cy="4830763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 smtClean="0"/>
              <a:t>Partikulat</a:t>
            </a:r>
            <a:endParaRPr lang="en-US" b="1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pencemar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pencemar</a:t>
            </a:r>
            <a:r>
              <a:rPr lang="en-US" dirty="0"/>
              <a:t> lain.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pencemar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padatan</a:t>
            </a:r>
            <a:r>
              <a:rPr lang="en-US" dirty="0" smtClean="0"/>
              <a:t>.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Partikulat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yang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Penyusun</a:t>
            </a:r>
            <a:r>
              <a:rPr lang="en-US" b="1" dirty="0"/>
              <a:t> </a:t>
            </a:r>
            <a:r>
              <a:rPr lang="en-US" b="1" dirty="0" err="1"/>
              <a:t>Partikulat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770908"/>
          <a:ext cx="5562599" cy="4934692"/>
        </p:xfrm>
        <a:graphic>
          <a:graphicData uri="http://schemas.openxmlformats.org/drawingml/2006/table">
            <a:tbl>
              <a:tblPr/>
              <a:tblGrid>
                <a:gridCol w="972105"/>
                <a:gridCol w="2295247"/>
                <a:gridCol w="2295247"/>
              </a:tblGrid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Komponen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Bentuk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Karbon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Besi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,Fe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Magnesium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MgO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Kalsium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CaO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Aluminium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Sulfur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Titanium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TiO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Karbonat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baseline="30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Silikon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SiO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Fosfor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Kalium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Natrium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Lain-lain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Kimia </a:t>
            </a:r>
            <a:r>
              <a:rPr lang="en-US" b="1" dirty="0" err="1" smtClean="0"/>
              <a:t>Partikulat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16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Partikulat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0,0002 – 500 </a:t>
            </a:r>
            <a:r>
              <a:rPr lang="en-US" dirty="0" err="1"/>
              <a:t>mikron</a:t>
            </a:r>
            <a:r>
              <a:rPr lang="en-US" dirty="0" smtClean="0"/>
              <a:t>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absorbsi</a:t>
            </a:r>
            <a:r>
              <a:rPr lang="en-US" dirty="0"/>
              <a:t> (</a:t>
            </a:r>
            <a:r>
              <a:rPr lang="en-US" dirty="0" err="1"/>
              <a:t>sorbsi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kimisorbsi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sorbsi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/>
              <a:t>Partikulat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diameter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0,1 </a:t>
            </a:r>
            <a:r>
              <a:rPr lang="en-US" dirty="0" err="1"/>
              <a:t>mikron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 smtClean="0"/>
              <a:t>sinar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32037"/>
            <a:ext cx="7086600" cy="3230563"/>
          </a:xfrm>
        </p:spPr>
        <p:txBody>
          <a:bodyPr/>
          <a:lstStyle/>
          <a:p>
            <a:pPr algn="just"/>
            <a:r>
              <a:rPr lang="en-US" dirty="0"/>
              <a:t>Benda </a:t>
            </a:r>
            <a:r>
              <a:rPr lang="en-US" dirty="0" err="1"/>
              <a:t>partikulat</a:t>
            </a:r>
            <a:r>
              <a:rPr lang="en-US" dirty="0"/>
              <a:t>,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paling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halus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id-ID" b="1" dirty="0"/>
              <a:t>Jenis – Jenis Partikulat </a:t>
            </a:r>
            <a:r>
              <a:rPr lang="en-US" b="1" dirty="0"/>
              <a:t>d</a:t>
            </a:r>
            <a:r>
              <a:rPr lang="id-ID" b="1" dirty="0"/>
              <a:t>i Udara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 numCol="1">
            <a:normAutofit/>
          </a:bodyPr>
          <a:lstStyle/>
          <a:p>
            <a:r>
              <a:rPr lang="id-ID" sz="3600" dirty="0" smtClean="0"/>
              <a:t>Aerosol</a:t>
            </a:r>
            <a:endParaRPr lang="en-US" sz="3600" dirty="0" smtClean="0"/>
          </a:p>
          <a:p>
            <a:pPr lvl="0"/>
            <a:r>
              <a:rPr lang="id-ID" sz="3600" dirty="0"/>
              <a:t>Kabut (Fog</a:t>
            </a:r>
            <a:r>
              <a:rPr lang="id-ID" sz="3600" dirty="0" smtClean="0"/>
              <a:t>)</a:t>
            </a:r>
            <a:endParaRPr lang="en-US" sz="3600" dirty="0"/>
          </a:p>
          <a:p>
            <a:pPr lvl="0"/>
            <a:r>
              <a:rPr lang="id-ID" sz="3600" dirty="0"/>
              <a:t>Asap (Smoke</a:t>
            </a:r>
            <a:r>
              <a:rPr lang="id-ID" sz="3600" dirty="0" smtClean="0"/>
              <a:t>)</a:t>
            </a:r>
            <a:endParaRPr lang="en-US" sz="3600" dirty="0"/>
          </a:p>
          <a:p>
            <a:pPr lvl="0"/>
            <a:r>
              <a:rPr lang="id-ID" sz="3600" dirty="0"/>
              <a:t>Debu (Dust</a:t>
            </a:r>
            <a:r>
              <a:rPr lang="id-ID" sz="3600" dirty="0" smtClean="0"/>
              <a:t>)</a:t>
            </a:r>
            <a:endParaRPr lang="en-US" sz="3600" dirty="0"/>
          </a:p>
          <a:p>
            <a:pPr lvl="0"/>
            <a:r>
              <a:rPr lang="id-ID" sz="3600" dirty="0" smtClean="0"/>
              <a:t>Fume </a:t>
            </a:r>
            <a:endParaRPr lang="en-US" sz="3600" dirty="0"/>
          </a:p>
          <a:p>
            <a:pPr lvl="0"/>
            <a:r>
              <a:rPr lang="id-ID" sz="3600" dirty="0"/>
              <a:t>Smoge</a:t>
            </a:r>
            <a:r>
              <a:rPr lang="en-US" sz="3600" dirty="0"/>
              <a:t> (</a:t>
            </a:r>
            <a:r>
              <a:rPr lang="id-ID" sz="3600" dirty="0"/>
              <a:t>campuran dari smoke dan fog</a:t>
            </a:r>
            <a:r>
              <a:rPr lang="en-US" sz="3600" dirty="0"/>
              <a:t>)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27237"/>
            <a:ext cx="6781800" cy="4525963"/>
          </a:xfrm>
        </p:spPr>
        <p:txBody>
          <a:bodyPr/>
          <a:lstStyle/>
          <a:p>
            <a:pPr lvl="0"/>
            <a:r>
              <a:rPr lang="id-ID" dirty="0" smtClean="0"/>
              <a:t>Mist (kabut)</a:t>
            </a:r>
            <a:endParaRPr lang="en-US" dirty="0" smtClean="0"/>
          </a:p>
          <a:p>
            <a:pPr lvl="0"/>
            <a:r>
              <a:rPr lang="id-ID" dirty="0" smtClean="0"/>
              <a:t>Haze (kabut) </a:t>
            </a:r>
            <a:endParaRPr lang="en-US" dirty="0" smtClean="0"/>
          </a:p>
          <a:p>
            <a:pPr lvl="0"/>
            <a:r>
              <a:rPr lang="id-ID" dirty="0" smtClean="0"/>
              <a:t>Fly ash (abu terbang) </a:t>
            </a:r>
            <a:endParaRPr lang="en-US" dirty="0" smtClean="0"/>
          </a:p>
          <a:p>
            <a:pPr lvl="0"/>
            <a:r>
              <a:rPr lang="id-ID" dirty="0" smtClean="0"/>
              <a:t>Spray (uap) </a:t>
            </a:r>
            <a:endParaRPr lang="en-US" dirty="0" smtClean="0"/>
          </a:p>
          <a:p>
            <a:pPr lvl="0"/>
            <a:r>
              <a:rPr lang="id-ID" dirty="0" smtClean="0"/>
              <a:t>Soot </a:t>
            </a:r>
            <a:endParaRPr lang="en-US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467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Sumber – Sumber Partikulat </a:t>
            </a:r>
            <a:r>
              <a:rPr lang="en-US" b="1" dirty="0"/>
              <a:t>d</a:t>
            </a:r>
            <a:r>
              <a:rPr lang="id-ID" b="1" dirty="0"/>
              <a:t>i Udara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 smtClean="0"/>
              <a:t>Partikulat</a:t>
            </a:r>
            <a:r>
              <a:rPr lang="en-US" dirty="0" smtClean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 smtClean="0"/>
              <a:t>alami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Partikulat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patikulat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proses-proses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186</TotalTime>
  <Words>393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esa unggul</vt:lpstr>
      <vt:lpstr>PowerPoint Presentation</vt:lpstr>
      <vt:lpstr>Pengertian Pencemaran Udara dan Partikulat</vt:lpstr>
      <vt:lpstr>PowerPoint Presentation</vt:lpstr>
      <vt:lpstr>PowerPoint Presentation</vt:lpstr>
      <vt:lpstr>Sifat Fisik dan Kimia Partikulat</vt:lpstr>
      <vt:lpstr>lanjutan</vt:lpstr>
      <vt:lpstr>Jenis – Jenis Partikulat di Udara </vt:lpstr>
      <vt:lpstr>lanjutan</vt:lpstr>
      <vt:lpstr>Sumber – Sumber Partikulat di Udara </vt:lpstr>
      <vt:lpstr>Dampak Partikulat di Udara</vt:lpstr>
      <vt:lpstr>lanjutan</vt:lpstr>
      <vt:lpstr>Pengendalian Pencemaran Partikulat di Udara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MAKALAH POLUTAN UTAMA UDARA “ PARTIKULAT”</dc:title>
  <dc:creator>TOSHIBA</dc:creator>
  <cp:lastModifiedBy>Asus</cp:lastModifiedBy>
  <cp:revision>18</cp:revision>
  <dcterms:created xsi:type="dcterms:W3CDTF">2015-09-20T03:44:02Z</dcterms:created>
  <dcterms:modified xsi:type="dcterms:W3CDTF">2017-09-04T17:20:10Z</dcterms:modified>
</cp:coreProperties>
</file>