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90" r:id="rId6"/>
    <p:sldId id="276" r:id="rId7"/>
    <p:sldId id="258" r:id="rId8"/>
    <p:sldId id="277" r:id="rId9"/>
    <p:sldId id="259" r:id="rId10"/>
    <p:sldId id="260" r:id="rId11"/>
    <p:sldId id="283" r:id="rId12"/>
    <p:sldId id="261" r:id="rId13"/>
    <p:sldId id="284" r:id="rId14"/>
    <p:sldId id="287" r:id="rId15"/>
    <p:sldId id="262" r:id="rId16"/>
    <p:sldId id="285" r:id="rId17"/>
    <p:sldId id="263" r:id="rId18"/>
    <p:sldId id="282" r:id="rId19"/>
    <p:sldId id="281" r:id="rId20"/>
    <p:sldId id="264" r:id="rId21"/>
    <p:sldId id="265" r:id="rId22"/>
    <p:sldId id="266" r:id="rId23"/>
    <p:sldId id="267" r:id="rId24"/>
    <p:sldId id="293" r:id="rId25"/>
    <p:sldId id="294" r:id="rId26"/>
    <p:sldId id="297" r:id="rId27"/>
    <p:sldId id="298" r:id="rId28"/>
    <p:sldId id="295" r:id="rId29"/>
    <p:sldId id="296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A06D7-B857-4A32-858D-169028A7B92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7BABE3B-FDD5-405C-A240-6D3E3AC564D4}">
      <dgm:prSet phldrT="[Text]"/>
      <dgm:spPr/>
      <dgm:t>
        <a:bodyPr/>
        <a:lstStyle/>
        <a:p>
          <a:r>
            <a:rPr lang="id-ID" dirty="0" smtClean="0"/>
            <a:t>Asap kendaraan bermotor</a:t>
          </a:r>
          <a:endParaRPr lang="id-ID" dirty="0"/>
        </a:p>
      </dgm:t>
    </dgm:pt>
    <dgm:pt modelId="{1A8D7119-61C4-4812-8D0E-15C3BA04BFCD}" type="parTrans" cxnId="{27E789DB-7129-4045-AE24-931C9E2F2F04}">
      <dgm:prSet/>
      <dgm:spPr/>
      <dgm:t>
        <a:bodyPr/>
        <a:lstStyle/>
        <a:p>
          <a:endParaRPr lang="id-ID"/>
        </a:p>
      </dgm:t>
    </dgm:pt>
    <dgm:pt modelId="{CC33314D-2184-4FEB-B267-50DF2131FCE1}" type="sibTrans" cxnId="{27E789DB-7129-4045-AE24-931C9E2F2F04}">
      <dgm:prSet/>
      <dgm:spPr/>
      <dgm:t>
        <a:bodyPr/>
        <a:lstStyle/>
        <a:p>
          <a:endParaRPr lang="id-ID"/>
        </a:p>
      </dgm:t>
    </dgm:pt>
    <dgm:pt modelId="{FD448050-A55A-49BC-92FE-F26D073A0441}">
      <dgm:prSet phldrT="[Text]"/>
      <dgm:spPr/>
      <dgm:t>
        <a:bodyPr/>
        <a:lstStyle/>
        <a:p>
          <a:r>
            <a:rPr lang="id-ID" dirty="0" smtClean="0"/>
            <a:t>Asap pabrik</a:t>
          </a:r>
          <a:endParaRPr lang="id-ID" dirty="0"/>
        </a:p>
      </dgm:t>
    </dgm:pt>
    <dgm:pt modelId="{E1203E27-E542-4255-8BD2-F40A1A1E86C7}" type="parTrans" cxnId="{B321FBC4-C8A5-4B1E-9557-4E7CBAF1BA6B}">
      <dgm:prSet/>
      <dgm:spPr/>
      <dgm:t>
        <a:bodyPr/>
        <a:lstStyle/>
        <a:p>
          <a:endParaRPr lang="id-ID"/>
        </a:p>
      </dgm:t>
    </dgm:pt>
    <dgm:pt modelId="{2379CC03-7CE7-4E83-A842-51193F4A1B9E}" type="sibTrans" cxnId="{B321FBC4-C8A5-4B1E-9557-4E7CBAF1BA6B}">
      <dgm:prSet/>
      <dgm:spPr/>
      <dgm:t>
        <a:bodyPr/>
        <a:lstStyle/>
        <a:p>
          <a:endParaRPr lang="id-ID"/>
        </a:p>
      </dgm:t>
    </dgm:pt>
    <dgm:pt modelId="{9528BF64-03AF-4F66-A5F4-B69EFE0760D9}">
      <dgm:prSet phldrT="[Text]"/>
      <dgm:spPr/>
      <dgm:t>
        <a:bodyPr/>
        <a:lstStyle/>
        <a:p>
          <a:r>
            <a:rPr lang="id-ID" dirty="0" smtClean="0"/>
            <a:t>Asap insenerasi</a:t>
          </a:r>
          <a:endParaRPr lang="id-ID" dirty="0"/>
        </a:p>
      </dgm:t>
    </dgm:pt>
    <dgm:pt modelId="{B7D78426-6A57-4542-ACEF-0F007735C03B}" type="parTrans" cxnId="{7768F9A9-3C20-4367-A330-6328AE27DDFA}">
      <dgm:prSet/>
      <dgm:spPr/>
      <dgm:t>
        <a:bodyPr/>
        <a:lstStyle/>
        <a:p>
          <a:endParaRPr lang="id-ID"/>
        </a:p>
      </dgm:t>
    </dgm:pt>
    <dgm:pt modelId="{F8D5E825-E3CD-41F0-9CCA-67AE41940490}" type="sibTrans" cxnId="{7768F9A9-3C20-4367-A330-6328AE27DDFA}">
      <dgm:prSet/>
      <dgm:spPr/>
      <dgm:t>
        <a:bodyPr/>
        <a:lstStyle/>
        <a:p>
          <a:endParaRPr lang="id-ID"/>
        </a:p>
      </dgm:t>
    </dgm:pt>
    <dgm:pt modelId="{3B3F16FD-30C9-4917-B845-C5CB561954B5}">
      <dgm:prSet phldrT="[Text]"/>
      <dgm:spPr/>
      <dgm:t>
        <a:bodyPr/>
        <a:lstStyle/>
        <a:p>
          <a:r>
            <a:rPr lang="id-ID" dirty="0" smtClean="0"/>
            <a:t>Penguraian bahan organik</a:t>
          </a:r>
          <a:endParaRPr lang="id-ID" dirty="0"/>
        </a:p>
      </dgm:t>
    </dgm:pt>
    <dgm:pt modelId="{8D069558-F3ED-48FD-9C09-C2FC004D2277}" type="parTrans" cxnId="{17852FB4-51C7-4DA1-9813-5059660BDC66}">
      <dgm:prSet/>
      <dgm:spPr/>
      <dgm:t>
        <a:bodyPr/>
        <a:lstStyle/>
        <a:p>
          <a:endParaRPr lang="id-ID"/>
        </a:p>
      </dgm:t>
    </dgm:pt>
    <dgm:pt modelId="{4285CE6C-19E3-4C99-89F3-EC3FA3C42A59}" type="sibTrans" cxnId="{17852FB4-51C7-4DA1-9813-5059660BDC66}">
      <dgm:prSet/>
      <dgm:spPr/>
      <dgm:t>
        <a:bodyPr/>
        <a:lstStyle/>
        <a:p>
          <a:endParaRPr lang="id-ID"/>
        </a:p>
      </dgm:t>
    </dgm:pt>
    <dgm:pt modelId="{606E9ED6-9BBB-4667-8000-709232BFEC68}">
      <dgm:prSet phldrT="[Text]"/>
      <dgm:spPr/>
      <dgm:t>
        <a:bodyPr/>
        <a:lstStyle/>
        <a:p>
          <a:r>
            <a:rPr lang="id-ID" dirty="0" smtClean="0"/>
            <a:t>Bencana alam (abu vulkanik)</a:t>
          </a:r>
          <a:endParaRPr lang="id-ID" dirty="0"/>
        </a:p>
      </dgm:t>
    </dgm:pt>
    <dgm:pt modelId="{F6DB1B2B-D43C-41ED-8824-02054CA805CD}" type="parTrans" cxnId="{8FC55AE8-90D9-4CD5-878B-4E18EA6AB9EE}">
      <dgm:prSet/>
      <dgm:spPr/>
      <dgm:t>
        <a:bodyPr/>
        <a:lstStyle/>
        <a:p>
          <a:endParaRPr lang="id-ID"/>
        </a:p>
      </dgm:t>
    </dgm:pt>
    <dgm:pt modelId="{6B96B508-931E-4E3C-99AF-2DB17CB107F2}" type="sibTrans" cxnId="{8FC55AE8-90D9-4CD5-878B-4E18EA6AB9EE}">
      <dgm:prSet/>
      <dgm:spPr/>
      <dgm:t>
        <a:bodyPr/>
        <a:lstStyle/>
        <a:p>
          <a:endParaRPr lang="id-ID"/>
        </a:p>
      </dgm:t>
    </dgm:pt>
    <dgm:pt modelId="{72BBD07E-BACB-43A2-94EE-3DFA474525C0}">
      <dgm:prSet phldrT="[Text]"/>
      <dgm:spPr/>
      <dgm:t>
        <a:bodyPr/>
        <a:lstStyle/>
        <a:p>
          <a:r>
            <a:rPr lang="id-ID" dirty="0" smtClean="0"/>
            <a:t>Gas buang hewan ternak</a:t>
          </a:r>
          <a:endParaRPr lang="id-ID" dirty="0"/>
        </a:p>
      </dgm:t>
    </dgm:pt>
    <dgm:pt modelId="{6A2E23EC-936D-42B5-85C2-D63A1A55F2EB}" type="parTrans" cxnId="{4F9CF6E8-C2C3-4D07-B1AF-D9D7A7CC4665}">
      <dgm:prSet/>
      <dgm:spPr/>
      <dgm:t>
        <a:bodyPr/>
        <a:lstStyle/>
        <a:p>
          <a:endParaRPr lang="id-ID"/>
        </a:p>
      </dgm:t>
    </dgm:pt>
    <dgm:pt modelId="{8C20E28A-18ED-492C-AA25-C1EB94B4EC7A}" type="sibTrans" cxnId="{4F9CF6E8-C2C3-4D07-B1AF-D9D7A7CC4665}">
      <dgm:prSet/>
      <dgm:spPr/>
      <dgm:t>
        <a:bodyPr/>
        <a:lstStyle/>
        <a:p>
          <a:endParaRPr lang="id-ID"/>
        </a:p>
      </dgm:t>
    </dgm:pt>
    <dgm:pt modelId="{ECA8DB0D-69CF-4054-9223-944F96F51C68}" type="pres">
      <dgm:prSet presAssocID="{D48A06D7-B857-4A32-858D-169028A7B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89E32-B216-470F-9FD4-CF681C1372AC}" type="pres">
      <dgm:prSet presAssocID="{07BABE3B-FDD5-405C-A240-6D3E3AC564D4}" presName="compNode" presStyleCnt="0"/>
      <dgm:spPr/>
    </dgm:pt>
    <dgm:pt modelId="{95F64C4D-6823-4B03-8A37-061F98458E75}" type="pres">
      <dgm:prSet presAssocID="{07BABE3B-FDD5-405C-A240-6D3E3AC564D4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84CA6C-F4A5-4119-9EB5-2F84B54762E6}" type="pres">
      <dgm:prSet presAssocID="{07BABE3B-FDD5-405C-A240-6D3E3AC564D4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02A1E-8DB7-4564-8CD5-530AED867AD1}" type="pres">
      <dgm:prSet presAssocID="{CC33314D-2184-4FEB-B267-50DF2131FC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5C7824-E917-45A0-B08C-7E5BF85C0F26}" type="pres">
      <dgm:prSet presAssocID="{FD448050-A55A-49BC-92FE-F26D073A0441}" presName="compNode" presStyleCnt="0"/>
      <dgm:spPr/>
    </dgm:pt>
    <dgm:pt modelId="{1C4FEFEE-F825-4CFA-9911-9650A954DBD1}" type="pres">
      <dgm:prSet presAssocID="{FD448050-A55A-49BC-92FE-F26D073A0441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47CAD-ECA4-4062-8826-5366F9E8FA9D}" type="pres">
      <dgm:prSet presAssocID="{FD448050-A55A-49BC-92FE-F26D073A0441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2BA6D-939F-4D26-B29E-1EECE42BB4BC}" type="pres">
      <dgm:prSet presAssocID="{2379CC03-7CE7-4E83-A842-51193F4A1B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0E7C3A-2111-4B76-9A43-BE285A4FBD07}" type="pres">
      <dgm:prSet presAssocID="{9528BF64-03AF-4F66-A5F4-B69EFE0760D9}" presName="compNode" presStyleCnt="0"/>
      <dgm:spPr/>
    </dgm:pt>
    <dgm:pt modelId="{A465C905-7E0E-4730-8E0B-3B788E1023D5}" type="pres">
      <dgm:prSet presAssocID="{9528BF64-03AF-4F66-A5F4-B69EFE0760D9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115475-CBE3-4B70-95AA-20AFFDB58E96}" type="pres">
      <dgm:prSet presAssocID="{9528BF64-03AF-4F66-A5F4-B69EFE0760D9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D679-1111-45E4-ABBC-E0746096514B}" type="pres">
      <dgm:prSet presAssocID="{F8D5E825-E3CD-41F0-9CCA-67AE419404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111AD7-2053-4F98-9003-6171A0CE32E6}" type="pres">
      <dgm:prSet presAssocID="{3B3F16FD-30C9-4917-B845-C5CB561954B5}" presName="compNode" presStyleCnt="0"/>
      <dgm:spPr/>
    </dgm:pt>
    <dgm:pt modelId="{1901AC09-0696-4FF4-BB8C-90D400081C15}" type="pres">
      <dgm:prSet presAssocID="{3B3F16FD-30C9-4917-B845-C5CB561954B5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D65357-668C-491C-841E-045991876E8F}" type="pres">
      <dgm:prSet presAssocID="{3B3F16FD-30C9-4917-B845-C5CB561954B5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C2F83E-F52B-4358-8B3B-8DB56D921427}" type="pres">
      <dgm:prSet presAssocID="{4285CE6C-19E3-4C99-89F3-EC3FA3C42A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42740F-F9A9-4C74-BF76-C27B1629879A}" type="pres">
      <dgm:prSet presAssocID="{72BBD07E-BACB-43A2-94EE-3DFA474525C0}" presName="compNode" presStyleCnt="0"/>
      <dgm:spPr/>
    </dgm:pt>
    <dgm:pt modelId="{863B8E32-AB07-4C5F-B8CC-EF7B9E525C9E}" type="pres">
      <dgm:prSet presAssocID="{72BBD07E-BACB-43A2-94EE-3DFA474525C0}" presName="pictRect" presStyleLbl="node1" presStyleIdx="4" presStyleCnt="6" custScaleX="96250" custScaleY="96250" custLinFactNeighborX="902" custLinFactNeighborY="12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454213-27EF-42EC-A9F7-DF6B61359D1B}" type="pres">
      <dgm:prSet presAssocID="{72BBD07E-BACB-43A2-94EE-3DFA474525C0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7C67DE-65BA-448D-8959-40207A6FAE4D}" type="pres">
      <dgm:prSet presAssocID="{8C20E28A-18ED-492C-AA25-C1EB94B4EC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ECDEB2-DB05-4DE1-89B3-CA2FDDF0A1E9}" type="pres">
      <dgm:prSet presAssocID="{606E9ED6-9BBB-4667-8000-709232BFEC68}" presName="compNode" presStyleCnt="0"/>
      <dgm:spPr/>
    </dgm:pt>
    <dgm:pt modelId="{0B2D4E66-CB63-40F5-BB3C-82681EEF97D2}" type="pres">
      <dgm:prSet presAssocID="{606E9ED6-9BBB-4667-8000-709232BFEC68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6B5255B-E483-4D49-BFD7-3ECD152D4EE1}" type="pres">
      <dgm:prSet presAssocID="{606E9ED6-9BBB-4667-8000-709232BFEC68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21A0A-09F5-49D8-9D2F-5151BC84B97B}" type="presOf" srcId="{3B3F16FD-30C9-4917-B845-C5CB561954B5}" destId="{55D65357-668C-491C-841E-045991876E8F}" srcOrd="0" destOrd="0" presId="urn:microsoft.com/office/officeart/2005/8/layout/pList1#1"/>
    <dgm:cxn modelId="{35EEE5BD-B5A1-45BA-8E47-6AC6F82ABAB5}" type="presOf" srcId="{07BABE3B-FDD5-405C-A240-6D3E3AC564D4}" destId="{1684CA6C-F4A5-4119-9EB5-2F84B54762E6}" srcOrd="0" destOrd="0" presId="urn:microsoft.com/office/officeart/2005/8/layout/pList1#1"/>
    <dgm:cxn modelId="{17852FB4-51C7-4DA1-9813-5059660BDC66}" srcId="{D48A06D7-B857-4A32-858D-169028A7B921}" destId="{3B3F16FD-30C9-4917-B845-C5CB561954B5}" srcOrd="3" destOrd="0" parTransId="{8D069558-F3ED-48FD-9C09-C2FC004D2277}" sibTransId="{4285CE6C-19E3-4C99-89F3-EC3FA3C42A59}"/>
    <dgm:cxn modelId="{3F0514E6-E126-4928-AE80-126D4C7D17D8}" type="presOf" srcId="{9528BF64-03AF-4F66-A5F4-B69EFE0760D9}" destId="{33115475-CBE3-4B70-95AA-20AFFDB58E96}" srcOrd="0" destOrd="0" presId="urn:microsoft.com/office/officeart/2005/8/layout/pList1#1"/>
    <dgm:cxn modelId="{4C094E2F-3A49-49E1-B10E-B6C1C34BA6D5}" type="presOf" srcId="{CC33314D-2184-4FEB-B267-50DF2131FCE1}" destId="{B8202A1E-8DB7-4564-8CD5-530AED867AD1}" srcOrd="0" destOrd="0" presId="urn:microsoft.com/office/officeart/2005/8/layout/pList1#1"/>
    <dgm:cxn modelId="{4BDB376C-FD40-426A-A4DE-804157F34816}" type="presOf" srcId="{72BBD07E-BACB-43A2-94EE-3DFA474525C0}" destId="{BC454213-27EF-42EC-A9F7-DF6B61359D1B}" srcOrd="0" destOrd="0" presId="urn:microsoft.com/office/officeart/2005/8/layout/pList1#1"/>
    <dgm:cxn modelId="{57894359-5141-4518-9B8F-CF557D25E220}" type="presOf" srcId="{606E9ED6-9BBB-4667-8000-709232BFEC68}" destId="{D6B5255B-E483-4D49-BFD7-3ECD152D4EE1}" srcOrd="0" destOrd="0" presId="urn:microsoft.com/office/officeart/2005/8/layout/pList1#1"/>
    <dgm:cxn modelId="{54E255B3-3478-404F-8BE0-DEFA4C02EEAD}" type="presOf" srcId="{F8D5E825-E3CD-41F0-9CCA-67AE41940490}" destId="{141CD679-1111-45E4-ABBC-E0746096514B}" srcOrd="0" destOrd="0" presId="urn:microsoft.com/office/officeart/2005/8/layout/pList1#1"/>
    <dgm:cxn modelId="{B321FBC4-C8A5-4B1E-9557-4E7CBAF1BA6B}" srcId="{D48A06D7-B857-4A32-858D-169028A7B921}" destId="{FD448050-A55A-49BC-92FE-F26D073A0441}" srcOrd="1" destOrd="0" parTransId="{E1203E27-E542-4255-8BD2-F40A1A1E86C7}" sibTransId="{2379CC03-7CE7-4E83-A842-51193F4A1B9E}"/>
    <dgm:cxn modelId="{3217977A-33ED-460F-80F8-D604FE1DA477}" type="presOf" srcId="{8C20E28A-18ED-492C-AA25-C1EB94B4EC7A}" destId="{B57C67DE-65BA-448D-8959-40207A6FAE4D}" srcOrd="0" destOrd="0" presId="urn:microsoft.com/office/officeart/2005/8/layout/pList1#1"/>
    <dgm:cxn modelId="{03ED5BE9-D6FE-4AE2-8FDB-B925309AD97A}" type="presOf" srcId="{2379CC03-7CE7-4E83-A842-51193F4A1B9E}" destId="{9E42BA6D-939F-4D26-B29E-1EECE42BB4BC}" srcOrd="0" destOrd="0" presId="urn:microsoft.com/office/officeart/2005/8/layout/pList1#1"/>
    <dgm:cxn modelId="{4F9CF6E8-C2C3-4D07-B1AF-D9D7A7CC4665}" srcId="{D48A06D7-B857-4A32-858D-169028A7B921}" destId="{72BBD07E-BACB-43A2-94EE-3DFA474525C0}" srcOrd="4" destOrd="0" parTransId="{6A2E23EC-936D-42B5-85C2-D63A1A55F2EB}" sibTransId="{8C20E28A-18ED-492C-AA25-C1EB94B4EC7A}"/>
    <dgm:cxn modelId="{25B11A93-0BCA-4C96-BD5E-C033C451697A}" type="presOf" srcId="{D48A06D7-B857-4A32-858D-169028A7B921}" destId="{ECA8DB0D-69CF-4054-9223-944F96F51C68}" srcOrd="0" destOrd="0" presId="urn:microsoft.com/office/officeart/2005/8/layout/pList1#1"/>
    <dgm:cxn modelId="{8674E091-F04D-4824-9494-A90CD2DF5113}" type="presOf" srcId="{4285CE6C-19E3-4C99-89F3-EC3FA3C42A59}" destId="{52C2F83E-F52B-4358-8B3B-8DB56D921427}" srcOrd="0" destOrd="0" presId="urn:microsoft.com/office/officeart/2005/8/layout/pList1#1"/>
    <dgm:cxn modelId="{07CE6925-DC05-4E87-8429-DC8B32C2F5DE}" type="presOf" srcId="{FD448050-A55A-49BC-92FE-F26D073A0441}" destId="{6A147CAD-ECA4-4062-8826-5366F9E8FA9D}" srcOrd="0" destOrd="0" presId="urn:microsoft.com/office/officeart/2005/8/layout/pList1#1"/>
    <dgm:cxn modelId="{7768F9A9-3C20-4367-A330-6328AE27DDFA}" srcId="{D48A06D7-B857-4A32-858D-169028A7B921}" destId="{9528BF64-03AF-4F66-A5F4-B69EFE0760D9}" srcOrd="2" destOrd="0" parTransId="{B7D78426-6A57-4542-ACEF-0F007735C03B}" sibTransId="{F8D5E825-E3CD-41F0-9CCA-67AE41940490}"/>
    <dgm:cxn modelId="{8FC55AE8-90D9-4CD5-878B-4E18EA6AB9EE}" srcId="{D48A06D7-B857-4A32-858D-169028A7B921}" destId="{606E9ED6-9BBB-4667-8000-709232BFEC68}" srcOrd="5" destOrd="0" parTransId="{F6DB1B2B-D43C-41ED-8824-02054CA805CD}" sibTransId="{6B96B508-931E-4E3C-99AF-2DB17CB107F2}"/>
    <dgm:cxn modelId="{27E789DB-7129-4045-AE24-931C9E2F2F04}" srcId="{D48A06D7-B857-4A32-858D-169028A7B921}" destId="{07BABE3B-FDD5-405C-A240-6D3E3AC564D4}" srcOrd="0" destOrd="0" parTransId="{1A8D7119-61C4-4812-8D0E-15C3BA04BFCD}" sibTransId="{CC33314D-2184-4FEB-B267-50DF2131FCE1}"/>
    <dgm:cxn modelId="{2C83F9C0-09A6-47BC-889C-FA84A4589F1C}" type="presParOf" srcId="{ECA8DB0D-69CF-4054-9223-944F96F51C68}" destId="{3B889E32-B216-470F-9FD4-CF681C1372AC}" srcOrd="0" destOrd="0" presId="urn:microsoft.com/office/officeart/2005/8/layout/pList1#1"/>
    <dgm:cxn modelId="{0EEE9BCE-5C27-4552-864B-8AF55951018F}" type="presParOf" srcId="{3B889E32-B216-470F-9FD4-CF681C1372AC}" destId="{95F64C4D-6823-4B03-8A37-061F98458E75}" srcOrd="0" destOrd="0" presId="urn:microsoft.com/office/officeart/2005/8/layout/pList1#1"/>
    <dgm:cxn modelId="{BD9C548D-7912-42B1-BDC7-9F4FEA45E40F}" type="presParOf" srcId="{3B889E32-B216-470F-9FD4-CF681C1372AC}" destId="{1684CA6C-F4A5-4119-9EB5-2F84B54762E6}" srcOrd="1" destOrd="0" presId="urn:microsoft.com/office/officeart/2005/8/layout/pList1#1"/>
    <dgm:cxn modelId="{84BA2FFD-8E6F-4A63-96FD-D7F9A5956DB9}" type="presParOf" srcId="{ECA8DB0D-69CF-4054-9223-944F96F51C68}" destId="{B8202A1E-8DB7-4564-8CD5-530AED867AD1}" srcOrd="1" destOrd="0" presId="urn:microsoft.com/office/officeart/2005/8/layout/pList1#1"/>
    <dgm:cxn modelId="{45E671F7-FB83-4FE7-846B-92FA6CAE2014}" type="presParOf" srcId="{ECA8DB0D-69CF-4054-9223-944F96F51C68}" destId="{B75C7824-E917-45A0-B08C-7E5BF85C0F26}" srcOrd="2" destOrd="0" presId="urn:microsoft.com/office/officeart/2005/8/layout/pList1#1"/>
    <dgm:cxn modelId="{643655C2-5ADC-4B86-8A94-73BFDEA50076}" type="presParOf" srcId="{B75C7824-E917-45A0-B08C-7E5BF85C0F26}" destId="{1C4FEFEE-F825-4CFA-9911-9650A954DBD1}" srcOrd="0" destOrd="0" presId="urn:microsoft.com/office/officeart/2005/8/layout/pList1#1"/>
    <dgm:cxn modelId="{83FCA6B1-DF10-4941-9005-C3DCADAE103F}" type="presParOf" srcId="{B75C7824-E917-45A0-B08C-7E5BF85C0F26}" destId="{6A147CAD-ECA4-4062-8826-5366F9E8FA9D}" srcOrd="1" destOrd="0" presId="urn:microsoft.com/office/officeart/2005/8/layout/pList1#1"/>
    <dgm:cxn modelId="{FAF025BE-228E-4212-9BAF-2BFF6C4EF7D0}" type="presParOf" srcId="{ECA8DB0D-69CF-4054-9223-944F96F51C68}" destId="{9E42BA6D-939F-4D26-B29E-1EECE42BB4BC}" srcOrd="3" destOrd="0" presId="urn:microsoft.com/office/officeart/2005/8/layout/pList1#1"/>
    <dgm:cxn modelId="{88155C42-5426-4A64-8DA0-675EEACDEA5C}" type="presParOf" srcId="{ECA8DB0D-69CF-4054-9223-944F96F51C68}" destId="{E10E7C3A-2111-4B76-9A43-BE285A4FBD07}" srcOrd="4" destOrd="0" presId="urn:microsoft.com/office/officeart/2005/8/layout/pList1#1"/>
    <dgm:cxn modelId="{E12FD327-CC17-41F2-A8CE-D7163FD8EC75}" type="presParOf" srcId="{E10E7C3A-2111-4B76-9A43-BE285A4FBD07}" destId="{A465C905-7E0E-4730-8E0B-3B788E1023D5}" srcOrd="0" destOrd="0" presId="urn:microsoft.com/office/officeart/2005/8/layout/pList1#1"/>
    <dgm:cxn modelId="{E8EF6D5D-19F9-4104-8BB5-A3A1B2FAF1F5}" type="presParOf" srcId="{E10E7C3A-2111-4B76-9A43-BE285A4FBD07}" destId="{33115475-CBE3-4B70-95AA-20AFFDB58E96}" srcOrd="1" destOrd="0" presId="urn:microsoft.com/office/officeart/2005/8/layout/pList1#1"/>
    <dgm:cxn modelId="{D8C10CC6-258D-4361-861C-E83512CC287E}" type="presParOf" srcId="{ECA8DB0D-69CF-4054-9223-944F96F51C68}" destId="{141CD679-1111-45E4-ABBC-E0746096514B}" srcOrd="5" destOrd="0" presId="urn:microsoft.com/office/officeart/2005/8/layout/pList1#1"/>
    <dgm:cxn modelId="{8DEB2371-BE98-43A8-90D0-0AF2B5985F61}" type="presParOf" srcId="{ECA8DB0D-69CF-4054-9223-944F96F51C68}" destId="{9D111AD7-2053-4F98-9003-6171A0CE32E6}" srcOrd="6" destOrd="0" presId="urn:microsoft.com/office/officeart/2005/8/layout/pList1#1"/>
    <dgm:cxn modelId="{58F55EBF-F7EF-4194-A586-8FABC1E94F9B}" type="presParOf" srcId="{9D111AD7-2053-4F98-9003-6171A0CE32E6}" destId="{1901AC09-0696-4FF4-BB8C-90D400081C15}" srcOrd="0" destOrd="0" presId="urn:microsoft.com/office/officeart/2005/8/layout/pList1#1"/>
    <dgm:cxn modelId="{E7A757A5-06BC-4D33-8758-C53E2511942A}" type="presParOf" srcId="{9D111AD7-2053-4F98-9003-6171A0CE32E6}" destId="{55D65357-668C-491C-841E-045991876E8F}" srcOrd="1" destOrd="0" presId="urn:microsoft.com/office/officeart/2005/8/layout/pList1#1"/>
    <dgm:cxn modelId="{7F00E50F-C78A-4014-87C3-20914C47E2A8}" type="presParOf" srcId="{ECA8DB0D-69CF-4054-9223-944F96F51C68}" destId="{52C2F83E-F52B-4358-8B3B-8DB56D921427}" srcOrd="7" destOrd="0" presId="urn:microsoft.com/office/officeart/2005/8/layout/pList1#1"/>
    <dgm:cxn modelId="{018948B6-84E8-44C8-B363-54EFAB136327}" type="presParOf" srcId="{ECA8DB0D-69CF-4054-9223-944F96F51C68}" destId="{6A42740F-F9A9-4C74-BF76-C27B1629879A}" srcOrd="8" destOrd="0" presId="urn:microsoft.com/office/officeart/2005/8/layout/pList1#1"/>
    <dgm:cxn modelId="{685CEB86-D8F7-42F3-9A9A-60968D608D3F}" type="presParOf" srcId="{6A42740F-F9A9-4C74-BF76-C27B1629879A}" destId="{863B8E32-AB07-4C5F-B8CC-EF7B9E525C9E}" srcOrd="0" destOrd="0" presId="urn:microsoft.com/office/officeart/2005/8/layout/pList1#1"/>
    <dgm:cxn modelId="{C6C38E8A-CA77-41A8-966E-BF565D0BBCC8}" type="presParOf" srcId="{6A42740F-F9A9-4C74-BF76-C27B1629879A}" destId="{BC454213-27EF-42EC-A9F7-DF6B61359D1B}" srcOrd="1" destOrd="0" presId="urn:microsoft.com/office/officeart/2005/8/layout/pList1#1"/>
    <dgm:cxn modelId="{4BC7F2C0-C291-44FD-93B3-94330BF10459}" type="presParOf" srcId="{ECA8DB0D-69CF-4054-9223-944F96F51C68}" destId="{B57C67DE-65BA-448D-8959-40207A6FAE4D}" srcOrd="9" destOrd="0" presId="urn:microsoft.com/office/officeart/2005/8/layout/pList1#1"/>
    <dgm:cxn modelId="{9930EB80-C9FE-479F-B555-6F53734CEC99}" type="presParOf" srcId="{ECA8DB0D-69CF-4054-9223-944F96F51C68}" destId="{0BECDEB2-DB05-4DE1-89B3-CA2FDDF0A1E9}" srcOrd="10" destOrd="0" presId="urn:microsoft.com/office/officeart/2005/8/layout/pList1#1"/>
    <dgm:cxn modelId="{1BEDE63A-3750-42B5-9DC5-C7ABB59A4153}" type="presParOf" srcId="{0BECDEB2-DB05-4DE1-89B3-CA2FDDF0A1E9}" destId="{0B2D4E66-CB63-40F5-BB3C-82681EEF97D2}" srcOrd="0" destOrd="0" presId="urn:microsoft.com/office/officeart/2005/8/layout/pList1#1"/>
    <dgm:cxn modelId="{3DC25D27-1B8D-44B1-A2FB-B31CEEA5CA8D}" type="presParOf" srcId="{0BECDEB2-DB05-4DE1-89B3-CA2FDDF0A1E9}" destId="{D6B5255B-E483-4D49-BFD7-3ECD152D4EE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64C4D-6823-4B03-8A37-061F98458E75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CA6C-F4A5-4119-9EB5-2F84B54762E6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Asap kendaraan bermotor</a:t>
          </a:r>
          <a:endParaRPr lang="id-ID" sz="1900" kern="1200" dirty="0"/>
        </a:p>
      </dsp:txBody>
      <dsp:txXfrm>
        <a:off x="120215" y="1261647"/>
        <a:ext cx="1829817" cy="678862"/>
      </dsp:txXfrm>
    </dsp:sp>
    <dsp:sp modelId="{1C4FEFEE-F825-4CFA-9911-9650A954DBD1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47CAD-ECA4-4062-8826-5366F9E8FA9D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Asap pabrik</a:t>
          </a:r>
          <a:endParaRPr lang="id-ID" sz="1900" kern="1200" dirty="0"/>
        </a:p>
      </dsp:txBody>
      <dsp:txXfrm>
        <a:off x="2133091" y="1261647"/>
        <a:ext cx="1829817" cy="678862"/>
      </dsp:txXfrm>
    </dsp:sp>
    <dsp:sp modelId="{A465C905-7E0E-4730-8E0B-3B788E1023D5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15475-CBE3-4B70-95AA-20AFFDB58E96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Asap insenerasi</a:t>
          </a:r>
          <a:endParaRPr lang="id-ID" sz="1900" kern="1200" dirty="0"/>
        </a:p>
      </dsp:txBody>
      <dsp:txXfrm>
        <a:off x="4145967" y="1261647"/>
        <a:ext cx="1829817" cy="678862"/>
      </dsp:txXfrm>
    </dsp:sp>
    <dsp:sp modelId="{1901AC09-0696-4FF4-BB8C-90D400081C15}">
      <dsp:nvSpPr>
        <dsp:cNvPr id="0" name=""/>
        <dsp:cNvSpPr/>
      </dsp:nvSpPr>
      <dsp:spPr>
        <a:xfrm>
          <a:off x="120215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65357-668C-491C-841E-045991876E8F}">
      <dsp:nvSpPr>
        <dsp:cNvPr id="0" name=""/>
        <dsp:cNvSpPr/>
      </dsp:nvSpPr>
      <dsp:spPr>
        <a:xfrm>
          <a:off x="120215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Penguraian bahan organik</a:t>
          </a:r>
          <a:endParaRPr lang="id-ID" sz="1900" kern="1200" dirty="0"/>
        </a:p>
      </dsp:txBody>
      <dsp:txXfrm>
        <a:off x="120215" y="3384234"/>
        <a:ext cx="1829817" cy="678862"/>
      </dsp:txXfrm>
    </dsp:sp>
    <dsp:sp modelId="{863B8E32-AB07-4C5F-B8CC-EF7B9E525C9E}">
      <dsp:nvSpPr>
        <dsp:cNvPr id="0" name=""/>
        <dsp:cNvSpPr/>
      </dsp:nvSpPr>
      <dsp:spPr>
        <a:xfrm>
          <a:off x="2183905" y="2136886"/>
          <a:ext cx="1761198" cy="1213466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54213-27EF-42EC-A9F7-DF6B61359D1B}">
      <dsp:nvSpPr>
        <dsp:cNvPr id="0" name=""/>
        <dsp:cNvSpPr/>
      </dsp:nvSpPr>
      <dsp:spPr>
        <a:xfrm>
          <a:off x="2133091" y="3372415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Gas buang hewan ternak</a:t>
          </a:r>
          <a:endParaRPr lang="id-ID" sz="1900" kern="1200" dirty="0"/>
        </a:p>
      </dsp:txBody>
      <dsp:txXfrm>
        <a:off x="2133091" y="3372415"/>
        <a:ext cx="1829817" cy="678862"/>
      </dsp:txXfrm>
    </dsp:sp>
    <dsp:sp modelId="{0B2D4E66-CB63-40F5-BB3C-82681EEF97D2}">
      <dsp:nvSpPr>
        <dsp:cNvPr id="0" name=""/>
        <dsp:cNvSpPr/>
      </dsp:nvSpPr>
      <dsp:spPr>
        <a:xfrm>
          <a:off x="4145967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5255B-E483-4D49-BFD7-3ECD152D4EE1}">
      <dsp:nvSpPr>
        <dsp:cNvPr id="0" name=""/>
        <dsp:cNvSpPr/>
      </dsp:nvSpPr>
      <dsp:spPr>
        <a:xfrm>
          <a:off x="4145967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Bencana alam (abu vulkanik)</a:t>
          </a:r>
          <a:endParaRPr lang="id-ID" sz="1900" kern="1200" dirty="0"/>
        </a:p>
      </dsp:txBody>
      <dsp:txXfrm>
        <a:off x="4145967" y="3384234"/>
        <a:ext cx="1829817" cy="67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79D7-1C7F-47AC-AF03-C84D32F007FF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8C27-8152-45D4-9E30-67DE7E6718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6858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768837" y="3581400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limbah Gas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65138" indent="-465138" algn="l"/>
            <a:r>
              <a:rPr lang="en-US" sz="3600" b="1" dirty="0" smtClean="0"/>
              <a:t>2.</a:t>
            </a:r>
            <a:r>
              <a:rPr lang="en-US" sz="3600" dirty="0" smtClean="0"/>
              <a:t> </a:t>
            </a:r>
            <a:r>
              <a:rPr lang="en-US" sz="3600" b="1" dirty="0" err="1" smtClean="0"/>
              <a:t>Menghilangkan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Materi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Partikulat</a:t>
            </a:r>
            <a:r>
              <a:rPr lang="en-US" sz="3600" b="1" dirty="0" smtClean="0"/>
              <a:t> Dari </a:t>
            </a:r>
            <a:r>
              <a:rPr lang="en-US" sz="3600" b="1" dirty="0" err="1" smtClean="0"/>
              <a:t>Udara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Pembuangan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b.</a:t>
            </a:r>
            <a:r>
              <a:rPr lang="en-US" dirty="0"/>
              <a:t> </a:t>
            </a:r>
            <a:r>
              <a:rPr lang="en-US" b="1" dirty="0" err="1" smtClean="0"/>
              <a:t>Pengendap</a:t>
            </a:r>
            <a:r>
              <a:rPr lang="en-US" b="1" dirty="0" smtClean="0"/>
              <a:t> </a:t>
            </a:r>
            <a:r>
              <a:rPr lang="en-US" b="1" dirty="0" err="1"/>
              <a:t>Siklon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Pengendap</a:t>
            </a:r>
            <a:r>
              <a:rPr lang="en-US" dirty="0"/>
              <a:t> </a:t>
            </a:r>
            <a:r>
              <a:rPr lang="en-US" dirty="0" err="1"/>
              <a:t>Siklon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Cyclone Separators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pengedap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/ </a:t>
            </a:r>
            <a:r>
              <a:rPr lang="en-US" dirty="0" err="1"/>
              <a:t>abu</a:t>
            </a:r>
            <a:r>
              <a:rPr lang="en-US" dirty="0"/>
              <a:t> yang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gas </a:t>
            </a:r>
            <a:r>
              <a:rPr lang="en-US" dirty="0" err="1"/>
              <a:t>buangan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berdebu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pengendap</a:t>
            </a:r>
            <a:r>
              <a:rPr lang="en-US" dirty="0"/>
              <a:t> </a:t>
            </a:r>
            <a:r>
              <a:rPr lang="en-US" dirty="0" err="1"/>
              <a:t>siklon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sentrifugal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/ gas </a:t>
            </a:r>
            <a:r>
              <a:rPr lang="en-US" dirty="0" err="1"/>
              <a:t>buangan</a:t>
            </a:r>
            <a:r>
              <a:rPr lang="en-US" dirty="0"/>
              <a:t> yang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dihembuskan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siklon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   “</a:t>
            </a:r>
            <a:r>
              <a:rPr lang="en-US" dirty="0" err="1"/>
              <a:t>berat</a:t>
            </a:r>
            <a:r>
              <a:rPr lang="en-US" dirty="0"/>
              <a:t>”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/ </a:t>
            </a:r>
            <a:r>
              <a:rPr lang="en-US" dirty="0" err="1"/>
              <a:t>debu</a:t>
            </a:r>
            <a:r>
              <a:rPr lang="en-US" dirty="0"/>
              <a:t> / </a:t>
            </a:r>
            <a:r>
              <a:rPr lang="en-US" dirty="0" err="1"/>
              <a:t>abu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diendapkan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siklon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5 u – 40 u. Makin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diendapkan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t0.gstatic.com/images?q=tbn:ANd9GcTcbowG92HMBnYIeM9lX7kOvkEcIEXodr_MLJS2ZLIVp0EcfCUyeIx3V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1219200" cy="162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76275"/>
            <a:ext cx="4206875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162800" cy="1143000"/>
          </a:xfrm>
        </p:spPr>
        <p:txBody>
          <a:bodyPr>
            <a:noAutofit/>
          </a:bodyPr>
          <a:lstStyle/>
          <a:p>
            <a:pPr marL="465138" indent="-465138" algn="l"/>
            <a:r>
              <a:rPr lang="en-US" sz="3600" b="1" dirty="0" smtClean="0"/>
              <a:t>2.</a:t>
            </a:r>
            <a:r>
              <a:rPr lang="en-US" sz="3600" dirty="0" smtClean="0"/>
              <a:t> </a:t>
            </a:r>
            <a:r>
              <a:rPr lang="en-US" sz="3600" b="1" dirty="0" err="1" smtClean="0"/>
              <a:t>Menghilangkan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Materi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Partikulat</a:t>
            </a:r>
            <a:r>
              <a:rPr lang="en-US" sz="3600" b="1" dirty="0" smtClean="0"/>
              <a:t> Dari </a:t>
            </a:r>
            <a:r>
              <a:rPr lang="en-US" sz="3600" b="1" dirty="0" err="1" smtClean="0"/>
              <a:t>Udara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Pembuangan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c.</a:t>
            </a:r>
            <a:r>
              <a:rPr lang="en-US" dirty="0"/>
              <a:t>  </a:t>
            </a:r>
            <a:r>
              <a:rPr lang="en-US" b="1" dirty="0" smtClean="0"/>
              <a:t>Filter </a:t>
            </a:r>
            <a:r>
              <a:rPr lang="en-US" b="1" dirty="0" err="1"/>
              <a:t>Basah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Nama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filter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Scrubbers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Wet Collectors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filter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menyemprotkan</a:t>
            </a:r>
            <a:r>
              <a:rPr lang="en-US" dirty="0"/>
              <a:t> air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 smtClean="0"/>
              <a:t>alat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berdebu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semprotkan</a:t>
            </a:r>
            <a:r>
              <a:rPr lang="en-US" dirty="0"/>
              <a:t> air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8434" name="Picture 2" descr="http://t1.gstatic.com/images?q=tbn:ANd9GcT0Np057-gaoKhYvMtMaLDAP3ZWL3XYL0YkhKkma3s90-X5YUeDmYdI9AQ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1447800" cy="218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3088"/>
            <a:ext cx="6999287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partikulat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dibersihkan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filter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ammonia (NH4), </a:t>
            </a:r>
            <a:r>
              <a:rPr lang="en-US" dirty="0" err="1"/>
              <a:t>debu</a:t>
            </a:r>
            <a:r>
              <a:rPr lang="en-US" dirty="0"/>
              <a:t>,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klorida</a:t>
            </a:r>
            <a:r>
              <a:rPr lang="en-US" dirty="0"/>
              <a:t> (</a:t>
            </a:r>
            <a:r>
              <a:rPr lang="en-US" dirty="0" err="1"/>
              <a:t>HCl</a:t>
            </a:r>
            <a:r>
              <a:rPr lang="en-US" dirty="0"/>
              <a:t>), sulfur </a:t>
            </a:r>
            <a:r>
              <a:rPr lang="en-US" dirty="0" err="1"/>
              <a:t>oksida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291473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</a:t>
            </a:r>
            <a:r>
              <a:rPr lang="en-US" dirty="0" smtClean="0"/>
              <a:t> </a:t>
            </a:r>
            <a:r>
              <a:rPr lang="en-US" b="1" dirty="0" err="1" smtClean="0"/>
              <a:t>Menghilangkan</a:t>
            </a:r>
            <a:r>
              <a:rPr lang="en-US" b="1" dirty="0" smtClean="0"/>
              <a:t> </a:t>
            </a:r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Partikulat</a:t>
            </a:r>
            <a:r>
              <a:rPr lang="en-US" b="1" dirty="0" smtClean="0"/>
              <a:t> Dari </a:t>
            </a:r>
            <a:r>
              <a:rPr lang="en-US" b="1" dirty="0" err="1" smtClean="0"/>
              <a:t>Udara</a:t>
            </a:r>
            <a:r>
              <a:rPr lang="en-US" b="1" dirty="0" smtClean="0"/>
              <a:t> </a:t>
            </a:r>
            <a:r>
              <a:rPr lang="en-US" b="1" dirty="0" err="1" smtClean="0"/>
              <a:t>Pembuangan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d.</a:t>
            </a:r>
            <a:r>
              <a:rPr lang="en-US" dirty="0"/>
              <a:t>  </a:t>
            </a:r>
            <a:r>
              <a:rPr lang="en-US" b="1" dirty="0" err="1" smtClean="0"/>
              <a:t>Pengendap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Gravitasi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pengendap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yang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partikelnya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sekitar</a:t>
            </a:r>
            <a:r>
              <a:rPr lang="en-US" dirty="0"/>
              <a:t> 50 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 (</a:t>
            </a:r>
            <a:r>
              <a:rPr lang="en-US" i="1" dirty="0"/>
              <a:t>speed drop</a:t>
            </a:r>
            <a:r>
              <a:rPr lang="en-US" dirty="0"/>
              <a:t>),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kotor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terkumpul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beratnya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</a:t>
            </a:r>
            <a:r>
              <a:rPr lang="en-US" dirty="0" err="1" smtClean="0"/>
              <a:t>gravitasi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http://t1.gstatic.com/images?q=tbn:ANd9GcTnfWyl0rwavx47FmC-vXiZtuInlobc_TxJkUVi3fKmgRr-EgPikJ8B7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257800"/>
            <a:ext cx="2133600" cy="129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19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8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086600" cy="1143000"/>
          </a:xfrm>
        </p:spPr>
        <p:txBody>
          <a:bodyPr>
            <a:noAutofit/>
          </a:bodyPr>
          <a:lstStyle/>
          <a:p>
            <a:pPr marL="465138" indent="-465138" algn="just"/>
            <a:r>
              <a:rPr lang="en-US" sz="3200" b="1" dirty="0" smtClean="0"/>
              <a:t>2.</a:t>
            </a:r>
            <a:r>
              <a:rPr lang="en-US" sz="3200" dirty="0" smtClean="0"/>
              <a:t> </a:t>
            </a:r>
            <a:r>
              <a:rPr lang="en-US" sz="3200" b="1" dirty="0" err="1" smtClean="0"/>
              <a:t>Menghilangkan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Materi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Partikulat</a:t>
            </a:r>
            <a:r>
              <a:rPr lang="en-US" sz="3200" b="1" dirty="0" smtClean="0"/>
              <a:t> Dari </a:t>
            </a:r>
            <a:r>
              <a:rPr lang="en-US" sz="3200" b="1" dirty="0" err="1" smtClean="0"/>
              <a:t>Udara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Pembuangan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e.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b="1" dirty="0" err="1"/>
              <a:t>Pengendap</a:t>
            </a:r>
            <a:r>
              <a:rPr lang="en-US" b="1" dirty="0"/>
              <a:t> </a:t>
            </a:r>
            <a:r>
              <a:rPr lang="en-US" b="1" dirty="0" err="1"/>
              <a:t>Elektrostatik</a:t>
            </a:r>
            <a:endParaRPr lang="en-US" dirty="0"/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pengendap</a:t>
            </a:r>
            <a:r>
              <a:rPr lang="en-US" dirty="0"/>
              <a:t> </a:t>
            </a:r>
            <a:r>
              <a:rPr lang="en-US" dirty="0" err="1"/>
              <a:t>elektrostatik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(volume)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pengotor</a:t>
            </a:r>
            <a:r>
              <a:rPr lang="en-US" dirty="0"/>
              <a:t> </a:t>
            </a:r>
            <a:r>
              <a:rPr lang="en-US" dirty="0" err="1"/>
              <a:t>udaranya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aerosol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6386" name="Picture 2" descr="http://t3.gstatic.com/images?q=tbn:ANd9GcRb3J4ihtLhLE-Z9iwPKWoKc08H8spjMvvz2eOTLL_YbyaudJVrJ8n8u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971800" cy="163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i="1" dirty="0" err="1"/>
              <a:t>ElectroStatic</a:t>
            </a:r>
            <a:r>
              <a:rPr lang="en-US" i="1" dirty="0"/>
              <a:t> Precipitator</a:t>
            </a:r>
            <a:r>
              <a:rPr lang="en-US" dirty="0"/>
              <a:t> (ESP)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penangkap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effisiensi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diatas</a:t>
            </a:r>
            <a:r>
              <a:rPr lang="en-US" dirty="0"/>
              <a:t> 90%)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i="1" dirty="0"/>
              <a:t>electrostatic precipitator </a:t>
            </a:r>
            <a:r>
              <a:rPr lang="en-US" dirty="0"/>
              <a:t>(ESP)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0,16% (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99,84%).</a:t>
            </a:r>
          </a:p>
        </p:txBody>
      </p:sp>
    </p:spTree>
    <p:extLst>
      <p:ext uri="{BB962C8B-B14F-4D97-AF65-F5344CB8AC3E}">
        <p14:creationId xmlns:p14="http://schemas.microsoft.com/office/powerpoint/2010/main" val="236903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90563"/>
            <a:ext cx="67913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 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gas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bantu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gas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partikulat</a:t>
            </a:r>
            <a:r>
              <a:rPr lang="en-US" dirty="0" smtClean="0"/>
              <a:t> yang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gas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9458" name="Picture 2" descr="http://t0.gstatic.com/images?q=tbn:ANd9GcTVf3eEzrPGfglArZwSUAS26LBmhMhguki_QSLIp6Ho_71n9T0DD4zz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2971800" cy="370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PEMANFAATAN LIMBAH GAS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Indonesia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gas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gas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gas yang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disini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gas CO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Cadangan</a:t>
            </a:r>
            <a:r>
              <a:rPr lang="en-US" dirty="0" smtClean="0"/>
              <a:t> gas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agar </a:t>
            </a:r>
            <a:r>
              <a:rPr lang="en-US" dirty="0" err="1" smtClean="0"/>
              <a:t>mengahasilkan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 descr="http://t1.gstatic.com/images?q=tbn:ANd9GcQxyO3S1nmLdy4pUBn9J1basIEkKa5slVXhAZzaFse94XjihayLnOrvAU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343400"/>
            <a:ext cx="2667000" cy="170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/>
              <a:t>PEMANFAATAN LIMBAH GAS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Gas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:</a:t>
            </a:r>
          </a:p>
          <a:p>
            <a:r>
              <a:rPr lang="en-US" dirty="0"/>
              <a:t>Dry Ice (Es </a:t>
            </a:r>
            <a:r>
              <a:rPr lang="en-US" dirty="0" err="1" smtClean="0"/>
              <a:t>Kering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Natrium</a:t>
            </a:r>
            <a:r>
              <a:rPr lang="en-US" dirty="0"/>
              <a:t> </a:t>
            </a:r>
            <a:r>
              <a:rPr lang="en-US" dirty="0" err="1"/>
              <a:t>karbonat</a:t>
            </a:r>
            <a:r>
              <a:rPr lang="en-US" dirty="0"/>
              <a:t> 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r>
              <a:rPr lang="en-US" dirty="0" err="1"/>
              <a:t>dimana</a:t>
            </a:r>
            <a:r>
              <a:rPr lang="en-US" dirty="0"/>
              <a:t> gas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direaksikan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diabsorpsi</a:t>
            </a:r>
            <a:r>
              <a:rPr lang="en-US" dirty="0"/>
              <a:t> 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NaOH</a:t>
            </a:r>
            <a:endParaRPr lang="en-US" dirty="0"/>
          </a:p>
          <a:p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karbonat</a:t>
            </a:r>
            <a:r>
              <a:rPr lang="en-US" dirty="0"/>
              <a:t> light, (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karbonat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), </a:t>
            </a:r>
            <a:r>
              <a:rPr lang="en-US" dirty="0" err="1"/>
              <a:t>dimana</a:t>
            </a:r>
            <a:r>
              <a:rPr lang="en-US" dirty="0"/>
              <a:t> gas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direaksikan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diabsorpsi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larutan</a:t>
            </a:r>
            <a:r>
              <a:rPr lang="en-US" dirty="0"/>
              <a:t> Ca(OH)</a:t>
            </a:r>
            <a:r>
              <a:rPr lang="en-US" baseline="-25000" dirty="0"/>
              <a:t>2</a:t>
            </a:r>
          </a:p>
          <a:p>
            <a:endParaRPr lang="en-US" dirty="0"/>
          </a:p>
        </p:txBody>
      </p:sp>
      <p:pic>
        <p:nvPicPr>
          <p:cNvPr id="11266" name="Picture 2" descr="D:\BAHAN AJAR\LIMBAH INDUSTRI &amp; PRODUK BERSIH\Es kering - Wikipedia bahasa Indonesia, ensiklopedia bebas_files\220px-Dry_Ice_Pellets_Subli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"/>
            <a:ext cx="1905000" cy="163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>
                <a:solidFill>
                  <a:prstClr val="black"/>
                </a:solidFill>
              </a:rPr>
              <a:t>PEMANFAATAN LIMBAH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Limbah</a:t>
            </a:r>
            <a:r>
              <a:rPr lang="en-US" dirty="0"/>
              <a:t> gas </a:t>
            </a:r>
            <a:r>
              <a:rPr lang="en-US" dirty="0" err="1" smtClean="0"/>
              <a:t>metana</a:t>
            </a:r>
            <a:r>
              <a:rPr lang="en-US" dirty="0" smtClean="0"/>
              <a:t> </a:t>
            </a:r>
            <a:r>
              <a:rPr lang="en-US" dirty="0"/>
              <a:t>(CH</a:t>
            </a:r>
            <a:r>
              <a:rPr lang="en-US" baseline="-25000" dirty="0"/>
              <a:t>4</a:t>
            </a:r>
            <a:r>
              <a:rPr lang="en-US" dirty="0"/>
              <a:t>), </a:t>
            </a:r>
            <a:r>
              <a:rPr lang="en-US" dirty="0" err="1"/>
              <a:t>Limbah</a:t>
            </a:r>
            <a:r>
              <a:rPr lang="en-US" dirty="0"/>
              <a:t> gas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(TPA) </a:t>
            </a:r>
            <a:r>
              <a:rPr lang="en-US" dirty="0" err="1"/>
              <a:t>sampah</a:t>
            </a:r>
            <a:r>
              <a:rPr lang="en-US" dirty="0"/>
              <a:t>,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yang </a:t>
            </a:r>
            <a:r>
              <a:rPr lang="en-US" dirty="0" err="1"/>
              <a:t>menumpuk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pembusukan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penguraian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gas CH</a:t>
            </a:r>
            <a:r>
              <a:rPr lang="en-US" baseline="-25000" dirty="0"/>
              <a:t>4</a:t>
            </a:r>
            <a:r>
              <a:rPr lang="en-US" dirty="0"/>
              <a:t>, gas CH</a:t>
            </a:r>
            <a:r>
              <a:rPr lang="en-US" baseline="-25000" dirty="0"/>
              <a:t>4</a:t>
            </a:r>
            <a:r>
              <a:rPr lang="en-US" dirty="0"/>
              <a:t>ini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Konsepnya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pipa-pipa</a:t>
            </a:r>
            <a:r>
              <a:rPr lang="en-US" dirty="0"/>
              <a:t> yang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gas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pipa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dialirkan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. </a:t>
            </a:r>
          </a:p>
        </p:txBody>
      </p:sp>
      <p:pic>
        <p:nvPicPr>
          <p:cNvPr id="10242" name="Picture 2" descr="http://t3.gstatic.com/images?q=tbn:ANd9GcS_i-exXmEZnm1Ks1CeMtTjWmwd_Sn3NHTBWshHBMCLR2H-TLfS-PEKoX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2057400" cy="1605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PEMANFAATAN LIMBAH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Limbah</a:t>
            </a:r>
            <a:r>
              <a:rPr lang="en-US" dirty="0" smtClean="0"/>
              <a:t> gas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sulfat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mereaksikan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absorpsi</a:t>
            </a:r>
            <a:r>
              <a:rPr lang="en-US" dirty="0" smtClean="0"/>
              <a:t> gas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air, </a:t>
            </a:r>
            <a:r>
              <a:rPr lang="en-US" dirty="0" err="1" smtClean="0"/>
              <a:t>konsentrasi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dimurnikan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t2.gstatic.com/images?q=tbn:ANd9GcQ2IjMpnpkcVBPOM9nMqPeYkGg3LnDoTgKTdXfF4xlGZfWveHckwxkY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800598"/>
            <a:ext cx="2057400" cy="2057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219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Republik</a:t>
            </a:r>
            <a:r>
              <a:rPr lang="en-US" sz="2400" dirty="0"/>
              <a:t> Indonesia : </a:t>
            </a:r>
            <a:endParaRPr lang="en-US" sz="24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/>
              <a:t>PP </a:t>
            </a:r>
            <a:r>
              <a:rPr lang="en-US" sz="2400" dirty="0"/>
              <a:t>No. 41 </a:t>
            </a:r>
            <a:r>
              <a:rPr lang="en-US" sz="2400" dirty="0" err="1"/>
              <a:t>tahun</a:t>
            </a:r>
            <a:r>
              <a:rPr lang="en-US" sz="2400" dirty="0"/>
              <a:t> 1999 (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Pencemaran</a:t>
            </a:r>
            <a:r>
              <a:rPr lang="en-US" sz="2400" dirty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/>
              <a:t>Baku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Emisi</a:t>
            </a:r>
            <a:r>
              <a:rPr lang="en-US" sz="2400" dirty="0"/>
              <a:t> Gas </a:t>
            </a:r>
            <a:r>
              <a:rPr lang="en-US" sz="2400" dirty="0" err="1"/>
              <a:t>Buang</a:t>
            </a:r>
            <a:r>
              <a:rPr lang="en-US" sz="2400" dirty="0"/>
              <a:t> (</a:t>
            </a:r>
            <a:r>
              <a:rPr lang="en-US" sz="2400" dirty="0" err="1"/>
              <a:t>spesifik</a:t>
            </a:r>
            <a:r>
              <a:rPr lang="en-US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973356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smtClean="0"/>
              <a:t>Ambient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err="1" smtClean="0"/>
              <a:t>Internasional</a:t>
            </a:r>
            <a:r>
              <a:rPr lang="en-US" sz="2400" dirty="0" smtClean="0"/>
              <a:t> </a:t>
            </a:r>
            <a:r>
              <a:rPr lang="en-US" sz="2400" dirty="0"/>
              <a:t>: Air Quality Index (</a:t>
            </a:r>
            <a:r>
              <a:rPr lang="en-US" sz="2400" dirty="0" smtClean="0"/>
              <a:t>AQI)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/>
              <a:t>R.I</a:t>
            </a:r>
            <a:r>
              <a:rPr lang="en-US" sz="2400" dirty="0"/>
              <a:t>. :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Pencemaran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(ISPU)</a:t>
            </a:r>
          </a:p>
        </p:txBody>
      </p:sp>
    </p:spTree>
    <p:extLst>
      <p:ext uri="{BB962C8B-B14F-4D97-AF65-F5344CB8AC3E}">
        <p14:creationId xmlns:p14="http://schemas.microsoft.com/office/powerpoint/2010/main" val="130047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M Udara 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2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1001"/>
            <a:ext cx="7543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5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emisi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705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4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Pencemar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Parameter </a:t>
            </a:r>
            <a:r>
              <a:rPr lang="en-US" sz="2400" dirty="0" err="1" smtClean="0"/>
              <a:t>pencemar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43000"/>
            <a:ext cx="86201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8580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67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Polutan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id-ID" altLang="en-US" b="1" dirty="0">
                <a:solidFill>
                  <a:srgbClr val="FF0000"/>
                </a:solidFill>
              </a:rPr>
              <a:t>Polusi udara </a:t>
            </a:r>
            <a:r>
              <a:rPr lang="id-ID" altLang="en-US" dirty="0"/>
              <a:t>= adanya bahan berbahaya yang </a:t>
            </a:r>
            <a:r>
              <a:rPr lang="id-ID" altLang="en-US" b="1" dirty="0"/>
              <a:t>dikeluarkan</a:t>
            </a:r>
            <a:r>
              <a:rPr lang="id-ID" altLang="en-US" dirty="0"/>
              <a:t> atau dihasilkan dari proses dan berdifusi, bercampur dengan udara.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41362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3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895600"/>
            <a:ext cx="6124049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kasih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…..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86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3350"/>
            <a:ext cx="8915401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6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PENANGANAN LIMBAH GAS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509588" indent="-509588">
              <a:buNone/>
            </a:pPr>
            <a:r>
              <a:rPr lang="en-US" dirty="0" smtClean="0"/>
              <a:t>1.  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Emisi</a:t>
            </a:r>
            <a:r>
              <a:rPr lang="en-US" dirty="0" smtClean="0"/>
              <a:t> Gas </a:t>
            </a:r>
            <a:r>
              <a:rPr lang="en-US" dirty="0" err="1" smtClean="0"/>
              <a:t>Buang</a:t>
            </a:r>
            <a:endParaRPr lang="en-US" dirty="0" smtClean="0"/>
          </a:p>
          <a:p>
            <a:pPr marL="509588" indent="-509588">
              <a:buNone/>
            </a:pPr>
            <a:r>
              <a:rPr lang="en-US" dirty="0" smtClean="0"/>
              <a:t>2.  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Partikulat</a:t>
            </a:r>
            <a:r>
              <a:rPr lang="en-US" dirty="0" smtClean="0"/>
              <a:t> Dari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t3.gstatic.com/images?q=tbn:ANd9GcTc4aXzqg3wnZTLwd1CXHMg2C6U8p2eKkdhaRNKrB0kBMAWfRJqMpzp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9000"/>
            <a:ext cx="3657600" cy="277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</a:t>
            </a:r>
            <a:r>
              <a:rPr lang="en-US" b="0" dirty="0" smtClean="0"/>
              <a:t>  </a:t>
            </a:r>
            <a:r>
              <a:rPr lang="en-US" b="1" dirty="0" err="1" smtClean="0"/>
              <a:t>Mengontrol</a:t>
            </a:r>
            <a:r>
              <a:rPr lang="en-US" b="1" dirty="0" smtClean="0"/>
              <a:t> </a:t>
            </a:r>
            <a:r>
              <a:rPr lang="en-US" b="1" dirty="0" err="1" smtClean="0"/>
              <a:t>Emisi</a:t>
            </a:r>
            <a:r>
              <a:rPr lang="en-US" b="1" dirty="0" smtClean="0"/>
              <a:t> Gas </a:t>
            </a:r>
            <a:r>
              <a:rPr lang="en-US" b="1" dirty="0" err="1" smtClean="0"/>
              <a:t>Buang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Gas-gas </a:t>
            </a:r>
            <a:r>
              <a:rPr lang="en-US" dirty="0" err="1"/>
              <a:t>buang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sulfur </a:t>
            </a:r>
            <a:r>
              <a:rPr lang="en-US" dirty="0" err="1"/>
              <a:t>oksida</a:t>
            </a:r>
            <a:r>
              <a:rPr lang="en-US" dirty="0"/>
              <a:t>, nitrogen </a:t>
            </a:r>
            <a:r>
              <a:rPr lang="en-US" dirty="0" err="1"/>
              <a:t>oksida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monoksida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hidrokarbon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pengeluarannya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Gas </a:t>
            </a:r>
            <a:r>
              <a:rPr lang="en-US" dirty="0"/>
              <a:t>sulfur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dihilangkan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b="1" dirty="0" err="1"/>
              <a:t>desulfurisasi</a:t>
            </a:r>
            <a:r>
              <a:rPr lang="en-US" b="1" dirty="0"/>
              <a:t> </a:t>
            </a:r>
            <a:r>
              <a:rPr lang="en-US" dirty="0" err="1"/>
              <a:t>menggunakan</a:t>
            </a:r>
            <a:r>
              <a:rPr lang="en-US" dirty="0"/>
              <a:t> filter </a:t>
            </a:r>
            <a:r>
              <a:rPr lang="en-US" dirty="0" err="1"/>
              <a:t>basah</a:t>
            </a:r>
            <a:r>
              <a:rPr lang="en-US" dirty="0"/>
              <a:t> (wet scrubber).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</a:t>
            </a:r>
            <a:r>
              <a:rPr lang="en-US" b="0" dirty="0" smtClean="0"/>
              <a:t>  </a:t>
            </a:r>
            <a:r>
              <a:rPr lang="en-US" b="1" dirty="0" err="1" smtClean="0"/>
              <a:t>Mengontrol</a:t>
            </a:r>
            <a:r>
              <a:rPr lang="en-US" b="1" dirty="0" smtClean="0"/>
              <a:t> </a:t>
            </a:r>
            <a:r>
              <a:rPr lang="en-US" b="1" dirty="0" err="1" smtClean="0"/>
              <a:t>Emisi</a:t>
            </a:r>
            <a:r>
              <a:rPr lang="en-US" b="1" dirty="0" smtClean="0"/>
              <a:t> Gas </a:t>
            </a:r>
            <a:r>
              <a:rPr lang="en-US" b="1" dirty="0" err="1" smtClean="0"/>
              <a:t>Buang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Gas nitrogen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pembakaran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pembakaran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Produksi</a:t>
            </a:r>
            <a:r>
              <a:rPr lang="en-US" dirty="0" smtClean="0"/>
              <a:t> gas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monoksida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hidrokarbon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pembakaran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memasang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pengubah</a:t>
            </a:r>
            <a:r>
              <a:rPr lang="en-US" dirty="0" smtClean="0"/>
              <a:t> </a:t>
            </a:r>
            <a:r>
              <a:rPr lang="en-US" dirty="0" err="1" smtClean="0"/>
              <a:t>katalitik</a:t>
            </a:r>
            <a:r>
              <a:rPr lang="en-US" dirty="0" smtClean="0"/>
              <a:t> (</a:t>
            </a:r>
            <a:r>
              <a:rPr lang="en-US" i="1" dirty="0" smtClean="0"/>
              <a:t>catalytic converter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menyempurnakan</a:t>
            </a:r>
            <a:r>
              <a:rPr lang="en-US" dirty="0" smtClean="0"/>
              <a:t> </a:t>
            </a:r>
            <a:r>
              <a:rPr lang="en-US" dirty="0" err="1" smtClean="0"/>
              <a:t>pembakaran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09588" indent="-509588" algn="l"/>
            <a:r>
              <a:rPr lang="en-US" sz="3600" b="1" dirty="0"/>
              <a:t>2.</a:t>
            </a:r>
            <a:r>
              <a:rPr lang="en-US" sz="3600" dirty="0"/>
              <a:t> </a:t>
            </a:r>
            <a:r>
              <a:rPr lang="en-US" sz="3600" b="1" dirty="0" err="1" smtClean="0"/>
              <a:t>Menghilangkan</a:t>
            </a:r>
            <a:r>
              <a:rPr lang="en-US" sz="3600" b="1" dirty="0" smtClean="0"/>
              <a:t> </a:t>
            </a:r>
            <a:r>
              <a:rPr lang="en-US" sz="3600" b="1" dirty="0" err="1"/>
              <a:t>Materi</a:t>
            </a:r>
            <a:r>
              <a:rPr lang="en-US" sz="3600" b="1" dirty="0"/>
              <a:t> </a:t>
            </a:r>
            <a:r>
              <a:rPr lang="en-US" sz="3600" b="1" dirty="0" err="1"/>
              <a:t>Partikulat</a:t>
            </a:r>
            <a:r>
              <a:rPr lang="en-US" sz="3600" b="1" dirty="0"/>
              <a:t> Dari </a:t>
            </a:r>
            <a:r>
              <a:rPr lang="en-US" sz="3600" b="1" dirty="0" err="1"/>
              <a:t>Udara</a:t>
            </a:r>
            <a:r>
              <a:rPr lang="en-US" sz="3600" b="1" dirty="0"/>
              <a:t> </a:t>
            </a:r>
            <a:r>
              <a:rPr lang="en-US" sz="3600" b="1" dirty="0" err="1"/>
              <a:t>Pembuangan</a:t>
            </a:r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a.</a:t>
            </a:r>
            <a:r>
              <a:rPr lang="en-US" dirty="0"/>
              <a:t> </a:t>
            </a:r>
            <a:r>
              <a:rPr lang="en-US" b="1" dirty="0" smtClean="0"/>
              <a:t>Filter </a:t>
            </a:r>
            <a:r>
              <a:rPr lang="en-US" b="1" dirty="0" err="1"/>
              <a:t>Udara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Filter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yang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stack,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yang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Filter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(</a:t>
            </a:r>
            <a:r>
              <a:rPr lang="en-US" dirty="0" err="1"/>
              <a:t>dikontrol</a:t>
            </a:r>
            <a:r>
              <a:rPr lang="en-US" dirty="0"/>
              <a:t>),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jenuh</a:t>
            </a:r>
            <a:r>
              <a:rPr lang="en-US" dirty="0"/>
              <a:t>  (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abu</a:t>
            </a:r>
            <a:r>
              <a:rPr lang="en-US" dirty="0"/>
              <a:t>/ </a:t>
            </a:r>
            <a:r>
              <a:rPr lang="en-US" dirty="0" err="1"/>
              <a:t>debu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0482" name="Picture 2" descr="http://t3.gstatic.com/images?q=tbn:ANd9GcQSb-LqRDQ1tPywzvq_v8oMMpBwnKBhMUzKOUzBfbvsPTp_yujseESHxw8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1304925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362</TotalTime>
  <Words>394</Words>
  <Application>Microsoft Office PowerPoint</Application>
  <PresentationFormat>On-screen Show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esa unggul</vt:lpstr>
      <vt:lpstr>PowerPoint Presentation</vt:lpstr>
      <vt:lpstr>PENDAHULUAN</vt:lpstr>
      <vt:lpstr>Polutan </vt:lpstr>
      <vt:lpstr>Sumber Polusi Udara</vt:lpstr>
      <vt:lpstr>PowerPoint Presentation</vt:lpstr>
      <vt:lpstr>PENANGANAN LIMBAH GAS</vt:lpstr>
      <vt:lpstr>1.  Mengontrol Emisi Gas Buang</vt:lpstr>
      <vt:lpstr>1.  Mengontrol Emisi Gas Buang</vt:lpstr>
      <vt:lpstr>2. Menghilangkan Materi Partikulat Dari Udara Pembuangan </vt:lpstr>
      <vt:lpstr>2. Menghilangkan Materi Partikulat Dari Udara Pembuangan </vt:lpstr>
      <vt:lpstr>PowerPoint Presentation</vt:lpstr>
      <vt:lpstr>2. Menghilangkan Materi Partikulat Dari Udara Pembuangan </vt:lpstr>
      <vt:lpstr>PowerPoint Presentation</vt:lpstr>
      <vt:lpstr>PowerPoint Presentation</vt:lpstr>
      <vt:lpstr>2. Menghilangkan Materi Partikulat Dari Udara Pembuangan </vt:lpstr>
      <vt:lpstr>PowerPoint Presentation</vt:lpstr>
      <vt:lpstr>2. Menghilangkan Materi Partikulat Dari Udara Pembuangan </vt:lpstr>
      <vt:lpstr>PowerPoint Presentation</vt:lpstr>
      <vt:lpstr>PowerPoint Presentation</vt:lpstr>
      <vt:lpstr>PEMANFAATAN LIMBAH GAS</vt:lpstr>
      <vt:lpstr>PEMANFAATAN LIMBAH GAS</vt:lpstr>
      <vt:lpstr>PEMANFAATAN LIMBAH GAS</vt:lpstr>
      <vt:lpstr>PEMANFAATAN LIMBAH GAS</vt:lpstr>
      <vt:lpstr>PowerPoint Presentation</vt:lpstr>
      <vt:lpstr>PowerPoint Presentation</vt:lpstr>
      <vt:lpstr>PowerPoint Presentation</vt:lpstr>
      <vt:lpstr>Contoh baku mutu emisi</vt:lpstr>
      <vt:lpstr>Pengaruh Indeks Standar Pencemar Udara untuk setiap Parameter pencemar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LIMBAH GAS DAN B3 (BAHAN BERBAHAYA DAN BERACUN)</dc:title>
  <dc:creator>user</dc:creator>
  <cp:lastModifiedBy>Asus</cp:lastModifiedBy>
  <cp:revision>26</cp:revision>
  <dcterms:created xsi:type="dcterms:W3CDTF">2013-08-24T15:54:41Z</dcterms:created>
  <dcterms:modified xsi:type="dcterms:W3CDTF">2017-12-06T23:17:45Z</dcterms:modified>
</cp:coreProperties>
</file>