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8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757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7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24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30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95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266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576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8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4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47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828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D704-669E-421A-9DF9-6381798898D1}" type="datetimeFigureOut">
              <a:rPr lang="id-ID" smtClean="0"/>
              <a:pPr/>
              <a:t>04/09/2017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218B-D66E-4A09-B99B-7CAF75057594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0" y="0"/>
            <a:ext cx="9157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685800"/>
            <a:ext cx="9144000" cy="598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765425" y="3429000"/>
            <a:ext cx="6378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Pencemaran Lingkungan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id-ID" sz="2000" b="1" dirty="0">
                <a:solidFill>
                  <a:schemeClr val="bg1"/>
                </a:solidFill>
              </a:rPr>
              <a:t>ayla Kamilia Fithri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Kesehatan Masyarakat </a:t>
            </a: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Fakultas Kesehatan Masyarakat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latin typeface="Comic Sans MS" pitchFamily="66" charset="0"/>
              </a:rPr>
              <a:t>Macam Pencemaran Lingkungan</a:t>
            </a:r>
          </a:p>
          <a:p>
            <a:endParaRPr lang="id-ID" sz="3200" b="1" dirty="0" smtClean="0"/>
          </a:p>
          <a:p>
            <a:pPr>
              <a:buFont typeface="Arial" pitchFamily="34" charset="0"/>
              <a:buChar char="•"/>
            </a:pPr>
            <a:r>
              <a:rPr lang="id-ID" sz="3200" dirty="0" smtClean="0"/>
              <a:t> Pencemaran Air </a:t>
            </a:r>
          </a:p>
          <a:p>
            <a:r>
              <a:rPr lang="id-ID" sz="3200" dirty="0" smtClean="0"/>
              <a:t>(detergen, pupuk anorganik, pestisida kimia)</a:t>
            </a:r>
          </a:p>
          <a:p>
            <a:endParaRPr lang="id-ID" sz="3200" dirty="0" smtClean="0"/>
          </a:p>
          <a:p>
            <a:pPr>
              <a:buFont typeface="Arial" pitchFamily="34" charset="0"/>
              <a:buChar char="•"/>
            </a:pPr>
            <a:r>
              <a:rPr lang="id-ID" sz="3200" dirty="0" smtClean="0"/>
              <a:t> Pencemaran Tanah</a:t>
            </a:r>
          </a:p>
          <a:p>
            <a:r>
              <a:rPr lang="id-ID" sz="3200" dirty="0" smtClean="0"/>
              <a:t>(sampah anorganik: plastik, logam, kaleng)</a:t>
            </a:r>
          </a:p>
          <a:p>
            <a:endParaRPr lang="id-ID" sz="3200" dirty="0" smtClean="0"/>
          </a:p>
          <a:p>
            <a:pPr>
              <a:buFont typeface="Arial" pitchFamily="34" charset="0"/>
              <a:buChar char="•"/>
            </a:pPr>
            <a:r>
              <a:rPr lang="id-ID" sz="3200" dirty="0" smtClean="0"/>
              <a:t> Pencemaran Udara</a:t>
            </a:r>
          </a:p>
          <a:p>
            <a:r>
              <a:rPr lang="id-ID" sz="3200" dirty="0" smtClean="0"/>
              <a:t>(asap pabrik, kendaraan bermotor)</a:t>
            </a:r>
            <a:endParaRPr lang="id-ID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002574"/>
            <a:ext cx="3043245" cy="26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285728"/>
            <a:ext cx="6968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>
                <a:latin typeface="Comic Sans MS" pitchFamily="66" charset="0"/>
              </a:rPr>
              <a:t>Dampak Pencemaran Lingkungan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571612"/>
            <a:ext cx="41215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3600" dirty="0" smtClean="0"/>
              <a:t> Efek rumah kaca</a:t>
            </a:r>
          </a:p>
          <a:p>
            <a:pPr>
              <a:buFont typeface="Arial" pitchFamily="34" charset="0"/>
              <a:buChar char="•"/>
            </a:pPr>
            <a:endParaRPr lang="id-ID" sz="3600" dirty="0" smtClean="0"/>
          </a:p>
          <a:p>
            <a:pPr>
              <a:buFont typeface="Arial" pitchFamily="34" charset="0"/>
              <a:buChar char="•"/>
            </a:pPr>
            <a:r>
              <a:rPr lang="id-ID" sz="3600" dirty="0" smtClean="0"/>
              <a:t> Es di kutub mencair</a:t>
            </a:r>
          </a:p>
          <a:p>
            <a:pPr>
              <a:buFont typeface="Arial" pitchFamily="34" charset="0"/>
              <a:buChar char="•"/>
            </a:pPr>
            <a:endParaRPr lang="id-ID" sz="3600" dirty="0" smtClean="0"/>
          </a:p>
          <a:p>
            <a:pPr>
              <a:buFont typeface="Arial" pitchFamily="34" charset="0"/>
              <a:buChar char="•"/>
            </a:pPr>
            <a:r>
              <a:rPr lang="id-ID" sz="3600" dirty="0" smtClean="0"/>
              <a:t> Hujan asam</a:t>
            </a:r>
            <a:endParaRPr lang="id-ID" sz="36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4476768" cy="33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8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365" y="285728"/>
            <a:ext cx="892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Comic Sans MS" pitchFamily="66" charset="0"/>
              </a:rPr>
              <a:t>Upaya Penanggulangan Pencemaran Lingkungan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5905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1. Membuang sampah pada tempatnya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428868"/>
            <a:ext cx="4749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Memisahkan sampah: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/>
              <a:t> organik untuk kompos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/>
              <a:t> anorganik untuk didaur ulang </a:t>
            </a:r>
            <a:endParaRPr lang="id-ID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500570"/>
            <a:ext cx="45037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28" y="357166"/>
            <a:ext cx="882389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2. Pengelolaan limbah industri</a:t>
            </a:r>
          </a:p>
          <a:p>
            <a:endParaRPr lang="id-ID" sz="2800" dirty="0" smtClean="0"/>
          </a:p>
          <a:p>
            <a:pPr algn="ctr">
              <a:buFont typeface="Arial" pitchFamily="34" charset="0"/>
              <a:buChar char="•"/>
            </a:pPr>
            <a:r>
              <a:rPr lang="id-ID" sz="2800" dirty="0" smtClean="0"/>
              <a:t> IPAL (Instalasi Pengolahan Limbah):</a:t>
            </a:r>
          </a:p>
          <a:p>
            <a:r>
              <a:rPr lang="id-ID" sz="2800" dirty="0" smtClean="0"/>
              <a:t>menghilangkan zat berbahaya sebelum dibuang ke perairan</a:t>
            </a:r>
          </a:p>
          <a:p>
            <a:endParaRPr lang="id-ID" sz="2800" dirty="0" smtClean="0"/>
          </a:p>
          <a:p>
            <a:pPr algn="ctr">
              <a:buFont typeface="Arial" pitchFamily="34" charset="0"/>
              <a:buChar char="•"/>
            </a:pPr>
            <a:r>
              <a:rPr lang="id-ID" sz="2800" dirty="0" smtClean="0"/>
              <a:t> Meletakkan kawasan industri jauh dari pemukiman </a:t>
            </a:r>
          </a:p>
          <a:p>
            <a:endParaRPr lang="id-ID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643446"/>
            <a:ext cx="3048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2844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3. Menanam pohon</a:t>
            </a:r>
          </a:p>
          <a:p>
            <a:endParaRPr lang="id-ID" sz="2800" dirty="0" smtClean="0"/>
          </a:p>
          <a:p>
            <a:r>
              <a:rPr lang="id-ID" sz="2800" dirty="0" smtClean="0"/>
              <a:t>Tumbuhan menyerap CO</a:t>
            </a:r>
            <a:r>
              <a:rPr lang="id-ID" dirty="0" smtClean="0"/>
              <a:t>2 , </a:t>
            </a:r>
            <a:r>
              <a:rPr lang="id-ID" sz="2800" dirty="0" smtClean="0"/>
              <a:t>mengurangi efek rumah kaca</a:t>
            </a:r>
            <a:endParaRPr lang="id-ID" dirty="0" smtClean="0"/>
          </a:p>
          <a:p>
            <a:r>
              <a:rPr lang="id-ID" sz="2800" dirty="0" smtClean="0"/>
              <a:t>Tumbuhan juga melepaskan O</a:t>
            </a:r>
            <a:r>
              <a:rPr lang="id-ID" dirty="0" smtClean="0"/>
              <a:t>2</a:t>
            </a:r>
            <a:r>
              <a:rPr lang="id-ID" sz="2800" dirty="0" smtClean="0"/>
              <a:t> ke udara</a:t>
            </a:r>
            <a:endParaRPr lang="id-ID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000504"/>
            <a:ext cx="4000529" cy="270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785794"/>
            <a:ext cx="68580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4. Penggunaan pupuk dan pestisida non kimia</a:t>
            </a:r>
          </a:p>
          <a:p>
            <a:endParaRPr lang="id-ID" sz="2800" dirty="0" smtClean="0"/>
          </a:p>
          <a:p>
            <a:endParaRPr lang="id-ID" sz="2800" dirty="0"/>
          </a:p>
          <a:p>
            <a:r>
              <a:rPr lang="id-ID" sz="2800" dirty="0" smtClean="0"/>
              <a:t>5. Pengurangan bahan bakar minyak, </a:t>
            </a:r>
          </a:p>
          <a:p>
            <a:r>
              <a:rPr lang="id-ID" sz="2800" dirty="0" smtClean="0"/>
              <a:t>     mencari alternatif sumber energi yang lain</a:t>
            </a:r>
            <a:endParaRPr lang="id-ID" sz="28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472</TotalTime>
  <Words>155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esa unggul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Pencemaran Lingkungan</dc:title>
  <dc:creator>Host</dc:creator>
  <cp:lastModifiedBy>Asus</cp:lastModifiedBy>
  <cp:revision>40</cp:revision>
  <dcterms:created xsi:type="dcterms:W3CDTF">2011-02-11T08:45:37Z</dcterms:created>
  <dcterms:modified xsi:type="dcterms:W3CDTF">2017-09-04T16:43:18Z</dcterms:modified>
</cp:coreProperties>
</file>