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2"/>
  </p:notesMasterIdLst>
  <p:handoutMasterIdLst>
    <p:handoutMasterId r:id="rId33"/>
  </p:handoutMasterIdLst>
  <p:sldIdLst>
    <p:sldId id="256" r:id="rId2"/>
    <p:sldId id="404" r:id="rId3"/>
    <p:sldId id="257" r:id="rId4"/>
    <p:sldId id="356" r:id="rId5"/>
    <p:sldId id="294" r:id="rId6"/>
    <p:sldId id="272" r:id="rId7"/>
    <p:sldId id="295" r:id="rId8"/>
    <p:sldId id="274" r:id="rId9"/>
    <p:sldId id="358" r:id="rId10"/>
    <p:sldId id="296" r:id="rId11"/>
    <p:sldId id="297" r:id="rId12"/>
    <p:sldId id="298" r:id="rId13"/>
    <p:sldId id="299" r:id="rId14"/>
    <p:sldId id="300" r:id="rId15"/>
    <p:sldId id="359" r:id="rId16"/>
    <p:sldId id="360" r:id="rId17"/>
    <p:sldId id="361" r:id="rId18"/>
    <p:sldId id="301" r:id="rId19"/>
    <p:sldId id="302" r:id="rId20"/>
    <p:sldId id="303" r:id="rId21"/>
    <p:sldId id="365" r:id="rId22"/>
    <p:sldId id="308" r:id="rId23"/>
    <p:sldId id="309" r:id="rId24"/>
    <p:sldId id="372" r:id="rId25"/>
    <p:sldId id="406" r:id="rId26"/>
    <p:sldId id="401" r:id="rId27"/>
    <p:sldId id="402" r:id="rId28"/>
    <p:sldId id="403" r:id="rId29"/>
    <p:sldId id="405" r:id="rId30"/>
    <p:sldId id="39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33" autoAdjust="0"/>
  </p:normalViewPr>
  <p:slideViewPr>
    <p:cSldViewPr>
      <p:cViewPr>
        <p:scale>
          <a:sx n="70" d="100"/>
          <a:sy n="70" d="100"/>
        </p:scale>
        <p:origin x="-138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4F161A-851F-46F3-935A-62C276E58540}" type="doc">
      <dgm:prSet loTypeId="urn:microsoft.com/office/officeart/2005/8/layout/lProcess3" loCatId="process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66D1368-A397-4FCA-A754-594ECA527347}">
      <dgm:prSet/>
      <dgm:spPr/>
      <dgm:t>
        <a:bodyPr/>
        <a:lstStyle/>
        <a:p>
          <a:pPr rtl="0"/>
          <a:r>
            <a:rPr lang="en-US" dirty="0" err="1" smtClean="0"/>
            <a:t>Karakteristik</a:t>
          </a:r>
          <a:r>
            <a:rPr lang="en-US" dirty="0" smtClean="0"/>
            <a:t> </a:t>
          </a:r>
          <a:r>
            <a:rPr lang="en-US" dirty="0" err="1" smtClean="0"/>
            <a:t>Biologis</a:t>
          </a:r>
          <a:endParaRPr lang="en-US" dirty="0"/>
        </a:p>
      </dgm:t>
    </dgm:pt>
    <dgm:pt modelId="{1F98A25C-CAA4-40AB-BC2E-DE0BF3C3B3B8}" type="parTrans" cxnId="{9FE7ABDE-E9CE-4E91-A78B-75BA64C20E56}">
      <dgm:prSet/>
      <dgm:spPr/>
      <dgm:t>
        <a:bodyPr/>
        <a:lstStyle/>
        <a:p>
          <a:endParaRPr lang="id-ID"/>
        </a:p>
      </dgm:t>
    </dgm:pt>
    <dgm:pt modelId="{2E50791E-CC86-4FE0-8A0B-90705A5D4C9E}" type="sibTrans" cxnId="{9FE7ABDE-E9CE-4E91-A78B-75BA64C20E56}">
      <dgm:prSet/>
      <dgm:spPr/>
      <dgm:t>
        <a:bodyPr/>
        <a:lstStyle/>
        <a:p>
          <a:endParaRPr lang="id-ID"/>
        </a:p>
      </dgm:t>
    </dgm:pt>
    <dgm:pt modelId="{21A9AA12-8EBA-47D8-940C-C3187AE503C4}">
      <dgm:prSet/>
      <dgm:spPr/>
      <dgm:t>
        <a:bodyPr/>
        <a:lstStyle/>
        <a:p>
          <a:pPr rtl="0"/>
          <a:r>
            <a:rPr lang="en-US" dirty="0" err="1" smtClean="0">
              <a:latin typeface="Times New Roman" pitchFamily="18" charset="0"/>
              <a:cs typeface="Times New Roman" pitchFamily="18" charset="0"/>
            </a:rPr>
            <a:t>Karakteristik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Fisik</a:t>
          </a:r>
          <a:endParaRPr lang="en-US" dirty="0"/>
        </a:p>
      </dgm:t>
    </dgm:pt>
    <dgm:pt modelId="{95614652-20A2-438B-BEB4-CF0B99E31A3D}" type="sibTrans" cxnId="{84742772-6756-49E1-9ACD-EBD504A113DD}">
      <dgm:prSet/>
      <dgm:spPr/>
      <dgm:t>
        <a:bodyPr/>
        <a:lstStyle/>
        <a:p>
          <a:endParaRPr lang="en-US"/>
        </a:p>
      </dgm:t>
    </dgm:pt>
    <dgm:pt modelId="{8F79A0D4-2702-4F22-8383-9A4295784AC1}" type="parTrans" cxnId="{84742772-6756-49E1-9ACD-EBD504A113DD}">
      <dgm:prSet/>
      <dgm:spPr/>
      <dgm:t>
        <a:bodyPr/>
        <a:lstStyle/>
        <a:p>
          <a:endParaRPr lang="en-US"/>
        </a:p>
      </dgm:t>
    </dgm:pt>
    <dgm:pt modelId="{DB93659D-5C37-438F-8C51-73B114FBFF09}">
      <dgm:prSet/>
      <dgm:spPr/>
      <dgm:t>
        <a:bodyPr/>
        <a:lstStyle/>
        <a:p>
          <a:pPr rtl="0"/>
          <a:r>
            <a:rPr lang="en-US" dirty="0" err="1" smtClean="0"/>
            <a:t>Karakteristik</a:t>
          </a:r>
          <a:r>
            <a:rPr lang="en-US" dirty="0" smtClean="0"/>
            <a:t> Kimia</a:t>
          </a:r>
          <a:endParaRPr lang="en-US" dirty="0"/>
        </a:p>
      </dgm:t>
    </dgm:pt>
    <dgm:pt modelId="{233EEAF8-3060-4CBF-A58A-CCD2B429AD9F}" type="sibTrans" cxnId="{1E78CF2F-1E17-463A-80F4-B99CF2BF8AE8}">
      <dgm:prSet/>
      <dgm:spPr/>
      <dgm:t>
        <a:bodyPr/>
        <a:lstStyle/>
        <a:p>
          <a:endParaRPr lang="en-US"/>
        </a:p>
      </dgm:t>
    </dgm:pt>
    <dgm:pt modelId="{89D6CDD1-D696-42EF-BC3A-5C9364A2338F}" type="parTrans" cxnId="{1E78CF2F-1E17-463A-80F4-B99CF2BF8AE8}">
      <dgm:prSet/>
      <dgm:spPr/>
      <dgm:t>
        <a:bodyPr/>
        <a:lstStyle/>
        <a:p>
          <a:endParaRPr lang="en-US"/>
        </a:p>
      </dgm:t>
    </dgm:pt>
    <dgm:pt modelId="{986821CC-CE58-4A05-AADE-7345FB9CDE15}" type="pres">
      <dgm:prSet presAssocID="{0D4F161A-851F-46F3-935A-62C276E5854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324BFE2-72C2-4CAA-927E-AD66994E12C0}" type="pres">
      <dgm:prSet presAssocID="{21A9AA12-8EBA-47D8-940C-C3187AE503C4}" presName="horFlow" presStyleCnt="0"/>
      <dgm:spPr/>
    </dgm:pt>
    <dgm:pt modelId="{596F2D01-4661-4A83-BAB6-196AA9F494B0}" type="pres">
      <dgm:prSet presAssocID="{21A9AA12-8EBA-47D8-940C-C3187AE503C4}" presName="bigChev" presStyleLbl="node1" presStyleIdx="0" presStyleCnt="3" custScaleX="70114" custScaleY="25173" custLinFactNeighborX="-10561" custLinFactNeighborY="-16447"/>
      <dgm:spPr/>
      <dgm:t>
        <a:bodyPr/>
        <a:lstStyle/>
        <a:p>
          <a:endParaRPr lang="en-US"/>
        </a:p>
      </dgm:t>
    </dgm:pt>
    <dgm:pt modelId="{BE0809ED-BDD5-4B1D-A589-42408290D8A4}" type="pres">
      <dgm:prSet presAssocID="{21A9AA12-8EBA-47D8-940C-C3187AE503C4}" presName="vSp" presStyleCnt="0"/>
      <dgm:spPr/>
    </dgm:pt>
    <dgm:pt modelId="{8539F1BB-D207-4111-9A51-4F323FE67078}" type="pres">
      <dgm:prSet presAssocID="{DB93659D-5C37-438F-8C51-73B114FBFF09}" presName="horFlow" presStyleCnt="0"/>
      <dgm:spPr/>
    </dgm:pt>
    <dgm:pt modelId="{28BDC720-916C-4B95-ADFF-5F4B365C6558}" type="pres">
      <dgm:prSet presAssocID="{DB93659D-5C37-438F-8C51-73B114FBFF09}" presName="bigChev" presStyleLbl="node1" presStyleIdx="1" presStyleCnt="3" custScaleX="78878" custScaleY="27977" custLinFactNeighborX="10561" custLinFactNeighborY="630"/>
      <dgm:spPr/>
      <dgm:t>
        <a:bodyPr/>
        <a:lstStyle/>
        <a:p>
          <a:endParaRPr lang="en-US"/>
        </a:p>
      </dgm:t>
    </dgm:pt>
    <dgm:pt modelId="{3060B2EA-617C-4E73-A3DD-76F68CF28867}" type="pres">
      <dgm:prSet presAssocID="{DB93659D-5C37-438F-8C51-73B114FBFF09}" presName="vSp" presStyleCnt="0"/>
      <dgm:spPr/>
    </dgm:pt>
    <dgm:pt modelId="{F9FA7ADC-CFA2-468C-A789-232EDEC5F8E5}" type="pres">
      <dgm:prSet presAssocID="{E66D1368-A397-4FCA-A754-594ECA527347}" presName="horFlow" presStyleCnt="0"/>
      <dgm:spPr/>
    </dgm:pt>
    <dgm:pt modelId="{5121C8C8-274C-44F7-8035-2AD8442465CB}" type="pres">
      <dgm:prSet presAssocID="{E66D1368-A397-4FCA-A754-594ECA527347}" presName="bigChev" presStyleLbl="node1" presStyleIdx="2" presStyleCnt="3" custScaleX="73447" custScaleY="29705" custLinFactNeighborX="-10561" custLinFactNeighborY="19069"/>
      <dgm:spPr/>
      <dgm:t>
        <a:bodyPr/>
        <a:lstStyle/>
        <a:p>
          <a:endParaRPr lang="id-ID"/>
        </a:p>
      </dgm:t>
    </dgm:pt>
  </dgm:ptLst>
  <dgm:cxnLst>
    <dgm:cxn modelId="{1E78CF2F-1E17-463A-80F4-B99CF2BF8AE8}" srcId="{0D4F161A-851F-46F3-935A-62C276E58540}" destId="{DB93659D-5C37-438F-8C51-73B114FBFF09}" srcOrd="1" destOrd="0" parTransId="{89D6CDD1-D696-42EF-BC3A-5C9364A2338F}" sibTransId="{233EEAF8-3060-4CBF-A58A-CCD2B429AD9F}"/>
    <dgm:cxn modelId="{84742772-6756-49E1-9ACD-EBD504A113DD}" srcId="{0D4F161A-851F-46F3-935A-62C276E58540}" destId="{21A9AA12-8EBA-47D8-940C-C3187AE503C4}" srcOrd="0" destOrd="0" parTransId="{8F79A0D4-2702-4F22-8383-9A4295784AC1}" sibTransId="{95614652-20A2-438B-BEB4-CF0B99E31A3D}"/>
    <dgm:cxn modelId="{9FE7ABDE-E9CE-4E91-A78B-75BA64C20E56}" srcId="{0D4F161A-851F-46F3-935A-62C276E58540}" destId="{E66D1368-A397-4FCA-A754-594ECA527347}" srcOrd="2" destOrd="0" parTransId="{1F98A25C-CAA4-40AB-BC2E-DE0BF3C3B3B8}" sibTransId="{2E50791E-CC86-4FE0-8A0B-90705A5D4C9E}"/>
    <dgm:cxn modelId="{CC8D86E5-EB5A-44C0-9D1E-4D1CCD6AC047}" type="presOf" srcId="{0D4F161A-851F-46F3-935A-62C276E58540}" destId="{986821CC-CE58-4A05-AADE-7345FB9CDE15}" srcOrd="0" destOrd="0" presId="urn:microsoft.com/office/officeart/2005/8/layout/lProcess3"/>
    <dgm:cxn modelId="{8FB74AF3-3EB9-4979-93CD-80C3E2B57198}" type="presOf" srcId="{21A9AA12-8EBA-47D8-940C-C3187AE503C4}" destId="{596F2D01-4661-4A83-BAB6-196AA9F494B0}" srcOrd="0" destOrd="0" presId="urn:microsoft.com/office/officeart/2005/8/layout/lProcess3"/>
    <dgm:cxn modelId="{B7769F05-624F-41E0-9570-4B87CD7F2B80}" type="presOf" srcId="{DB93659D-5C37-438F-8C51-73B114FBFF09}" destId="{28BDC720-916C-4B95-ADFF-5F4B365C6558}" srcOrd="0" destOrd="0" presId="urn:microsoft.com/office/officeart/2005/8/layout/lProcess3"/>
    <dgm:cxn modelId="{95D1CD96-9685-459E-A7B5-2645E3C47CEE}" type="presOf" srcId="{E66D1368-A397-4FCA-A754-594ECA527347}" destId="{5121C8C8-274C-44F7-8035-2AD8442465CB}" srcOrd="0" destOrd="0" presId="urn:microsoft.com/office/officeart/2005/8/layout/lProcess3"/>
    <dgm:cxn modelId="{8A97C4AC-A14D-4F9D-986F-421EF086E11E}" type="presParOf" srcId="{986821CC-CE58-4A05-AADE-7345FB9CDE15}" destId="{3324BFE2-72C2-4CAA-927E-AD66994E12C0}" srcOrd="0" destOrd="0" presId="urn:microsoft.com/office/officeart/2005/8/layout/lProcess3"/>
    <dgm:cxn modelId="{DB248968-CB28-41C9-A09B-B308FA125C1B}" type="presParOf" srcId="{3324BFE2-72C2-4CAA-927E-AD66994E12C0}" destId="{596F2D01-4661-4A83-BAB6-196AA9F494B0}" srcOrd="0" destOrd="0" presId="urn:microsoft.com/office/officeart/2005/8/layout/lProcess3"/>
    <dgm:cxn modelId="{597423C7-A510-4A4C-8883-23E396A71403}" type="presParOf" srcId="{986821CC-CE58-4A05-AADE-7345FB9CDE15}" destId="{BE0809ED-BDD5-4B1D-A589-42408290D8A4}" srcOrd="1" destOrd="0" presId="urn:microsoft.com/office/officeart/2005/8/layout/lProcess3"/>
    <dgm:cxn modelId="{28739D3B-56CB-4D45-9D12-D0E31C8371A7}" type="presParOf" srcId="{986821CC-CE58-4A05-AADE-7345FB9CDE15}" destId="{8539F1BB-D207-4111-9A51-4F323FE67078}" srcOrd="2" destOrd="0" presId="urn:microsoft.com/office/officeart/2005/8/layout/lProcess3"/>
    <dgm:cxn modelId="{7A34C601-9E0E-4CBD-874B-3ACF0A03375F}" type="presParOf" srcId="{8539F1BB-D207-4111-9A51-4F323FE67078}" destId="{28BDC720-916C-4B95-ADFF-5F4B365C6558}" srcOrd="0" destOrd="0" presId="urn:microsoft.com/office/officeart/2005/8/layout/lProcess3"/>
    <dgm:cxn modelId="{5A3F53A7-4388-4DC3-A797-17C418C24E36}" type="presParOf" srcId="{986821CC-CE58-4A05-AADE-7345FB9CDE15}" destId="{3060B2EA-617C-4E73-A3DD-76F68CF28867}" srcOrd="3" destOrd="0" presId="urn:microsoft.com/office/officeart/2005/8/layout/lProcess3"/>
    <dgm:cxn modelId="{F31E8E32-7E06-44BA-B8B4-A46F908017B2}" type="presParOf" srcId="{986821CC-CE58-4A05-AADE-7345FB9CDE15}" destId="{F9FA7ADC-CFA2-468C-A789-232EDEC5F8E5}" srcOrd="4" destOrd="0" presId="urn:microsoft.com/office/officeart/2005/8/layout/lProcess3"/>
    <dgm:cxn modelId="{557ECFD4-CB12-4DE7-B85C-AA5FF895E01F}" type="presParOf" srcId="{F9FA7ADC-CFA2-468C-A789-232EDEC5F8E5}" destId="{5121C8C8-274C-44F7-8035-2AD8442465CB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F6076B-EC94-4FB8-9E4A-E2A28E99E9F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id-ID"/>
        </a:p>
      </dgm:t>
    </dgm:pt>
    <dgm:pt modelId="{B39C3434-ECC3-4486-AC38-7308BC85E7F3}">
      <dgm:prSet phldrT="[Text]" custT="1"/>
      <dgm:spPr/>
      <dgm:t>
        <a:bodyPr/>
        <a:lstStyle/>
        <a:p>
          <a:r>
            <a:rPr lang="id-ID" sz="3600" dirty="0" smtClean="0"/>
            <a:t>Karakteristik Fisik</a:t>
          </a:r>
          <a:endParaRPr lang="id-ID" sz="3600" dirty="0"/>
        </a:p>
      </dgm:t>
    </dgm:pt>
    <dgm:pt modelId="{861E7905-F6C8-4A12-831D-339F15993FB0}" type="parTrans" cxnId="{26EF1DDE-BA05-473F-96CA-F35996B132EA}">
      <dgm:prSet/>
      <dgm:spPr/>
      <dgm:t>
        <a:bodyPr/>
        <a:lstStyle/>
        <a:p>
          <a:endParaRPr lang="id-ID" sz="3600"/>
        </a:p>
      </dgm:t>
    </dgm:pt>
    <dgm:pt modelId="{D7FFD1EF-7679-44CD-B656-896A218CBD8A}" type="sibTrans" cxnId="{26EF1DDE-BA05-473F-96CA-F35996B132EA}">
      <dgm:prSet/>
      <dgm:spPr/>
      <dgm:t>
        <a:bodyPr/>
        <a:lstStyle/>
        <a:p>
          <a:endParaRPr lang="id-ID" sz="3600"/>
        </a:p>
      </dgm:t>
    </dgm:pt>
    <dgm:pt modelId="{9F40F64D-8727-414C-A331-9DA292EE9A08}">
      <dgm:prSet phldrT="[Text]" custT="1"/>
      <dgm:spPr/>
      <dgm:t>
        <a:bodyPr/>
        <a:lstStyle/>
        <a:p>
          <a:r>
            <a:rPr lang="id-ID" sz="3600" dirty="0" smtClean="0"/>
            <a:t>Warna</a:t>
          </a:r>
          <a:endParaRPr lang="id-ID" sz="3600" dirty="0"/>
        </a:p>
      </dgm:t>
    </dgm:pt>
    <dgm:pt modelId="{E46E0EC8-3A0B-4935-9E5F-1A7506C27E11}" type="parTrans" cxnId="{79A33172-363B-410A-A77C-868B0719E8F3}">
      <dgm:prSet custT="1"/>
      <dgm:spPr/>
      <dgm:t>
        <a:bodyPr/>
        <a:lstStyle/>
        <a:p>
          <a:endParaRPr lang="id-ID" sz="3600"/>
        </a:p>
      </dgm:t>
    </dgm:pt>
    <dgm:pt modelId="{7E53399A-C3AC-4361-A8DF-78D7125195C0}" type="sibTrans" cxnId="{79A33172-363B-410A-A77C-868B0719E8F3}">
      <dgm:prSet/>
      <dgm:spPr/>
      <dgm:t>
        <a:bodyPr/>
        <a:lstStyle/>
        <a:p>
          <a:endParaRPr lang="id-ID" sz="3600"/>
        </a:p>
      </dgm:t>
    </dgm:pt>
    <dgm:pt modelId="{3261112E-303E-4787-8CCF-9A2CD5CEBDCC}">
      <dgm:prSet phldrT="[Text]" custT="1"/>
      <dgm:spPr/>
      <dgm:t>
        <a:bodyPr/>
        <a:lstStyle/>
        <a:p>
          <a:r>
            <a:rPr lang="id-ID" sz="3600" dirty="0" smtClean="0"/>
            <a:t>Suhu</a:t>
          </a:r>
          <a:endParaRPr lang="id-ID" sz="3600" dirty="0"/>
        </a:p>
      </dgm:t>
    </dgm:pt>
    <dgm:pt modelId="{DCD40DC8-B1F2-4832-99E3-F79A5773F4EE}" type="parTrans" cxnId="{8AA51583-5F36-46A4-B887-3D6F389A92AD}">
      <dgm:prSet custT="1"/>
      <dgm:spPr/>
      <dgm:t>
        <a:bodyPr/>
        <a:lstStyle/>
        <a:p>
          <a:endParaRPr lang="id-ID" sz="3600"/>
        </a:p>
      </dgm:t>
    </dgm:pt>
    <dgm:pt modelId="{E46D7731-4B10-462F-A729-0613DBA8D281}" type="sibTrans" cxnId="{8AA51583-5F36-46A4-B887-3D6F389A92AD}">
      <dgm:prSet/>
      <dgm:spPr/>
      <dgm:t>
        <a:bodyPr/>
        <a:lstStyle/>
        <a:p>
          <a:endParaRPr lang="id-ID" sz="3600"/>
        </a:p>
      </dgm:t>
    </dgm:pt>
    <dgm:pt modelId="{00E98EB9-EEDC-486C-B750-2274556698A7}">
      <dgm:prSet phldrT="[Text]" custT="1"/>
      <dgm:spPr/>
      <dgm:t>
        <a:bodyPr/>
        <a:lstStyle/>
        <a:p>
          <a:r>
            <a:rPr lang="id-ID" sz="3600" dirty="0" smtClean="0"/>
            <a:t>Bau</a:t>
          </a:r>
          <a:endParaRPr lang="id-ID" sz="3600" dirty="0"/>
        </a:p>
      </dgm:t>
    </dgm:pt>
    <dgm:pt modelId="{097120E8-939B-402D-AD3A-42804CCACDF2}" type="parTrans" cxnId="{75D53704-4D2B-4B21-9BDD-F82962CF7FA6}">
      <dgm:prSet custT="1"/>
      <dgm:spPr/>
      <dgm:t>
        <a:bodyPr/>
        <a:lstStyle/>
        <a:p>
          <a:endParaRPr lang="id-ID" sz="3600"/>
        </a:p>
      </dgm:t>
    </dgm:pt>
    <dgm:pt modelId="{D86A2B02-2DCF-4CDF-B67D-8710C291860C}" type="sibTrans" cxnId="{75D53704-4D2B-4B21-9BDD-F82962CF7FA6}">
      <dgm:prSet/>
      <dgm:spPr/>
      <dgm:t>
        <a:bodyPr/>
        <a:lstStyle/>
        <a:p>
          <a:endParaRPr lang="id-ID" sz="3600"/>
        </a:p>
      </dgm:t>
    </dgm:pt>
    <dgm:pt modelId="{08D5C3CE-8482-42C1-AD9C-98204E9406CC}">
      <dgm:prSet phldrT="[Text]" custT="1"/>
      <dgm:spPr/>
      <dgm:t>
        <a:bodyPr/>
        <a:lstStyle/>
        <a:p>
          <a:r>
            <a:rPr lang="id-ID" sz="2800" dirty="0" smtClean="0"/>
            <a:t>Kandungan Padat </a:t>
          </a:r>
          <a:endParaRPr lang="id-ID" sz="2800" dirty="0"/>
        </a:p>
      </dgm:t>
    </dgm:pt>
    <dgm:pt modelId="{C3C5B516-410F-4F74-8226-802382BEDF4E}" type="parTrans" cxnId="{CE14B15E-C9F8-4CF7-BAB9-FFE947FDCA93}">
      <dgm:prSet/>
      <dgm:spPr/>
      <dgm:t>
        <a:bodyPr/>
        <a:lstStyle/>
        <a:p>
          <a:endParaRPr lang="id-ID"/>
        </a:p>
      </dgm:t>
    </dgm:pt>
    <dgm:pt modelId="{54C1BE07-317D-4A2B-AFC2-304DC8030B05}" type="sibTrans" cxnId="{CE14B15E-C9F8-4CF7-BAB9-FFE947FDCA93}">
      <dgm:prSet/>
      <dgm:spPr/>
      <dgm:t>
        <a:bodyPr/>
        <a:lstStyle/>
        <a:p>
          <a:endParaRPr lang="id-ID"/>
        </a:p>
      </dgm:t>
    </dgm:pt>
    <dgm:pt modelId="{365B8E5E-9238-43A5-89A9-248E260A31CB}">
      <dgm:prSet phldrT="[Text]" custT="1"/>
      <dgm:spPr/>
      <dgm:t>
        <a:bodyPr/>
        <a:lstStyle/>
        <a:p>
          <a:r>
            <a:rPr lang="en-US" sz="3600" dirty="0" err="1" smtClean="0"/>
            <a:t>Kekeruhan</a:t>
          </a:r>
          <a:r>
            <a:rPr lang="en-US" sz="3600" dirty="0" smtClean="0"/>
            <a:t> </a:t>
          </a:r>
          <a:endParaRPr lang="id-ID" sz="3600" dirty="0"/>
        </a:p>
      </dgm:t>
    </dgm:pt>
    <dgm:pt modelId="{B44933A9-B84B-4E46-8C20-E288C33472A3}" type="parTrans" cxnId="{61F6C3E4-169B-45AD-B288-DAE8F4D07CFF}">
      <dgm:prSet/>
      <dgm:spPr/>
      <dgm:t>
        <a:bodyPr/>
        <a:lstStyle/>
        <a:p>
          <a:endParaRPr lang="en-US"/>
        </a:p>
      </dgm:t>
    </dgm:pt>
    <dgm:pt modelId="{688F2607-02DE-4C54-991B-D8B0BC346CB8}" type="sibTrans" cxnId="{61F6C3E4-169B-45AD-B288-DAE8F4D07CFF}">
      <dgm:prSet/>
      <dgm:spPr/>
      <dgm:t>
        <a:bodyPr/>
        <a:lstStyle/>
        <a:p>
          <a:endParaRPr lang="en-US"/>
        </a:p>
      </dgm:t>
    </dgm:pt>
    <dgm:pt modelId="{F8EEE8F5-C516-4DB1-8105-A91975B2DBE5}" type="pres">
      <dgm:prSet presAssocID="{38F6076B-EC94-4FB8-9E4A-E2A28E99E9F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07DC6BAE-DA59-48F8-9441-9080FD666E15}" type="pres">
      <dgm:prSet presAssocID="{B39C3434-ECC3-4486-AC38-7308BC85E7F3}" presName="root1" presStyleCnt="0"/>
      <dgm:spPr/>
      <dgm:t>
        <a:bodyPr/>
        <a:lstStyle/>
        <a:p>
          <a:endParaRPr lang="id-ID"/>
        </a:p>
      </dgm:t>
    </dgm:pt>
    <dgm:pt modelId="{D2B7AEAD-4D59-42FC-A4B1-AF9D4475479E}" type="pres">
      <dgm:prSet presAssocID="{B39C3434-ECC3-4486-AC38-7308BC85E7F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508EF827-65B5-49ED-B748-38D23497F24A}" type="pres">
      <dgm:prSet presAssocID="{B39C3434-ECC3-4486-AC38-7308BC85E7F3}" presName="level2hierChild" presStyleCnt="0"/>
      <dgm:spPr/>
      <dgm:t>
        <a:bodyPr/>
        <a:lstStyle/>
        <a:p>
          <a:endParaRPr lang="id-ID"/>
        </a:p>
      </dgm:t>
    </dgm:pt>
    <dgm:pt modelId="{4E1A31D4-6BFA-4701-9175-ADAA22CE039E}" type="pres">
      <dgm:prSet presAssocID="{C3C5B516-410F-4F74-8226-802382BEDF4E}" presName="conn2-1" presStyleLbl="parChTrans1D2" presStyleIdx="0" presStyleCnt="5"/>
      <dgm:spPr/>
      <dgm:t>
        <a:bodyPr/>
        <a:lstStyle/>
        <a:p>
          <a:endParaRPr lang="id-ID"/>
        </a:p>
      </dgm:t>
    </dgm:pt>
    <dgm:pt modelId="{16BDCB5F-0F5D-4127-8565-A42FE81F9184}" type="pres">
      <dgm:prSet presAssocID="{C3C5B516-410F-4F74-8226-802382BEDF4E}" presName="connTx" presStyleLbl="parChTrans1D2" presStyleIdx="0" presStyleCnt="5"/>
      <dgm:spPr/>
      <dgm:t>
        <a:bodyPr/>
        <a:lstStyle/>
        <a:p>
          <a:endParaRPr lang="id-ID"/>
        </a:p>
      </dgm:t>
    </dgm:pt>
    <dgm:pt modelId="{1BE80C15-96FD-4A47-9E69-4162FDEB1802}" type="pres">
      <dgm:prSet presAssocID="{08D5C3CE-8482-42C1-AD9C-98204E9406CC}" presName="root2" presStyleCnt="0"/>
      <dgm:spPr/>
      <dgm:t>
        <a:bodyPr/>
        <a:lstStyle/>
        <a:p>
          <a:endParaRPr lang="id-ID"/>
        </a:p>
      </dgm:t>
    </dgm:pt>
    <dgm:pt modelId="{06438CC5-24DF-4828-9474-5CDBEA48844F}" type="pres">
      <dgm:prSet presAssocID="{08D5C3CE-8482-42C1-AD9C-98204E9406CC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C28777A3-DD19-411E-83E5-7311C3A2DC51}" type="pres">
      <dgm:prSet presAssocID="{08D5C3CE-8482-42C1-AD9C-98204E9406CC}" presName="level3hierChild" presStyleCnt="0"/>
      <dgm:spPr/>
      <dgm:t>
        <a:bodyPr/>
        <a:lstStyle/>
        <a:p>
          <a:endParaRPr lang="id-ID"/>
        </a:p>
      </dgm:t>
    </dgm:pt>
    <dgm:pt modelId="{21D22B26-B32C-4579-B7AD-28729D0A8979}" type="pres">
      <dgm:prSet presAssocID="{E46E0EC8-3A0B-4935-9E5F-1A7506C27E11}" presName="conn2-1" presStyleLbl="parChTrans1D2" presStyleIdx="1" presStyleCnt="5"/>
      <dgm:spPr/>
      <dgm:t>
        <a:bodyPr/>
        <a:lstStyle/>
        <a:p>
          <a:endParaRPr lang="id-ID"/>
        </a:p>
      </dgm:t>
    </dgm:pt>
    <dgm:pt modelId="{BCC984DF-409B-4870-8487-722EC71CB206}" type="pres">
      <dgm:prSet presAssocID="{E46E0EC8-3A0B-4935-9E5F-1A7506C27E11}" presName="connTx" presStyleLbl="parChTrans1D2" presStyleIdx="1" presStyleCnt="5"/>
      <dgm:spPr/>
      <dgm:t>
        <a:bodyPr/>
        <a:lstStyle/>
        <a:p>
          <a:endParaRPr lang="id-ID"/>
        </a:p>
      </dgm:t>
    </dgm:pt>
    <dgm:pt modelId="{3BD40482-67E7-48BA-ACFF-0B0BF95E4ABA}" type="pres">
      <dgm:prSet presAssocID="{9F40F64D-8727-414C-A331-9DA292EE9A08}" presName="root2" presStyleCnt="0"/>
      <dgm:spPr/>
      <dgm:t>
        <a:bodyPr/>
        <a:lstStyle/>
        <a:p>
          <a:endParaRPr lang="id-ID"/>
        </a:p>
      </dgm:t>
    </dgm:pt>
    <dgm:pt modelId="{09CB9B39-C981-4EB7-8E82-538E4A7893E2}" type="pres">
      <dgm:prSet presAssocID="{9F40F64D-8727-414C-A331-9DA292EE9A08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0EA50A0E-0D81-4CEE-B366-10B541040A6C}" type="pres">
      <dgm:prSet presAssocID="{9F40F64D-8727-414C-A331-9DA292EE9A08}" presName="level3hierChild" presStyleCnt="0"/>
      <dgm:spPr/>
      <dgm:t>
        <a:bodyPr/>
        <a:lstStyle/>
        <a:p>
          <a:endParaRPr lang="id-ID"/>
        </a:p>
      </dgm:t>
    </dgm:pt>
    <dgm:pt modelId="{5C6A2497-B25E-4E7E-AD17-594A2831E2EF}" type="pres">
      <dgm:prSet presAssocID="{DCD40DC8-B1F2-4832-99E3-F79A5773F4EE}" presName="conn2-1" presStyleLbl="parChTrans1D2" presStyleIdx="2" presStyleCnt="5"/>
      <dgm:spPr/>
      <dgm:t>
        <a:bodyPr/>
        <a:lstStyle/>
        <a:p>
          <a:endParaRPr lang="id-ID"/>
        </a:p>
      </dgm:t>
    </dgm:pt>
    <dgm:pt modelId="{FA339827-BFFB-43E4-AF80-2DC0D62339C9}" type="pres">
      <dgm:prSet presAssocID="{DCD40DC8-B1F2-4832-99E3-F79A5773F4EE}" presName="connTx" presStyleLbl="parChTrans1D2" presStyleIdx="2" presStyleCnt="5"/>
      <dgm:spPr/>
      <dgm:t>
        <a:bodyPr/>
        <a:lstStyle/>
        <a:p>
          <a:endParaRPr lang="id-ID"/>
        </a:p>
      </dgm:t>
    </dgm:pt>
    <dgm:pt modelId="{6EDBC1AF-2B3E-4C69-8608-A26E709BDE6E}" type="pres">
      <dgm:prSet presAssocID="{3261112E-303E-4787-8CCF-9A2CD5CEBDCC}" presName="root2" presStyleCnt="0"/>
      <dgm:spPr/>
      <dgm:t>
        <a:bodyPr/>
        <a:lstStyle/>
        <a:p>
          <a:endParaRPr lang="id-ID"/>
        </a:p>
      </dgm:t>
    </dgm:pt>
    <dgm:pt modelId="{9C589694-2997-4E0B-8F68-D7F54EC2024F}" type="pres">
      <dgm:prSet presAssocID="{3261112E-303E-4787-8CCF-9A2CD5CEBDCC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6556D0D4-7A1E-42E2-BBF6-BCD8190B9377}" type="pres">
      <dgm:prSet presAssocID="{3261112E-303E-4787-8CCF-9A2CD5CEBDCC}" presName="level3hierChild" presStyleCnt="0"/>
      <dgm:spPr/>
      <dgm:t>
        <a:bodyPr/>
        <a:lstStyle/>
        <a:p>
          <a:endParaRPr lang="id-ID"/>
        </a:p>
      </dgm:t>
    </dgm:pt>
    <dgm:pt modelId="{941D0EE3-C80E-4581-BD3C-F0C28CDCBA9B}" type="pres">
      <dgm:prSet presAssocID="{097120E8-939B-402D-AD3A-42804CCACDF2}" presName="conn2-1" presStyleLbl="parChTrans1D2" presStyleIdx="3" presStyleCnt="5"/>
      <dgm:spPr/>
      <dgm:t>
        <a:bodyPr/>
        <a:lstStyle/>
        <a:p>
          <a:endParaRPr lang="id-ID"/>
        </a:p>
      </dgm:t>
    </dgm:pt>
    <dgm:pt modelId="{9AD95A4E-EEEB-440C-A8D8-AC9689E1E1D7}" type="pres">
      <dgm:prSet presAssocID="{097120E8-939B-402D-AD3A-42804CCACDF2}" presName="connTx" presStyleLbl="parChTrans1D2" presStyleIdx="3" presStyleCnt="5"/>
      <dgm:spPr/>
      <dgm:t>
        <a:bodyPr/>
        <a:lstStyle/>
        <a:p>
          <a:endParaRPr lang="id-ID"/>
        </a:p>
      </dgm:t>
    </dgm:pt>
    <dgm:pt modelId="{D96D63B2-D62E-42A1-810C-F4CE1D34EE62}" type="pres">
      <dgm:prSet presAssocID="{00E98EB9-EEDC-486C-B750-2274556698A7}" presName="root2" presStyleCnt="0"/>
      <dgm:spPr/>
      <dgm:t>
        <a:bodyPr/>
        <a:lstStyle/>
        <a:p>
          <a:endParaRPr lang="id-ID"/>
        </a:p>
      </dgm:t>
    </dgm:pt>
    <dgm:pt modelId="{C79B60CC-1980-428F-82D6-95AB9024AA8B}" type="pres">
      <dgm:prSet presAssocID="{00E98EB9-EEDC-486C-B750-2274556698A7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AEC81444-097A-4585-9364-3089698C8C58}" type="pres">
      <dgm:prSet presAssocID="{00E98EB9-EEDC-486C-B750-2274556698A7}" presName="level3hierChild" presStyleCnt="0"/>
      <dgm:spPr/>
      <dgm:t>
        <a:bodyPr/>
        <a:lstStyle/>
        <a:p>
          <a:endParaRPr lang="id-ID"/>
        </a:p>
      </dgm:t>
    </dgm:pt>
    <dgm:pt modelId="{1AA64929-5093-4015-B67B-8CEE5F743F8D}" type="pres">
      <dgm:prSet presAssocID="{B44933A9-B84B-4E46-8C20-E288C33472A3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601FE43F-B682-438C-9270-6F08C3562A55}" type="pres">
      <dgm:prSet presAssocID="{B44933A9-B84B-4E46-8C20-E288C33472A3}" presName="connTx" presStyleLbl="parChTrans1D2" presStyleIdx="4" presStyleCnt="5"/>
      <dgm:spPr/>
      <dgm:t>
        <a:bodyPr/>
        <a:lstStyle/>
        <a:p>
          <a:endParaRPr lang="en-US"/>
        </a:p>
      </dgm:t>
    </dgm:pt>
    <dgm:pt modelId="{0A6F33FE-37DD-4B9A-9619-A0B685D81C68}" type="pres">
      <dgm:prSet presAssocID="{365B8E5E-9238-43A5-89A9-248E260A31CB}" presName="root2" presStyleCnt="0"/>
      <dgm:spPr/>
    </dgm:pt>
    <dgm:pt modelId="{D44E9D96-4F5C-4D58-815A-D989CB22EC16}" type="pres">
      <dgm:prSet presAssocID="{365B8E5E-9238-43A5-89A9-248E260A31CB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D272BE-29DB-4CA0-9122-A90910474714}" type="pres">
      <dgm:prSet presAssocID="{365B8E5E-9238-43A5-89A9-248E260A31CB}" presName="level3hierChild" presStyleCnt="0"/>
      <dgm:spPr/>
    </dgm:pt>
  </dgm:ptLst>
  <dgm:cxnLst>
    <dgm:cxn modelId="{79A33172-363B-410A-A77C-868B0719E8F3}" srcId="{B39C3434-ECC3-4486-AC38-7308BC85E7F3}" destId="{9F40F64D-8727-414C-A331-9DA292EE9A08}" srcOrd="1" destOrd="0" parTransId="{E46E0EC8-3A0B-4935-9E5F-1A7506C27E11}" sibTransId="{7E53399A-C3AC-4361-A8DF-78D7125195C0}"/>
    <dgm:cxn modelId="{6106A456-C5BD-4FB2-9AFB-3967ECE1889B}" type="presOf" srcId="{B44933A9-B84B-4E46-8C20-E288C33472A3}" destId="{1AA64929-5093-4015-B67B-8CEE5F743F8D}" srcOrd="0" destOrd="0" presId="urn:microsoft.com/office/officeart/2008/layout/HorizontalMultiLevelHierarchy"/>
    <dgm:cxn modelId="{0250D16A-3D5C-48C3-91B4-BDF25207BD4E}" type="presOf" srcId="{DCD40DC8-B1F2-4832-99E3-F79A5773F4EE}" destId="{5C6A2497-B25E-4E7E-AD17-594A2831E2EF}" srcOrd="0" destOrd="0" presId="urn:microsoft.com/office/officeart/2008/layout/HorizontalMultiLevelHierarchy"/>
    <dgm:cxn modelId="{9A955576-E3EA-451C-A4BB-C906D292752E}" type="presOf" srcId="{B44933A9-B84B-4E46-8C20-E288C33472A3}" destId="{601FE43F-B682-438C-9270-6F08C3562A55}" srcOrd="1" destOrd="0" presId="urn:microsoft.com/office/officeart/2008/layout/HorizontalMultiLevelHierarchy"/>
    <dgm:cxn modelId="{2BD0DDF7-BC36-4370-AD30-A1938C99575E}" type="presOf" srcId="{08D5C3CE-8482-42C1-AD9C-98204E9406CC}" destId="{06438CC5-24DF-4828-9474-5CDBEA48844F}" srcOrd="0" destOrd="0" presId="urn:microsoft.com/office/officeart/2008/layout/HorizontalMultiLevelHierarchy"/>
    <dgm:cxn modelId="{0F730740-AFD2-45D3-932F-27A2AD8D921E}" type="presOf" srcId="{097120E8-939B-402D-AD3A-42804CCACDF2}" destId="{941D0EE3-C80E-4581-BD3C-F0C28CDCBA9B}" srcOrd="0" destOrd="0" presId="urn:microsoft.com/office/officeart/2008/layout/HorizontalMultiLevelHierarchy"/>
    <dgm:cxn modelId="{5AC50BC4-BCF1-4305-8E26-95239F7DFBA9}" type="presOf" srcId="{365B8E5E-9238-43A5-89A9-248E260A31CB}" destId="{D44E9D96-4F5C-4D58-815A-D989CB22EC16}" srcOrd="0" destOrd="0" presId="urn:microsoft.com/office/officeart/2008/layout/HorizontalMultiLevelHierarchy"/>
    <dgm:cxn modelId="{8AA51583-5F36-46A4-B887-3D6F389A92AD}" srcId="{B39C3434-ECC3-4486-AC38-7308BC85E7F3}" destId="{3261112E-303E-4787-8CCF-9A2CD5CEBDCC}" srcOrd="2" destOrd="0" parTransId="{DCD40DC8-B1F2-4832-99E3-F79A5773F4EE}" sibTransId="{E46D7731-4B10-462F-A729-0613DBA8D281}"/>
    <dgm:cxn modelId="{2BAF23BD-EC5E-4F0F-B458-1571AD3086A3}" type="presOf" srcId="{E46E0EC8-3A0B-4935-9E5F-1A7506C27E11}" destId="{BCC984DF-409B-4870-8487-722EC71CB206}" srcOrd="1" destOrd="0" presId="urn:microsoft.com/office/officeart/2008/layout/HorizontalMultiLevelHierarchy"/>
    <dgm:cxn modelId="{96216370-1DC4-49A5-B673-46F600EC8793}" type="presOf" srcId="{B39C3434-ECC3-4486-AC38-7308BC85E7F3}" destId="{D2B7AEAD-4D59-42FC-A4B1-AF9D4475479E}" srcOrd="0" destOrd="0" presId="urn:microsoft.com/office/officeart/2008/layout/HorizontalMultiLevelHierarchy"/>
    <dgm:cxn modelId="{41882868-5604-44BF-8497-2D69F7E6D2CC}" type="presOf" srcId="{38F6076B-EC94-4FB8-9E4A-E2A28E99E9F5}" destId="{F8EEE8F5-C516-4DB1-8105-A91975B2DBE5}" srcOrd="0" destOrd="0" presId="urn:microsoft.com/office/officeart/2008/layout/HorizontalMultiLevelHierarchy"/>
    <dgm:cxn modelId="{9BBE31E4-558C-4B5B-9497-581D217601D3}" type="presOf" srcId="{097120E8-939B-402D-AD3A-42804CCACDF2}" destId="{9AD95A4E-EEEB-440C-A8D8-AC9689E1E1D7}" srcOrd="1" destOrd="0" presId="urn:microsoft.com/office/officeart/2008/layout/HorizontalMultiLevelHierarchy"/>
    <dgm:cxn modelId="{F3FF234B-444F-4E1F-8648-D612F118AE63}" type="presOf" srcId="{9F40F64D-8727-414C-A331-9DA292EE9A08}" destId="{09CB9B39-C981-4EB7-8E82-538E4A7893E2}" srcOrd="0" destOrd="0" presId="urn:microsoft.com/office/officeart/2008/layout/HorizontalMultiLevelHierarchy"/>
    <dgm:cxn modelId="{CE14B15E-C9F8-4CF7-BAB9-FFE947FDCA93}" srcId="{B39C3434-ECC3-4486-AC38-7308BC85E7F3}" destId="{08D5C3CE-8482-42C1-AD9C-98204E9406CC}" srcOrd="0" destOrd="0" parTransId="{C3C5B516-410F-4F74-8226-802382BEDF4E}" sibTransId="{54C1BE07-317D-4A2B-AFC2-304DC8030B05}"/>
    <dgm:cxn modelId="{4ADA5C15-D675-4FED-A33F-8DDCCD2A0388}" type="presOf" srcId="{C3C5B516-410F-4F74-8226-802382BEDF4E}" destId="{16BDCB5F-0F5D-4127-8565-A42FE81F9184}" srcOrd="1" destOrd="0" presId="urn:microsoft.com/office/officeart/2008/layout/HorizontalMultiLevelHierarchy"/>
    <dgm:cxn modelId="{26EF1DDE-BA05-473F-96CA-F35996B132EA}" srcId="{38F6076B-EC94-4FB8-9E4A-E2A28E99E9F5}" destId="{B39C3434-ECC3-4486-AC38-7308BC85E7F3}" srcOrd="0" destOrd="0" parTransId="{861E7905-F6C8-4A12-831D-339F15993FB0}" sibTransId="{D7FFD1EF-7679-44CD-B656-896A218CBD8A}"/>
    <dgm:cxn modelId="{64D3FF3B-37FF-4C75-AB73-81FE389EEEF4}" type="presOf" srcId="{E46E0EC8-3A0B-4935-9E5F-1A7506C27E11}" destId="{21D22B26-B32C-4579-B7AD-28729D0A8979}" srcOrd="0" destOrd="0" presId="urn:microsoft.com/office/officeart/2008/layout/HorizontalMultiLevelHierarchy"/>
    <dgm:cxn modelId="{6640DF80-B65A-4243-9F43-58D833210D09}" type="presOf" srcId="{00E98EB9-EEDC-486C-B750-2274556698A7}" destId="{C79B60CC-1980-428F-82D6-95AB9024AA8B}" srcOrd="0" destOrd="0" presId="urn:microsoft.com/office/officeart/2008/layout/HorizontalMultiLevelHierarchy"/>
    <dgm:cxn modelId="{61F6C3E4-169B-45AD-B288-DAE8F4D07CFF}" srcId="{B39C3434-ECC3-4486-AC38-7308BC85E7F3}" destId="{365B8E5E-9238-43A5-89A9-248E260A31CB}" srcOrd="4" destOrd="0" parTransId="{B44933A9-B84B-4E46-8C20-E288C33472A3}" sibTransId="{688F2607-02DE-4C54-991B-D8B0BC346CB8}"/>
    <dgm:cxn modelId="{75D53704-4D2B-4B21-9BDD-F82962CF7FA6}" srcId="{B39C3434-ECC3-4486-AC38-7308BC85E7F3}" destId="{00E98EB9-EEDC-486C-B750-2274556698A7}" srcOrd="3" destOrd="0" parTransId="{097120E8-939B-402D-AD3A-42804CCACDF2}" sibTransId="{D86A2B02-2DCF-4CDF-B67D-8710C291860C}"/>
    <dgm:cxn modelId="{95FA9DFF-EFAE-4862-B799-4C9C428EA535}" type="presOf" srcId="{DCD40DC8-B1F2-4832-99E3-F79A5773F4EE}" destId="{FA339827-BFFB-43E4-AF80-2DC0D62339C9}" srcOrd="1" destOrd="0" presId="urn:microsoft.com/office/officeart/2008/layout/HorizontalMultiLevelHierarchy"/>
    <dgm:cxn modelId="{F8FEE0D3-99F5-4278-8A47-94089C7B7E51}" type="presOf" srcId="{3261112E-303E-4787-8CCF-9A2CD5CEBDCC}" destId="{9C589694-2997-4E0B-8F68-D7F54EC2024F}" srcOrd="0" destOrd="0" presId="urn:microsoft.com/office/officeart/2008/layout/HorizontalMultiLevelHierarchy"/>
    <dgm:cxn modelId="{B04A8EDA-C2BF-4781-AD65-991739167C87}" type="presOf" srcId="{C3C5B516-410F-4F74-8226-802382BEDF4E}" destId="{4E1A31D4-6BFA-4701-9175-ADAA22CE039E}" srcOrd="0" destOrd="0" presId="urn:microsoft.com/office/officeart/2008/layout/HorizontalMultiLevelHierarchy"/>
    <dgm:cxn modelId="{73AF2D17-9CD1-4ABB-A3C5-0BCA82B85575}" type="presParOf" srcId="{F8EEE8F5-C516-4DB1-8105-A91975B2DBE5}" destId="{07DC6BAE-DA59-48F8-9441-9080FD666E15}" srcOrd="0" destOrd="0" presId="urn:microsoft.com/office/officeart/2008/layout/HorizontalMultiLevelHierarchy"/>
    <dgm:cxn modelId="{1791C029-812F-4317-950B-42A2F6FE92DD}" type="presParOf" srcId="{07DC6BAE-DA59-48F8-9441-9080FD666E15}" destId="{D2B7AEAD-4D59-42FC-A4B1-AF9D4475479E}" srcOrd="0" destOrd="0" presId="urn:microsoft.com/office/officeart/2008/layout/HorizontalMultiLevelHierarchy"/>
    <dgm:cxn modelId="{650165CE-82E8-4843-872F-B1B9586E0AC0}" type="presParOf" srcId="{07DC6BAE-DA59-48F8-9441-9080FD666E15}" destId="{508EF827-65B5-49ED-B748-38D23497F24A}" srcOrd="1" destOrd="0" presId="urn:microsoft.com/office/officeart/2008/layout/HorizontalMultiLevelHierarchy"/>
    <dgm:cxn modelId="{184B6891-17D6-4F47-A698-DE2E0372868C}" type="presParOf" srcId="{508EF827-65B5-49ED-B748-38D23497F24A}" destId="{4E1A31D4-6BFA-4701-9175-ADAA22CE039E}" srcOrd="0" destOrd="0" presId="urn:microsoft.com/office/officeart/2008/layout/HorizontalMultiLevelHierarchy"/>
    <dgm:cxn modelId="{0FE3DA84-7096-4FE2-8667-3F7224267C4E}" type="presParOf" srcId="{4E1A31D4-6BFA-4701-9175-ADAA22CE039E}" destId="{16BDCB5F-0F5D-4127-8565-A42FE81F9184}" srcOrd="0" destOrd="0" presId="urn:microsoft.com/office/officeart/2008/layout/HorizontalMultiLevelHierarchy"/>
    <dgm:cxn modelId="{288ADF50-B273-43DB-A1A9-319787C009EF}" type="presParOf" srcId="{508EF827-65B5-49ED-B748-38D23497F24A}" destId="{1BE80C15-96FD-4A47-9E69-4162FDEB1802}" srcOrd="1" destOrd="0" presId="urn:microsoft.com/office/officeart/2008/layout/HorizontalMultiLevelHierarchy"/>
    <dgm:cxn modelId="{D7D5F75C-03DD-41CA-AD80-86C7EE203C12}" type="presParOf" srcId="{1BE80C15-96FD-4A47-9E69-4162FDEB1802}" destId="{06438CC5-24DF-4828-9474-5CDBEA48844F}" srcOrd="0" destOrd="0" presId="urn:microsoft.com/office/officeart/2008/layout/HorizontalMultiLevelHierarchy"/>
    <dgm:cxn modelId="{970C726C-599D-4030-B39D-45D16587C013}" type="presParOf" srcId="{1BE80C15-96FD-4A47-9E69-4162FDEB1802}" destId="{C28777A3-DD19-411E-83E5-7311C3A2DC51}" srcOrd="1" destOrd="0" presId="urn:microsoft.com/office/officeart/2008/layout/HorizontalMultiLevelHierarchy"/>
    <dgm:cxn modelId="{A5BCB810-ECD2-454E-9924-9B6BB60ED6ED}" type="presParOf" srcId="{508EF827-65B5-49ED-B748-38D23497F24A}" destId="{21D22B26-B32C-4579-B7AD-28729D0A8979}" srcOrd="2" destOrd="0" presId="urn:microsoft.com/office/officeart/2008/layout/HorizontalMultiLevelHierarchy"/>
    <dgm:cxn modelId="{1CD8D139-E94E-443A-AF55-0455ED5E39D2}" type="presParOf" srcId="{21D22B26-B32C-4579-B7AD-28729D0A8979}" destId="{BCC984DF-409B-4870-8487-722EC71CB206}" srcOrd="0" destOrd="0" presId="urn:microsoft.com/office/officeart/2008/layout/HorizontalMultiLevelHierarchy"/>
    <dgm:cxn modelId="{89845F3D-CE0A-499D-90F3-759E9B8EF782}" type="presParOf" srcId="{508EF827-65B5-49ED-B748-38D23497F24A}" destId="{3BD40482-67E7-48BA-ACFF-0B0BF95E4ABA}" srcOrd="3" destOrd="0" presId="urn:microsoft.com/office/officeart/2008/layout/HorizontalMultiLevelHierarchy"/>
    <dgm:cxn modelId="{D8B3C111-4C25-4FD5-A1B3-83774182D09E}" type="presParOf" srcId="{3BD40482-67E7-48BA-ACFF-0B0BF95E4ABA}" destId="{09CB9B39-C981-4EB7-8E82-538E4A7893E2}" srcOrd="0" destOrd="0" presId="urn:microsoft.com/office/officeart/2008/layout/HorizontalMultiLevelHierarchy"/>
    <dgm:cxn modelId="{2526F1BD-8AFF-47FD-B611-D5B29B90E9BB}" type="presParOf" srcId="{3BD40482-67E7-48BA-ACFF-0B0BF95E4ABA}" destId="{0EA50A0E-0D81-4CEE-B366-10B541040A6C}" srcOrd="1" destOrd="0" presId="urn:microsoft.com/office/officeart/2008/layout/HorizontalMultiLevelHierarchy"/>
    <dgm:cxn modelId="{90EEF8E2-12A0-4A3D-8B33-D4A5BAE8A6E1}" type="presParOf" srcId="{508EF827-65B5-49ED-B748-38D23497F24A}" destId="{5C6A2497-B25E-4E7E-AD17-594A2831E2EF}" srcOrd="4" destOrd="0" presId="urn:microsoft.com/office/officeart/2008/layout/HorizontalMultiLevelHierarchy"/>
    <dgm:cxn modelId="{EFC58A32-3EAA-4C5B-A355-CFA9901249C2}" type="presParOf" srcId="{5C6A2497-B25E-4E7E-AD17-594A2831E2EF}" destId="{FA339827-BFFB-43E4-AF80-2DC0D62339C9}" srcOrd="0" destOrd="0" presId="urn:microsoft.com/office/officeart/2008/layout/HorizontalMultiLevelHierarchy"/>
    <dgm:cxn modelId="{399A2A64-12CE-4F30-A96F-AF93D3282FC3}" type="presParOf" srcId="{508EF827-65B5-49ED-B748-38D23497F24A}" destId="{6EDBC1AF-2B3E-4C69-8608-A26E709BDE6E}" srcOrd="5" destOrd="0" presId="urn:microsoft.com/office/officeart/2008/layout/HorizontalMultiLevelHierarchy"/>
    <dgm:cxn modelId="{BD15BE73-5343-4AF1-87AF-CE2D05C346D6}" type="presParOf" srcId="{6EDBC1AF-2B3E-4C69-8608-A26E709BDE6E}" destId="{9C589694-2997-4E0B-8F68-D7F54EC2024F}" srcOrd="0" destOrd="0" presId="urn:microsoft.com/office/officeart/2008/layout/HorizontalMultiLevelHierarchy"/>
    <dgm:cxn modelId="{D56BBD91-E830-4EF2-BC0E-022365BF59AB}" type="presParOf" srcId="{6EDBC1AF-2B3E-4C69-8608-A26E709BDE6E}" destId="{6556D0D4-7A1E-42E2-BBF6-BCD8190B9377}" srcOrd="1" destOrd="0" presId="urn:microsoft.com/office/officeart/2008/layout/HorizontalMultiLevelHierarchy"/>
    <dgm:cxn modelId="{4928DFAE-3713-4B38-AA26-FBE1F7CFF21C}" type="presParOf" srcId="{508EF827-65B5-49ED-B748-38D23497F24A}" destId="{941D0EE3-C80E-4581-BD3C-F0C28CDCBA9B}" srcOrd="6" destOrd="0" presId="urn:microsoft.com/office/officeart/2008/layout/HorizontalMultiLevelHierarchy"/>
    <dgm:cxn modelId="{22BC441B-0FCC-4FF0-88D3-9AE5BE5690A3}" type="presParOf" srcId="{941D0EE3-C80E-4581-BD3C-F0C28CDCBA9B}" destId="{9AD95A4E-EEEB-440C-A8D8-AC9689E1E1D7}" srcOrd="0" destOrd="0" presId="urn:microsoft.com/office/officeart/2008/layout/HorizontalMultiLevelHierarchy"/>
    <dgm:cxn modelId="{1387D215-8457-42E8-9E00-5D094321C158}" type="presParOf" srcId="{508EF827-65B5-49ED-B748-38D23497F24A}" destId="{D96D63B2-D62E-42A1-810C-F4CE1D34EE62}" srcOrd="7" destOrd="0" presId="urn:microsoft.com/office/officeart/2008/layout/HorizontalMultiLevelHierarchy"/>
    <dgm:cxn modelId="{F1CB6243-45B8-4A07-92FF-616A3E7FE124}" type="presParOf" srcId="{D96D63B2-D62E-42A1-810C-F4CE1D34EE62}" destId="{C79B60CC-1980-428F-82D6-95AB9024AA8B}" srcOrd="0" destOrd="0" presId="urn:microsoft.com/office/officeart/2008/layout/HorizontalMultiLevelHierarchy"/>
    <dgm:cxn modelId="{86FB1C8F-699E-4BD0-995B-0F342D23D2AC}" type="presParOf" srcId="{D96D63B2-D62E-42A1-810C-F4CE1D34EE62}" destId="{AEC81444-097A-4585-9364-3089698C8C58}" srcOrd="1" destOrd="0" presId="urn:microsoft.com/office/officeart/2008/layout/HorizontalMultiLevelHierarchy"/>
    <dgm:cxn modelId="{25B6F2E9-80A5-4137-9C4A-DBBA31C9457F}" type="presParOf" srcId="{508EF827-65B5-49ED-B748-38D23497F24A}" destId="{1AA64929-5093-4015-B67B-8CEE5F743F8D}" srcOrd="8" destOrd="0" presId="urn:microsoft.com/office/officeart/2008/layout/HorizontalMultiLevelHierarchy"/>
    <dgm:cxn modelId="{40442A5C-C740-45C8-B3C6-3ECD7352DB10}" type="presParOf" srcId="{1AA64929-5093-4015-B67B-8CEE5F743F8D}" destId="{601FE43F-B682-438C-9270-6F08C3562A55}" srcOrd="0" destOrd="0" presId="urn:microsoft.com/office/officeart/2008/layout/HorizontalMultiLevelHierarchy"/>
    <dgm:cxn modelId="{642349D9-2ACA-4212-83DE-1A40813259C8}" type="presParOf" srcId="{508EF827-65B5-49ED-B748-38D23497F24A}" destId="{0A6F33FE-37DD-4B9A-9619-A0B685D81C68}" srcOrd="9" destOrd="0" presId="urn:microsoft.com/office/officeart/2008/layout/HorizontalMultiLevelHierarchy"/>
    <dgm:cxn modelId="{8A45F078-F358-4F4D-BDB1-4DEFA3A41F53}" type="presParOf" srcId="{0A6F33FE-37DD-4B9A-9619-A0B685D81C68}" destId="{D44E9D96-4F5C-4D58-815A-D989CB22EC16}" srcOrd="0" destOrd="0" presId="urn:microsoft.com/office/officeart/2008/layout/HorizontalMultiLevelHierarchy"/>
    <dgm:cxn modelId="{5CB0CF80-597D-403A-9DB2-DAC8132BE0AC}" type="presParOf" srcId="{0A6F33FE-37DD-4B9A-9619-A0B685D81C68}" destId="{63D272BE-29DB-4CA0-9122-A9091047471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ED3469-118B-4A0A-8515-EDD6F32E4F01}" type="doc">
      <dgm:prSet loTypeId="urn:microsoft.com/office/officeart/2005/8/layout/hierarchy3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id-ID"/>
        </a:p>
      </dgm:t>
    </dgm:pt>
    <dgm:pt modelId="{C9F81673-5BA3-4508-B338-72B23B547C0C}">
      <dgm:prSet phldrT="[Text]"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Contoh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Kekeruhan</a:t>
          </a:r>
          <a:endParaRPr lang="id-ID" dirty="0"/>
        </a:p>
      </dgm:t>
    </dgm:pt>
    <dgm:pt modelId="{AFCBDAE4-EFBB-4C4F-A7A2-8D06D3FE6C9A}" type="parTrans" cxnId="{092DC5BD-B9BC-44B3-A72E-0919DB209C11}">
      <dgm:prSet/>
      <dgm:spPr/>
      <dgm:t>
        <a:bodyPr/>
        <a:lstStyle/>
        <a:p>
          <a:endParaRPr lang="id-ID"/>
        </a:p>
      </dgm:t>
    </dgm:pt>
    <dgm:pt modelId="{1FED8845-6C01-4364-AC8E-68156F09121B}" type="sibTrans" cxnId="{092DC5BD-B9BC-44B3-A72E-0919DB209C11}">
      <dgm:prSet/>
      <dgm:spPr/>
      <dgm:t>
        <a:bodyPr/>
        <a:lstStyle/>
        <a:p>
          <a:endParaRPr lang="id-ID"/>
        </a:p>
      </dgm:t>
    </dgm:pt>
    <dgm:pt modelId="{2B708970-2EC7-4FF9-A3C4-5598D18A8C7E}">
      <dgm:prSet phldrT="[Text]"/>
      <dgm:spPr/>
      <dgm:t>
        <a:bodyPr/>
        <a:lstStyle/>
        <a:p>
          <a:r>
            <a:rPr lang="en-US" b="1" dirty="0" err="1" smtClean="0">
              <a:solidFill>
                <a:schemeClr val="tx2"/>
              </a:solidFill>
              <a:latin typeface="Arial" charset="0"/>
            </a:rPr>
            <a:t>Partikel</a:t>
          </a:r>
          <a:r>
            <a:rPr lang="en-US" b="1" dirty="0" smtClean="0">
              <a:solidFill>
                <a:schemeClr val="tx2"/>
              </a:solidFill>
              <a:latin typeface="Arial" charset="0"/>
            </a:rPr>
            <a:t>  </a:t>
          </a:r>
          <a:r>
            <a:rPr lang="en-US" b="1" dirty="0" smtClean="0">
              <a:solidFill>
                <a:schemeClr val="tx2"/>
              </a:solidFill>
              <a:latin typeface="Arial" charset="0"/>
              <a:sym typeface="Symbol" pitchFamily="18" charset="2"/>
            </a:rPr>
            <a:t> 10 </a:t>
          </a:r>
          <a:r>
            <a:rPr lang="en-US" b="1" dirty="0" err="1" smtClean="0">
              <a:solidFill>
                <a:schemeClr val="tx2"/>
              </a:solidFill>
              <a:latin typeface="Arial" charset="0"/>
              <a:sym typeface="Symbol" pitchFamily="18" charset="2"/>
            </a:rPr>
            <a:t>mikron</a:t>
          </a:r>
          <a:r>
            <a:rPr lang="en-US" b="1" dirty="0" smtClean="0">
              <a:solidFill>
                <a:schemeClr val="tx2"/>
              </a:solidFill>
              <a:latin typeface="Arial" charset="0"/>
              <a:sym typeface="Symbol" pitchFamily="18" charset="2"/>
            </a:rPr>
            <a:t> </a:t>
          </a:r>
          <a:r>
            <a:rPr lang="en-US" b="1" dirty="0" err="1" smtClean="0">
              <a:solidFill>
                <a:schemeClr val="tx2"/>
              </a:solidFill>
              <a:latin typeface="Arial" charset="0"/>
              <a:sym typeface="Symbol" pitchFamily="18" charset="2"/>
            </a:rPr>
            <a:t>dapat</a:t>
          </a:r>
          <a:r>
            <a:rPr lang="en-US" b="1" dirty="0" smtClean="0">
              <a:solidFill>
                <a:schemeClr val="tx2"/>
              </a:solidFill>
              <a:latin typeface="Arial" charset="0"/>
              <a:sym typeface="Symbol" pitchFamily="18" charset="2"/>
            </a:rPr>
            <a:t> </a:t>
          </a:r>
          <a:r>
            <a:rPr lang="en-US" b="1" dirty="0" err="1" smtClean="0">
              <a:solidFill>
                <a:schemeClr val="tx2"/>
              </a:solidFill>
              <a:latin typeface="Arial" charset="0"/>
              <a:sym typeface="Symbol" pitchFamily="18" charset="2"/>
            </a:rPr>
            <a:t>dihilangkan</a:t>
          </a:r>
          <a:r>
            <a:rPr lang="en-US" b="1" dirty="0" smtClean="0">
              <a:solidFill>
                <a:schemeClr val="tx2"/>
              </a:solidFill>
              <a:latin typeface="Arial" charset="0"/>
              <a:sym typeface="Symbol" pitchFamily="18" charset="2"/>
            </a:rPr>
            <a:t> </a:t>
          </a:r>
          <a:r>
            <a:rPr lang="en-US" b="1" dirty="0" err="1" smtClean="0">
              <a:solidFill>
                <a:schemeClr val="tx2"/>
              </a:solidFill>
              <a:latin typeface="Arial" charset="0"/>
              <a:sym typeface="Symbol" pitchFamily="18" charset="2"/>
            </a:rPr>
            <a:t>dengan</a:t>
          </a:r>
          <a:r>
            <a:rPr lang="en-US" b="1" dirty="0" smtClean="0">
              <a:solidFill>
                <a:schemeClr val="tx2"/>
              </a:solidFill>
              <a:latin typeface="Arial" charset="0"/>
              <a:sym typeface="Symbol" pitchFamily="18" charset="2"/>
            </a:rPr>
            <a:t> </a:t>
          </a:r>
          <a:r>
            <a:rPr lang="en-US" b="1" dirty="0" err="1" smtClean="0">
              <a:solidFill>
                <a:schemeClr val="tx2"/>
              </a:solidFill>
              <a:latin typeface="Arial" charset="0"/>
              <a:sym typeface="Symbol" pitchFamily="18" charset="2"/>
            </a:rPr>
            <a:t>penyaringan</a:t>
          </a:r>
          <a:r>
            <a:rPr lang="en-US" b="1" dirty="0" smtClean="0">
              <a:solidFill>
                <a:schemeClr val="tx2"/>
              </a:solidFill>
              <a:latin typeface="Arial" charset="0"/>
              <a:sym typeface="Symbol" pitchFamily="18" charset="2"/>
            </a:rPr>
            <a:t> </a:t>
          </a:r>
          <a:r>
            <a:rPr lang="en-US" b="1" dirty="0" err="1" smtClean="0">
              <a:solidFill>
                <a:schemeClr val="tx2"/>
              </a:solidFill>
              <a:latin typeface="Arial" charset="0"/>
              <a:sym typeface="Symbol" pitchFamily="18" charset="2"/>
            </a:rPr>
            <a:t>dan</a:t>
          </a:r>
          <a:r>
            <a:rPr lang="en-US" b="1" dirty="0" smtClean="0">
              <a:solidFill>
                <a:schemeClr val="tx2"/>
              </a:solidFill>
              <a:latin typeface="Arial" charset="0"/>
              <a:sym typeface="Symbol" pitchFamily="18" charset="2"/>
            </a:rPr>
            <a:t> </a:t>
          </a:r>
          <a:r>
            <a:rPr lang="en-US" b="1" dirty="0" err="1" smtClean="0">
              <a:solidFill>
                <a:schemeClr val="tx2"/>
              </a:solidFill>
              <a:latin typeface="Arial" charset="0"/>
              <a:sym typeface="Symbol" pitchFamily="18" charset="2"/>
            </a:rPr>
            <a:t>pengendapan</a:t>
          </a:r>
          <a:endParaRPr lang="id-ID" dirty="0">
            <a:solidFill>
              <a:schemeClr val="tx2"/>
            </a:solidFill>
          </a:endParaRPr>
        </a:p>
      </dgm:t>
    </dgm:pt>
    <dgm:pt modelId="{D0FCA5EF-516F-4B82-A7EC-0FD1C7D4B239}" type="parTrans" cxnId="{04168695-5E0C-447A-8B8B-CF88B86E7345}">
      <dgm:prSet/>
      <dgm:spPr/>
      <dgm:t>
        <a:bodyPr/>
        <a:lstStyle/>
        <a:p>
          <a:endParaRPr lang="id-ID"/>
        </a:p>
      </dgm:t>
    </dgm:pt>
    <dgm:pt modelId="{EE88B5D5-3490-4287-A4B6-7327FD9FA84C}" type="sibTrans" cxnId="{04168695-5E0C-447A-8B8B-CF88B86E7345}">
      <dgm:prSet/>
      <dgm:spPr/>
      <dgm:t>
        <a:bodyPr/>
        <a:lstStyle/>
        <a:p>
          <a:endParaRPr lang="id-ID"/>
        </a:p>
      </dgm:t>
    </dgm:pt>
    <dgm:pt modelId="{0C61415B-F636-4CC0-B33E-DA06E38BF7AA}">
      <dgm:prSet phldrT="[Text]"/>
      <dgm:spPr/>
      <dgm:t>
        <a:bodyPr/>
        <a:lstStyle/>
        <a:p>
          <a:r>
            <a:rPr lang="en-US" b="1" dirty="0" err="1" smtClean="0">
              <a:solidFill>
                <a:schemeClr val="tx2"/>
              </a:solidFill>
              <a:latin typeface="Arial" charset="0"/>
            </a:rPr>
            <a:t>Partikel</a:t>
          </a:r>
          <a:r>
            <a:rPr lang="en-US" b="1" dirty="0" smtClean="0">
              <a:solidFill>
                <a:schemeClr val="tx2"/>
              </a:solidFill>
              <a:latin typeface="Arial" charset="0"/>
            </a:rPr>
            <a:t> </a:t>
          </a:r>
          <a:r>
            <a:rPr lang="en-US" b="1" dirty="0" smtClean="0">
              <a:solidFill>
                <a:schemeClr val="tx2"/>
              </a:solidFill>
              <a:latin typeface="Arial" charset="0"/>
              <a:sym typeface="Symbol" pitchFamily="18" charset="2"/>
            </a:rPr>
            <a:t> 1 </a:t>
          </a:r>
          <a:r>
            <a:rPr lang="en-US" b="1" dirty="0" err="1" smtClean="0">
              <a:solidFill>
                <a:schemeClr val="tx2"/>
              </a:solidFill>
              <a:latin typeface="Arial" charset="0"/>
              <a:sym typeface="Symbol" pitchFamily="18" charset="2"/>
            </a:rPr>
            <a:t>mikron</a:t>
          </a:r>
          <a:r>
            <a:rPr lang="en-US" b="1" dirty="0" smtClean="0">
              <a:solidFill>
                <a:schemeClr val="tx2"/>
              </a:solidFill>
              <a:latin typeface="Arial" charset="0"/>
              <a:sym typeface="Symbol" pitchFamily="18" charset="2"/>
            </a:rPr>
            <a:t>  </a:t>
          </a:r>
          <a:r>
            <a:rPr lang="en-US" b="1" dirty="0" err="1" smtClean="0">
              <a:solidFill>
                <a:schemeClr val="tx2"/>
              </a:solidFill>
              <a:latin typeface="Arial" charset="0"/>
              <a:sym typeface="Symbol" pitchFamily="18" charset="2"/>
            </a:rPr>
            <a:t>memerlukan</a:t>
          </a:r>
          <a:r>
            <a:rPr lang="en-US" b="1" dirty="0" smtClean="0">
              <a:solidFill>
                <a:schemeClr val="tx2"/>
              </a:solidFill>
              <a:latin typeface="Arial" charset="0"/>
              <a:sym typeface="Symbol" pitchFamily="18" charset="2"/>
            </a:rPr>
            <a:t> </a:t>
          </a:r>
          <a:r>
            <a:rPr lang="en-US" b="1" dirty="0" err="1" smtClean="0">
              <a:solidFill>
                <a:schemeClr val="tx2"/>
              </a:solidFill>
              <a:latin typeface="Arial" charset="0"/>
              <a:sym typeface="Symbol" pitchFamily="18" charset="2"/>
            </a:rPr>
            <a:t>sistem</a:t>
          </a:r>
          <a:r>
            <a:rPr lang="en-US" b="1" dirty="0" smtClean="0">
              <a:solidFill>
                <a:schemeClr val="tx2"/>
              </a:solidFill>
              <a:latin typeface="Arial" charset="0"/>
              <a:sym typeface="Symbol" pitchFamily="18" charset="2"/>
            </a:rPr>
            <a:t> </a:t>
          </a:r>
          <a:r>
            <a:rPr lang="en-US" b="1" dirty="0" err="1" smtClean="0">
              <a:solidFill>
                <a:schemeClr val="tx2"/>
              </a:solidFill>
              <a:latin typeface="Arial" charset="0"/>
              <a:sym typeface="Symbol" pitchFamily="18" charset="2"/>
            </a:rPr>
            <a:t>pemisahan</a:t>
          </a:r>
          <a:r>
            <a:rPr lang="en-US" b="1" dirty="0" smtClean="0">
              <a:solidFill>
                <a:schemeClr val="tx2"/>
              </a:solidFill>
              <a:latin typeface="Arial" charset="0"/>
              <a:sym typeface="Symbol" pitchFamily="18" charset="2"/>
            </a:rPr>
            <a:t> yang </a:t>
          </a:r>
          <a:r>
            <a:rPr lang="en-US" b="1" dirty="0" err="1" smtClean="0">
              <a:solidFill>
                <a:schemeClr val="tx2"/>
              </a:solidFill>
              <a:latin typeface="Arial" charset="0"/>
              <a:sym typeface="Symbol" pitchFamily="18" charset="2"/>
            </a:rPr>
            <a:t>lebih</a:t>
          </a:r>
          <a:r>
            <a:rPr lang="en-US" b="1" dirty="0" smtClean="0">
              <a:solidFill>
                <a:schemeClr val="tx2"/>
              </a:solidFill>
              <a:latin typeface="Arial" charset="0"/>
              <a:sym typeface="Symbol" pitchFamily="18" charset="2"/>
            </a:rPr>
            <a:t> </a:t>
          </a:r>
          <a:r>
            <a:rPr lang="en-US" b="1" dirty="0" err="1" smtClean="0">
              <a:solidFill>
                <a:schemeClr val="tx2"/>
              </a:solidFill>
              <a:latin typeface="Arial" charset="0"/>
              <a:sym typeface="Symbol" pitchFamily="18" charset="2"/>
            </a:rPr>
            <a:t>tinggi</a:t>
          </a:r>
          <a:r>
            <a:rPr lang="en-US" b="1" dirty="0" smtClean="0">
              <a:solidFill>
                <a:schemeClr val="tx2"/>
              </a:solidFill>
              <a:latin typeface="Arial" charset="0"/>
              <a:sym typeface="Symbol" pitchFamily="18" charset="2"/>
            </a:rPr>
            <a:t>, </a:t>
          </a:r>
          <a:r>
            <a:rPr lang="en-US" b="1" dirty="0" err="1" smtClean="0">
              <a:solidFill>
                <a:schemeClr val="tx2"/>
              </a:solidFill>
              <a:latin typeface="Arial" charset="0"/>
              <a:sym typeface="Symbol" pitchFamily="18" charset="2"/>
            </a:rPr>
            <a:t>seperti</a:t>
          </a:r>
          <a:r>
            <a:rPr lang="en-US" b="1" dirty="0" smtClean="0">
              <a:solidFill>
                <a:schemeClr val="tx2"/>
              </a:solidFill>
              <a:latin typeface="Arial" charset="0"/>
              <a:sym typeface="Symbol" pitchFamily="18" charset="2"/>
            </a:rPr>
            <a:t> </a:t>
          </a:r>
          <a:r>
            <a:rPr lang="en-US" b="1" dirty="0" err="1" smtClean="0">
              <a:solidFill>
                <a:schemeClr val="tx2"/>
              </a:solidFill>
              <a:latin typeface="Arial" charset="0"/>
              <a:sym typeface="Symbol" pitchFamily="18" charset="2"/>
            </a:rPr>
            <a:t>dengan</a:t>
          </a:r>
          <a:r>
            <a:rPr lang="en-US" b="1" dirty="0" smtClean="0">
              <a:solidFill>
                <a:schemeClr val="tx2"/>
              </a:solidFill>
              <a:latin typeface="Arial" charset="0"/>
              <a:sym typeface="Symbol" pitchFamily="18" charset="2"/>
            </a:rPr>
            <a:t> </a:t>
          </a:r>
          <a:r>
            <a:rPr lang="en-US" b="1" dirty="0" err="1" smtClean="0">
              <a:solidFill>
                <a:schemeClr val="tx2"/>
              </a:solidFill>
              <a:latin typeface="Arial" charset="0"/>
              <a:sym typeface="Symbol" pitchFamily="18" charset="2"/>
            </a:rPr>
            <a:t>membran</a:t>
          </a:r>
          <a:r>
            <a:rPr lang="en-US" b="1" dirty="0" smtClean="0">
              <a:solidFill>
                <a:schemeClr val="tx2"/>
              </a:solidFill>
              <a:latin typeface="Arial" charset="0"/>
              <a:sym typeface="Symbol" pitchFamily="18" charset="2"/>
            </a:rPr>
            <a:t>, </a:t>
          </a:r>
          <a:r>
            <a:rPr lang="en-US" b="1" dirty="0" err="1" smtClean="0">
              <a:solidFill>
                <a:schemeClr val="tx2"/>
              </a:solidFill>
              <a:latin typeface="Arial" charset="0"/>
              <a:sym typeface="Symbol" pitchFamily="18" charset="2"/>
            </a:rPr>
            <a:t>saringan</a:t>
          </a:r>
          <a:r>
            <a:rPr lang="en-US" b="1" dirty="0" smtClean="0">
              <a:solidFill>
                <a:schemeClr val="tx2"/>
              </a:solidFill>
              <a:latin typeface="Arial" charset="0"/>
              <a:sym typeface="Symbol" pitchFamily="18" charset="2"/>
            </a:rPr>
            <a:t> </a:t>
          </a:r>
          <a:r>
            <a:rPr lang="en-US" b="1" dirty="0" err="1" smtClean="0">
              <a:solidFill>
                <a:schemeClr val="tx2"/>
              </a:solidFill>
              <a:latin typeface="Arial" charset="0"/>
              <a:sym typeface="Symbol" pitchFamily="18" charset="2"/>
            </a:rPr>
            <a:t>mikro</a:t>
          </a:r>
          <a:r>
            <a:rPr lang="en-US" b="1" dirty="0" smtClean="0">
              <a:solidFill>
                <a:schemeClr val="tx2"/>
              </a:solidFill>
              <a:latin typeface="Arial" charset="0"/>
              <a:sym typeface="Symbol" pitchFamily="18" charset="2"/>
            </a:rPr>
            <a:t> </a:t>
          </a:r>
          <a:r>
            <a:rPr lang="en-US" b="1" dirty="0" err="1" smtClean="0">
              <a:solidFill>
                <a:schemeClr val="tx2"/>
              </a:solidFill>
              <a:latin typeface="Arial" charset="0"/>
              <a:sym typeface="Symbol" pitchFamily="18" charset="2"/>
            </a:rPr>
            <a:t>dan</a:t>
          </a:r>
          <a:r>
            <a:rPr lang="en-US" b="1" dirty="0" smtClean="0">
              <a:solidFill>
                <a:schemeClr val="tx2"/>
              </a:solidFill>
              <a:latin typeface="Arial" charset="0"/>
              <a:sym typeface="Symbol" pitchFamily="18" charset="2"/>
            </a:rPr>
            <a:t> </a:t>
          </a:r>
          <a:r>
            <a:rPr lang="en-US" b="1" dirty="0" err="1" smtClean="0">
              <a:solidFill>
                <a:schemeClr val="tx2"/>
              </a:solidFill>
              <a:latin typeface="Arial" charset="0"/>
              <a:sym typeface="Symbol" pitchFamily="18" charset="2"/>
            </a:rPr>
            <a:t>lainnya</a:t>
          </a:r>
          <a:endParaRPr lang="id-ID" dirty="0">
            <a:solidFill>
              <a:schemeClr val="tx2"/>
            </a:solidFill>
          </a:endParaRPr>
        </a:p>
      </dgm:t>
    </dgm:pt>
    <dgm:pt modelId="{706C42AE-568E-4985-A759-4205FEA3A708}" type="parTrans" cxnId="{8F56EF4B-6DA1-421D-9C47-2D6FB5476D98}">
      <dgm:prSet/>
      <dgm:spPr/>
      <dgm:t>
        <a:bodyPr/>
        <a:lstStyle/>
        <a:p>
          <a:endParaRPr lang="id-ID"/>
        </a:p>
      </dgm:t>
    </dgm:pt>
    <dgm:pt modelId="{082B4FA2-D69C-4EA6-B4ED-8C8743F8C9A6}" type="sibTrans" cxnId="{8F56EF4B-6DA1-421D-9C47-2D6FB5476D98}">
      <dgm:prSet/>
      <dgm:spPr/>
      <dgm:t>
        <a:bodyPr/>
        <a:lstStyle/>
        <a:p>
          <a:endParaRPr lang="id-ID"/>
        </a:p>
      </dgm:t>
    </dgm:pt>
    <dgm:pt modelId="{426AA436-B090-418E-B915-4FD36CC62E20}" type="pres">
      <dgm:prSet presAssocID="{99ED3469-118B-4A0A-8515-EDD6F32E4F0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C1F0A74-C899-44B4-9464-86D00E1CD6C8}" type="pres">
      <dgm:prSet presAssocID="{C9F81673-5BA3-4508-B338-72B23B547C0C}" presName="root" presStyleCnt="0"/>
      <dgm:spPr/>
    </dgm:pt>
    <dgm:pt modelId="{2C58572A-3EAC-427B-848C-832B5BA3FF2B}" type="pres">
      <dgm:prSet presAssocID="{C9F81673-5BA3-4508-B338-72B23B547C0C}" presName="rootComposite" presStyleCnt="0"/>
      <dgm:spPr/>
    </dgm:pt>
    <dgm:pt modelId="{5FE52C70-0356-47D4-AAD4-C7CF5A999E65}" type="pres">
      <dgm:prSet presAssocID="{C9F81673-5BA3-4508-B338-72B23B547C0C}" presName="rootText" presStyleLbl="node1" presStyleIdx="0" presStyleCnt="1" custScaleX="200269" custScaleY="51132" custLinFactNeighborX="1990" custLinFactNeighborY="-52940"/>
      <dgm:spPr/>
      <dgm:t>
        <a:bodyPr/>
        <a:lstStyle/>
        <a:p>
          <a:endParaRPr lang="id-ID"/>
        </a:p>
      </dgm:t>
    </dgm:pt>
    <dgm:pt modelId="{1FB6AF9E-9689-4129-B903-BEED10EB24B6}" type="pres">
      <dgm:prSet presAssocID="{C9F81673-5BA3-4508-B338-72B23B547C0C}" presName="rootConnector" presStyleLbl="node1" presStyleIdx="0" presStyleCnt="1"/>
      <dgm:spPr/>
      <dgm:t>
        <a:bodyPr/>
        <a:lstStyle/>
        <a:p>
          <a:endParaRPr lang="en-US"/>
        </a:p>
      </dgm:t>
    </dgm:pt>
    <dgm:pt modelId="{A660361E-32D5-40F7-91EC-99DC26DD16D3}" type="pres">
      <dgm:prSet presAssocID="{C9F81673-5BA3-4508-B338-72B23B547C0C}" presName="childShape" presStyleCnt="0"/>
      <dgm:spPr/>
    </dgm:pt>
    <dgm:pt modelId="{D2C6B1BB-9356-4A37-A8D3-E013067C0360}" type="pres">
      <dgm:prSet presAssocID="{D0FCA5EF-516F-4B82-A7EC-0FD1C7D4B239}" presName="Name13" presStyleLbl="parChTrans1D2" presStyleIdx="0" presStyleCnt="2"/>
      <dgm:spPr/>
      <dgm:t>
        <a:bodyPr/>
        <a:lstStyle/>
        <a:p>
          <a:endParaRPr lang="en-US"/>
        </a:p>
      </dgm:t>
    </dgm:pt>
    <dgm:pt modelId="{109DA04E-EFFF-4FDB-A3E1-821CE79A87C8}" type="pres">
      <dgm:prSet presAssocID="{2B708970-2EC7-4FF9-A3C4-5598D18A8C7E}" presName="childText" presStyleLbl="bgAcc1" presStyleIdx="0" presStyleCnt="2" custScaleX="190545" custScaleY="114860" custLinFactNeighborX="706" custLinFactNeighborY="-291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34C2185-1BAB-49BD-AF99-D62861839CC9}" type="pres">
      <dgm:prSet presAssocID="{706C42AE-568E-4985-A759-4205FEA3A708}" presName="Name13" presStyleLbl="parChTrans1D2" presStyleIdx="1" presStyleCnt="2"/>
      <dgm:spPr/>
      <dgm:t>
        <a:bodyPr/>
        <a:lstStyle/>
        <a:p>
          <a:endParaRPr lang="en-US"/>
        </a:p>
      </dgm:t>
    </dgm:pt>
    <dgm:pt modelId="{C6A7B764-F0D1-408B-BB7A-C2DE9C401E89}" type="pres">
      <dgm:prSet presAssocID="{0C61415B-F636-4CC0-B33E-DA06E38BF7AA}" presName="childText" presStyleLbl="bgAcc1" presStyleIdx="1" presStyleCnt="2" custScaleX="200307" custScaleY="97576" custLinFactNeighborX="-4389" custLinFactNeighborY="-417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F56EF4B-6DA1-421D-9C47-2D6FB5476D98}" srcId="{C9F81673-5BA3-4508-B338-72B23B547C0C}" destId="{0C61415B-F636-4CC0-B33E-DA06E38BF7AA}" srcOrd="1" destOrd="0" parTransId="{706C42AE-568E-4985-A759-4205FEA3A708}" sibTransId="{082B4FA2-D69C-4EA6-B4ED-8C8743F8C9A6}"/>
    <dgm:cxn modelId="{42EAF55D-8EDB-4AF2-882A-BA1BB42DD07F}" type="presOf" srcId="{D0FCA5EF-516F-4B82-A7EC-0FD1C7D4B239}" destId="{D2C6B1BB-9356-4A37-A8D3-E013067C0360}" srcOrd="0" destOrd="0" presId="urn:microsoft.com/office/officeart/2005/8/layout/hierarchy3"/>
    <dgm:cxn modelId="{64D2B173-DC71-4C15-B306-A683262F41AE}" type="presOf" srcId="{706C42AE-568E-4985-A759-4205FEA3A708}" destId="{734C2185-1BAB-49BD-AF99-D62861839CC9}" srcOrd="0" destOrd="0" presId="urn:microsoft.com/office/officeart/2005/8/layout/hierarchy3"/>
    <dgm:cxn modelId="{04168695-5E0C-447A-8B8B-CF88B86E7345}" srcId="{C9F81673-5BA3-4508-B338-72B23B547C0C}" destId="{2B708970-2EC7-4FF9-A3C4-5598D18A8C7E}" srcOrd="0" destOrd="0" parTransId="{D0FCA5EF-516F-4B82-A7EC-0FD1C7D4B239}" sibTransId="{EE88B5D5-3490-4287-A4B6-7327FD9FA84C}"/>
    <dgm:cxn modelId="{BD966E7D-F952-4CCD-B8A7-F5D7599CD22A}" type="presOf" srcId="{2B708970-2EC7-4FF9-A3C4-5598D18A8C7E}" destId="{109DA04E-EFFF-4FDB-A3E1-821CE79A87C8}" srcOrd="0" destOrd="0" presId="urn:microsoft.com/office/officeart/2005/8/layout/hierarchy3"/>
    <dgm:cxn modelId="{42FB17F6-9E2B-4463-9C59-CE456C88F3A8}" type="presOf" srcId="{C9F81673-5BA3-4508-B338-72B23B547C0C}" destId="{1FB6AF9E-9689-4129-B903-BEED10EB24B6}" srcOrd="1" destOrd="0" presId="urn:microsoft.com/office/officeart/2005/8/layout/hierarchy3"/>
    <dgm:cxn modelId="{092DC5BD-B9BC-44B3-A72E-0919DB209C11}" srcId="{99ED3469-118B-4A0A-8515-EDD6F32E4F01}" destId="{C9F81673-5BA3-4508-B338-72B23B547C0C}" srcOrd="0" destOrd="0" parTransId="{AFCBDAE4-EFBB-4C4F-A7A2-8D06D3FE6C9A}" sibTransId="{1FED8845-6C01-4364-AC8E-68156F09121B}"/>
    <dgm:cxn modelId="{947FA88F-4A22-4C04-B0EF-5510A9B471EC}" type="presOf" srcId="{C9F81673-5BA3-4508-B338-72B23B547C0C}" destId="{5FE52C70-0356-47D4-AAD4-C7CF5A999E65}" srcOrd="0" destOrd="0" presId="urn:microsoft.com/office/officeart/2005/8/layout/hierarchy3"/>
    <dgm:cxn modelId="{DD27F475-3E95-4D50-83EF-1DBB6BF3F8C4}" type="presOf" srcId="{99ED3469-118B-4A0A-8515-EDD6F32E4F01}" destId="{426AA436-B090-418E-B915-4FD36CC62E20}" srcOrd="0" destOrd="0" presId="urn:microsoft.com/office/officeart/2005/8/layout/hierarchy3"/>
    <dgm:cxn modelId="{D596390C-DC3B-4309-8F3A-3409D7966828}" type="presOf" srcId="{0C61415B-F636-4CC0-B33E-DA06E38BF7AA}" destId="{C6A7B764-F0D1-408B-BB7A-C2DE9C401E89}" srcOrd="0" destOrd="0" presId="urn:microsoft.com/office/officeart/2005/8/layout/hierarchy3"/>
    <dgm:cxn modelId="{266FA7AE-D9C1-409E-93CF-EDAB38C94B4D}" type="presParOf" srcId="{426AA436-B090-418E-B915-4FD36CC62E20}" destId="{BC1F0A74-C899-44B4-9464-86D00E1CD6C8}" srcOrd="0" destOrd="0" presId="urn:microsoft.com/office/officeart/2005/8/layout/hierarchy3"/>
    <dgm:cxn modelId="{663D8992-27B7-4E76-A4C1-80069D621847}" type="presParOf" srcId="{BC1F0A74-C899-44B4-9464-86D00E1CD6C8}" destId="{2C58572A-3EAC-427B-848C-832B5BA3FF2B}" srcOrd="0" destOrd="0" presId="urn:microsoft.com/office/officeart/2005/8/layout/hierarchy3"/>
    <dgm:cxn modelId="{4DF1B737-7545-45A5-A433-BCEAD0F04E28}" type="presParOf" srcId="{2C58572A-3EAC-427B-848C-832B5BA3FF2B}" destId="{5FE52C70-0356-47D4-AAD4-C7CF5A999E65}" srcOrd="0" destOrd="0" presId="urn:microsoft.com/office/officeart/2005/8/layout/hierarchy3"/>
    <dgm:cxn modelId="{07E5820F-33DB-4A7F-A029-17ECAAA1B0A0}" type="presParOf" srcId="{2C58572A-3EAC-427B-848C-832B5BA3FF2B}" destId="{1FB6AF9E-9689-4129-B903-BEED10EB24B6}" srcOrd="1" destOrd="0" presId="urn:microsoft.com/office/officeart/2005/8/layout/hierarchy3"/>
    <dgm:cxn modelId="{101FB979-5F58-450A-B64D-3758455A8AF5}" type="presParOf" srcId="{BC1F0A74-C899-44B4-9464-86D00E1CD6C8}" destId="{A660361E-32D5-40F7-91EC-99DC26DD16D3}" srcOrd="1" destOrd="0" presId="urn:microsoft.com/office/officeart/2005/8/layout/hierarchy3"/>
    <dgm:cxn modelId="{2E0D370A-D59D-4819-935F-9F4F5B834327}" type="presParOf" srcId="{A660361E-32D5-40F7-91EC-99DC26DD16D3}" destId="{D2C6B1BB-9356-4A37-A8D3-E013067C0360}" srcOrd="0" destOrd="0" presId="urn:microsoft.com/office/officeart/2005/8/layout/hierarchy3"/>
    <dgm:cxn modelId="{A2BCAF03-C404-43F5-8171-78FEECBB6D4B}" type="presParOf" srcId="{A660361E-32D5-40F7-91EC-99DC26DD16D3}" destId="{109DA04E-EFFF-4FDB-A3E1-821CE79A87C8}" srcOrd="1" destOrd="0" presId="urn:microsoft.com/office/officeart/2005/8/layout/hierarchy3"/>
    <dgm:cxn modelId="{4D423077-485E-4274-B587-2FD13DFDAED5}" type="presParOf" srcId="{A660361E-32D5-40F7-91EC-99DC26DD16D3}" destId="{734C2185-1BAB-49BD-AF99-D62861839CC9}" srcOrd="2" destOrd="0" presId="urn:microsoft.com/office/officeart/2005/8/layout/hierarchy3"/>
    <dgm:cxn modelId="{078221F5-905B-4EAA-B2FF-FC575755D0C6}" type="presParOf" srcId="{A660361E-32D5-40F7-91EC-99DC26DD16D3}" destId="{C6A7B764-F0D1-408B-BB7A-C2DE9C401E8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1EF31D-E515-47A7-971C-2ACFF3E2722F}" type="doc">
      <dgm:prSet loTypeId="urn:microsoft.com/office/officeart/2005/8/layout/chevron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id-ID"/>
        </a:p>
      </dgm:t>
    </dgm:pt>
    <dgm:pt modelId="{DC29D335-8C56-4CA1-B967-6624EDE94777}">
      <dgm:prSet phldrT="[Text]"/>
      <dgm:spPr/>
      <dgm:t>
        <a:bodyPr/>
        <a:lstStyle/>
        <a:p>
          <a:r>
            <a:rPr lang="en-US" dirty="0" smtClean="0"/>
            <a:t>1</a:t>
          </a:r>
          <a:endParaRPr lang="id-ID" dirty="0"/>
        </a:p>
      </dgm:t>
    </dgm:pt>
    <dgm:pt modelId="{C8871982-ECC7-4E04-8B9B-A136A204F25C}" type="parTrans" cxnId="{44733AB1-A2C9-4150-92EB-D031262664F6}">
      <dgm:prSet/>
      <dgm:spPr/>
      <dgm:t>
        <a:bodyPr/>
        <a:lstStyle/>
        <a:p>
          <a:endParaRPr lang="id-ID"/>
        </a:p>
      </dgm:t>
    </dgm:pt>
    <dgm:pt modelId="{893B9E56-32EF-478D-87EB-F245A16C650A}" type="sibTrans" cxnId="{44733AB1-A2C9-4150-92EB-D031262664F6}">
      <dgm:prSet/>
      <dgm:spPr/>
      <dgm:t>
        <a:bodyPr/>
        <a:lstStyle/>
        <a:p>
          <a:endParaRPr lang="id-ID"/>
        </a:p>
      </dgm:t>
    </dgm:pt>
    <dgm:pt modelId="{BC0EF317-0B4F-46ED-BFA7-788080A31B70}">
      <dgm:prSet phldrT="[Text]" custT="1"/>
      <dgm:spPr/>
      <dgm:t>
        <a:bodyPr/>
        <a:lstStyle/>
        <a:p>
          <a:r>
            <a:rPr lang="en-US" sz="1800" dirty="0" err="1" smtClean="0">
              <a:latin typeface="Rockwell Extra Bold" pitchFamily="18" charset="0"/>
            </a:rPr>
            <a:t>Settleable</a:t>
          </a:r>
          <a:r>
            <a:rPr lang="en-US" sz="1800" dirty="0" smtClean="0">
              <a:latin typeface="Rockwell Extra Bold" pitchFamily="18" charset="0"/>
            </a:rPr>
            <a:t> Solid</a:t>
          </a:r>
          <a:endParaRPr lang="id-ID" sz="1800" dirty="0">
            <a:latin typeface="Rockwell Extra Bold" pitchFamily="18" charset="0"/>
          </a:endParaRPr>
        </a:p>
      </dgm:t>
    </dgm:pt>
    <dgm:pt modelId="{2B604FF1-CFDF-4BEC-90C9-8D7CD4FE234E}" type="parTrans" cxnId="{71B1EF94-0A33-49C9-80F0-364A5130A359}">
      <dgm:prSet/>
      <dgm:spPr/>
      <dgm:t>
        <a:bodyPr/>
        <a:lstStyle/>
        <a:p>
          <a:endParaRPr lang="id-ID"/>
        </a:p>
      </dgm:t>
    </dgm:pt>
    <dgm:pt modelId="{8765A415-37EC-4430-9756-376B907A82D8}" type="sibTrans" cxnId="{71B1EF94-0A33-49C9-80F0-364A5130A359}">
      <dgm:prSet/>
      <dgm:spPr/>
      <dgm:t>
        <a:bodyPr/>
        <a:lstStyle/>
        <a:p>
          <a:endParaRPr lang="id-ID"/>
        </a:p>
      </dgm:t>
    </dgm:pt>
    <dgm:pt modelId="{0A73478D-9732-4301-B629-3C4D32A40155}">
      <dgm:prSet phldrT="[Text]" custT="1"/>
      <dgm:spPr/>
      <dgm:t>
        <a:bodyPr/>
        <a:lstStyle/>
        <a:p>
          <a:r>
            <a:rPr lang="en-US" sz="1800" dirty="0" smtClean="0">
              <a:latin typeface="Rockwell Extra Bold" pitchFamily="18" charset="0"/>
            </a:rPr>
            <a:t>2</a:t>
          </a:r>
          <a:endParaRPr lang="id-ID" sz="1800" dirty="0">
            <a:latin typeface="Rockwell Extra Bold" pitchFamily="18" charset="0"/>
          </a:endParaRPr>
        </a:p>
      </dgm:t>
    </dgm:pt>
    <dgm:pt modelId="{0C17DC4B-2D67-40A1-91D8-FADB8E65B3B0}" type="parTrans" cxnId="{547BEECC-BE71-4BE2-902B-3DA9E44B3582}">
      <dgm:prSet/>
      <dgm:spPr/>
      <dgm:t>
        <a:bodyPr/>
        <a:lstStyle/>
        <a:p>
          <a:endParaRPr lang="id-ID"/>
        </a:p>
      </dgm:t>
    </dgm:pt>
    <dgm:pt modelId="{201F86AE-B42C-4170-9EAA-197D9D84479B}" type="sibTrans" cxnId="{547BEECC-BE71-4BE2-902B-3DA9E44B3582}">
      <dgm:prSet/>
      <dgm:spPr/>
      <dgm:t>
        <a:bodyPr/>
        <a:lstStyle/>
        <a:p>
          <a:endParaRPr lang="id-ID"/>
        </a:p>
      </dgm:t>
    </dgm:pt>
    <dgm:pt modelId="{F9A2F2B1-E3CD-4CCE-AAB3-D0992BEE307B}">
      <dgm:prSet phldrT="[Text]" custT="1"/>
      <dgm:spPr/>
      <dgm:t>
        <a:bodyPr/>
        <a:lstStyle/>
        <a:p>
          <a:r>
            <a:rPr lang="en-US" sz="1800" dirty="0" smtClean="0">
              <a:latin typeface="Rockwell Extra Bold" pitchFamily="18" charset="0"/>
            </a:rPr>
            <a:t>Total Dissolved Solid</a:t>
          </a:r>
          <a:endParaRPr lang="id-ID" sz="1800" dirty="0">
            <a:latin typeface="Rockwell Extra Bold" pitchFamily="18" charset="0"/>
          </a:endParaRPr>
        </a:p>
      </dgm:t>
    </dgm:pt>
    <dgm:pt modelId="{0C0BB46D-1668-458C-A1F8-C42669994971}" type="parTrans" cxnId="{7FC5DE10-E86D-4729-A8D0-966DCACF0D6F}">
      <dgm:prSet/>
      <dgm:spPr/>
      <dgm:t>
        <a:bodyPr/>
        <a:lstStyle/>
        <a:p>
          <a:endParaRPr lang="id-ID"/>
        </a:p>
      </dgm:t>
    </dgm:pt>
    <dgm:pt modelId="{796968B5-0199-465B-A5A0-B5E30263D353}" type="sibTrans" cxnId="{7FC5DE10-E86D-4729-A8D0-966DCACF0D6F}">
      <dgm:prSet/>
      <dgm:spPr/>
      <dgm:t>
        <a:bodyPr/>
        <a:lstStyle/>
        <a:p>
          <a:endParaRPr lang="id-ID"/>
        </a:p>
      </dgm:t>
    </dgm:pt>
    <dgm:pt modelId="{F684100D-CE70-4CCA-A27A-AC0141408B4A}">
      <dgm:prSet phldrT="[Text]" custT="1"/>
      <dgm:spPr/>
      <dgm:t>
        <a:bodyPr/>
        <a:lstStyle/>
        <a:p>
          <a:r>
            <a:rPr lang="en-US" sz="1800" dirty="0" smtClean="0">
              <a:latin typeface="Rockwell Extra Bold" pitchFamily="18" charset="0"/>
            </a:rPr>
            <a:t>Suspended Solid</a:t>
          </a:r>
          <a:endParaRPr lang="id-ID" sz="1800" dirty="0">
            <a:latin typeface="Rockwell Extra Bold" pitchFamily="18" charset="0"/>
          </a:endParaRPr>
        </a:p>
      </dgm:t>
    </dgm:pt>
    <dgm:pt modelId="{45EDA0E3-DCB5-4AE8-944F-7EEB442644A7}">
      <dgm:prSet phldrT="[Text]" custT="1"/>
      <dgm:spPr/>
      <dgm:t>
        <a:bodyPr/>
        <a:lstStyle/>
        <a:p>
          <a:r>
            <a:rPr lang="en-US" sz="1800" dirty="0" smtClean="0">
              <a:latin typeface="Rockwell Extra Bold" pitchFamily="18" charset="0"/>
            </a:rPr>
            <a:t>3</a:t>
          </a:r>
          <a:endParaRPr lang="id-ID" sz="1800" dirty="0">
            <a:latin typeface="Rockwell Extra Bold" pitchFamily="18" charset="0"/>
          </a:endParaRPr>
        </a:p>
      </dgm:t>
    </dgm:pt>
    <dgm:pt modelId="{AF4411B4-5564-4B18-8729-6258652F76C7}" type="sibTrans" cxnId="{8391C3D2-EEB6-42EB-B2B5-10941D291B03}">
      <dgm:prSet/>
      <dgm:spPr/>
      <dgm:t>
        <a:bodyPr/>
        <a:lstStyle/>
        <a:p>
          <a:endParaRPr lang="id-ID"/>
        </a:p>
      </dgm:t>
    </dgm:pt>
    <dgm:pt modelId="{726AFDEC-ADB5-4257-9E66-12BBC980F0E0}" type="parTrans" cxnId="{8391C3D2-EEB6-42EB-B2B5-10941D291B03}">
      <dgm:prSet/>
      <dgm:spPr/>
      <dgm:t>
        <a:bodyPr/>
        <a:lstStyle/>
        <a:p>
          <a:endParaRPr lang="id-ID"/>
        </a:p>
      </dgm:t>
    </dgm:pt>
    <dgm:pt modelId="{688341BB-A601-4432-84B7-37AA69594628}" type="sibTrans" cxnId="{083FFFE9-70FB-4908-978A-D8D8469F1040}">
      <dgm:prSet/>
      <dgm:spPr/>
      <dgm:t>
        <a:bodyPr/>
        <a:lstStyle/>
        <a:p>
          <a:endParaRPr lang="id-ID"/>
        </a:p>
      </dgm:t>
    </dgm:pt>
    <dgm:pt modelId="{6727E766-18E6-418A-B2E4-8B83B364617E}" type="parTrans" cxnId="{083FFFE9-70FB-4908-978A-D8D8469F1040}">
      <dgm:prSet/>
      <dgm:spPr/>
      <dgm:t>
        <a:bodyPr/>
        <a:lstStyle/>
        <a:p>
          <a:endParaRPr lang="id-ID"/>
        </a:p>
      </dgm:t>
    </dgm:pt>
    <dgm:pt modelId="{3B54FA6B-7C2F-4AA9-B1B9-9493C501D0BA}" type="pres">
      <dgm:prSet presAssocID="{461EF31D-E515-47A7-971C-2ACFF3E2722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757085-3D20-49CE-8A7E-46DC3D6962A1}" type="pres">
      <dgm:prSet presAssocID="{DC29D335-8C56-4CA1-B967-6624EDE94777}" presName="composite" presStyleCnt="0"/>
      <dgm:spPr/>
    </dgm:pt>
    <dgm:pt modelId="{A06B5F90-8E95-4339-A8DB-6CBC0595EBAE}" type="pres">
      <dgm:prSet presAssocID="{DC29D335-8C56-4CA1-B967-6624EDE94777}" presName="parentText" presStyleLbl="alignNode1" presStyleIdx="0" presStyleCnt="3" custLinFactX="-91189" custLinFactNeighborX="-100000" custLinFactNeighborY="-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D4AA27-9FA6-4617-AB8D-6497CF227467}" type="pres">
      <dgm:prSet presAssocID="{DC29D335-8C56-4CA1-B967-6624EDE94777}" presName="descendantText" presStyleLbl="alignAcc1" presStyleIdx="0" presStyleCnt="3" custScaleX="38250" custScaleY="100000" custLinFactNeighborX="-29010" custLinFactNeighborY="-17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F82041B-A30C-4045-B252-DD72754CF639}" type="pres">
      <dgm:prSet presAssocID="{893B9E56-32EF-478D-87EB-F245A16C650A}" presName="sp" presStyleCnt="0"/>
      <dgm:spPr/>
    </dgm:pt>
    <dgm:pt modelId="{AAE32053-A58A-4803-8BF0-5EBFCF54CF4D}" type="pres">
      <dgm:prSet presAssocID="{0A73478D-9732-4301-B629-3C4D32A40155}" presName="composite" presStyleCnt="0"/>
      <dgm:spPr/>
    </dgm:pt>
    <dgm:pt modelId="{231E2CBE-53CB-4A46-96A2-5AF738DBB2A3}" type="pres">
      <dgm:prSet presAssocID="{0A73478D-9732-4301-B629-3C4D32A40155}" presName="parentText" presStyleLbl="alignNode1" presStyleIdx="1" presStyleCnt="3" custLinFactX="58404" custLinFactNeighborX="100000" custLinFactNeighborY="-2508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295CD8-31A6-4984-A200-F77917744A71}" type="pres">
      <dgm:prSet presAssocID="{0A73478D-9732-4301-B629-3C4D32A40155}" presName="descendantText" presStyleLbl="alignAcc1" presStyleIdx="1" presStyleCnt="3" custScaleX="40236" custLinFactNeighborX="28543" custLinFactNeighborY="-3859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39EDF17-2F64-4E5B-9610-EEF72A00C064}" type="pres">
      <dgm:prSet presAssocID="{201F86AE-B42C-4170-9EAA-197D9D84479B}" presName="sp" presStyleCnt="0"/>
      <dgm:spPr/>
    </dgm:pt>
    <dgm:pt modelId="{3F812C1A-9748-4257-89EF-4F9ED2621E03}" type="pres">
      <dgm:prSet presAssocID="{45EDA0E3-DCB5-4AE8-944F-7EEB442644A7}" presName="composite" presStyleCnt="0"/>
      <dgm:spPr/>
    </dgm:pt>
    <dgm:pt modelId="{12810DCF-FB38-4595-ADD4-9A4C004DDB28}" type="pres">
      <dgm:prSet presAssocID="{45EDA0E3-DCB5-4AE8-944F-7EEB442644A7}" presName="parentText" presStyleLbl="alignNode1" presStyleIdx="2" presStyleCnt="3" custLinFactX="-20977" custLinFactNeighborX="-100000" custLinFactNeighborY="-243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2973E6-9594-463C-86E4-7E45F587B21E}" type="pres">
      <dgm:prSet presAssocID="{45EDA0E3-DCB5-4AE8-944F-7EEB442644A7}" presName="descendantText" presStyleLbl="alignAcc1" presStyleIdx="2" presStyleCnt="3" custScaleX="45297" custLinFactNeighborX="-29738" custLinFactNeighborY="-3402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4840E28-AD2C-4C2F-8BF9-037E4002854A}" type="presOf" srcId="{F9A2F2B1-E3CD-4CCE-AAB3-D0992BEE307B}" destId="{3A295CD8-31A6-4984-A200-F77917744A71}" srcOrd="0" destOrd="0" presId="urn:microsoft.com/office/officeart/2005/8/layout/chevron2"/>
    <dgm:cxn modelId="{C338EDB3-5794-4E0C-A632-0FFEFB51A582}" type="presOf" srcId="{DC29D335-8C56-4CA1-B967-6624EDE94777}" destId="{A06B5F90-8E95-4339-A8DB-6CBC0595EBAE}" srcOrd="0" destOrd="0" presId="urn:microsoft.com/office/officeart/2005/8/layout/chevron2"/>
    <dgm:cxn modelId="{E299AFDC-2C03-4301-A7FC-8BF7E6068C13}" type="presOf" srcId="{0A73478D-9732-4301-B629-3C4D32A40155}" destId="{231E2CBE-53CB-4A46-96A2-5AF738DBB2A3}" srcOrd="0" destOrd="0" presId="urn:microsoft.com/office/officeart/2005/8/layout/chevron2"/>
    <dgm:cxn modelId="{933FC732-D598-44FD-8B11-E39E19FB261D}" type="presOf" srcId="{461EF31D-E515-47A7-971C-2ACFF3E2722F}" destId="{3B54FA6B-7C2F-4AA9-B1B9-9493C501D0BA}" srcOrd="0" destOrd="0" presId="urn:microsoft.com/office/officeart/2005/8/layout/chevron2"/>
    <dgm:cxn modelId="{44733AB1-A2C9-4150-92EB-D031262664F6}" srcId="{461EF31D-E515-47A7-971C-2ACFF3E2722F}" destId="{DC29D335-8C56-4CA1-B967-6624EDE94777}" srcOrd="0" destOrd="0" parTransId="{C8871982-ECC7-4E04-8B9B-A136A204F25C}" sibTransId="{893B9E56-32EF-478D-87EB-F245A16C650A}"/>
    <dgm:cxn modelId="{547BEECC-BE71-4BE2-902B-3DA9E44B3582}" srcId="{461EF31D-E515-47A7-971C-2ACFF3E2722F}" destId="{0A73478D-9732-4301-B629-3C4D32A40155}" srcOrd="1" destOrd="0" parTransId="{0C17DC4B-2D67-40A1-91D8-FADB8E65B3B0}" sibTransId="{201F86AE-B42C-4170-9EAA-197D9D84479B}"/>
    <dgm:cxn modelId="{D1898E94-8263-4264-82D6-3A1E51F7BE88}" type="presOf" srcId="{BC0EF317-0B4F-46ED-BFA7-788080A31B70}" destId="{44D4AA27-9FA6-4617-AB8D-6497CF227467}" srcOrd="0" destOrd="0" presId="urn:microsoft.com/office/officeart/2005/8/layout/chevron2"/>
    <dgm:cxn modelId="{7FC5DE10-E86D-4729-A8D0-966DCACF0D6F}" srcId="{0A73478D-9732-4301-B629-3C4D32A40155}" destId="{F9A2F2B1-E3CD-4CCE-AAB3-D0992BEE307B}" srcOrd="0" destOrd="0" parTransId="{0C0BB46D-1668-458C-A1F8-C42669994971}" sibTransId="{796968B5-0199-465B-A5A0-B5E30263D353}"/>
    <dgm:cxn modelId="{61B4AB56-AC8E-45D7-8F46-8E1B4A4DBDF1}" type="presOf" srcId="{F684100D-CE70-4CCA-A27A-AC0141408B4A}" destId="{EE2973E6-9594-463C-86E4-7E45F587B21E}" srcOrd="0" destOrd="0" presId="urn:microsoft.com/office/officeart/2005/8/layout/chevron2"/>
    <dgm:cxn modelId="{71B1EF94-0A33-49C9-80F0-364A5130A359}" srcId="{DC29D335-8C56-4CA1-B967-6624EDE94777}" destId="{BC0EF317-0B4F-46ED-BFA7-788080A31B70}" srcOrd="0" destOrd="0" parTransId="{2B604FF1-CFDF-4BEC-90C9-8D7CD4FE234E}" sibTransId="{8765A415-37EC-4430-9756-376B907A82D8}"/>
    <dgm:cxn modelId="{C11CFE7C-50BC-4FBF-87FB-5D66E9930F7A}" type="presOf" srcId="{45EDA0E3-DCB5-4AE8-944F-7EEB442644A7}" destId="{12810DCF-FB38-4595-ADD4-9A4C004DDB28}" srcOrd="0" destOrd="0" presId="urn:microsoft.com/office/officeart/2005/8/layout/chevron2"/>
    <dgm:cxn modelId="{083FFFE9-70FB-4908-978A-D8D8469F1040}" srcId="{45EDA0E3-DCB5-4AE8-944F-7EEB442644A7}" destId="{F684100D-CE70-4CCA-A27A-AC0141408B4A}" srcOrd="0" destOrd="0" parTransId="{6727E766-18E6-418A-B2E4-8B83B364617E}" sibTransId="{688341BB-A601-4432-84B7-37AA69594628}"/>
    <dgm:cxn modelId="{8391C3D2-EEB6-42EB-B2B5-10941D291B03}" srcId="{461EF31D-E515-47A7-971C-2ACFF3E2722F}" destId="{45EDA0E3-DCB5-4AE8-944F-7EEB442644A7}" srcOrd="2" destOrd="0" parTransId="{726AFDEC-ADB5-4257-9E66-12BBC980F0E0}" sibTransId="{AF4411B4-5564-4B18-8729-6258652F76C7}"/>
    <dgm:cxn modelId="{BBFE45C1-F99A-4B1C-ACD6-5E1FE28585BE}" type="presParOf" srcId="{3B54FA6B-7C2F-4AA9-B1B9-9493C501D0BA}" destId="{1D757085-3D20-49CE-8A7E-46DC3D6962A1}" srcOrd="0" destOrd="0" presId="urn:microsoft.com/office/officeart/2005/8/layout/chevron2"/>
    <dgm:cxn modelId="{355EC226-5CB5-473C-B286-61012B084A9A}" type="presParOf" srcId="{1D757085-3D20-49CE-8A7E-46DC3D6962A1}" destId="{A06B5F90-8E95-4339-A8DB-6CBC0595EBAE}" srcOrd="0" destOrd="0" presId="urn:microsoft.com/office/officeart/2005/8/layout/chevron2"/>
    <dgm:cxn modelId="{34261B67-6707-41AF-8E63-8CD422DE61DE}" type="presParOf" srcId="{1D757085-3D20-49CE-8A7E-46DC3D6962A1}" destId="{44D4AA27-9FA6-4617-AB8D-6497CF227467}" srcOrd="1" destOrd="0" presId="urn:microsoft.com/office/officeart/2005/8/layout/chevron2"/>
    <dgm:cxn modelId="{D9BB0583-FFF6-4520-B14D-F42F326F80C1}" type="presParOf" srcId="{3B54FA6B-7C2F-4AA9-B1B9-9493C501D0BA}" destId="{6F82041B-A30C-4045-B252-DD72754CF639}" srcOrd="1" destOrd="0" presId="urn:microsoft.com/office/officeart/2005/8/layout/chevron2"/>
    <dgm:cxn modelId="{54B0677B-E976-4A98-B7FF-7049C5F2317B}" type="presParOf" srcId="{3B54FA6B-7C2F-4AA9-B1B9-9493C501D0BA}" destId="{AAE32053-A58A-4803-8BF0-5EBFCF54CF4D}" srcOrd="2" destOrd="0" presId="urn:microsoft.com/office/officeart/2005/8/layout/chevron2"/>
    <dgm:cxn modelId="{FC67A0B1-C398-4F47-8347-6DBABF0721FB}" type="presParOf" srcId="{AAE32053-A58A-4803-8BF0-5EBFCF54CF4D}" destId="{231E2CBE-53CB-4A46-96A2-5AF738DBB2A3}" srcOrd="0" destOrd="0" presId="urn:microsoft.com/office/officeart/2005/8/layout/chevron2"/>
    <dgm:cxn modelId="{17AD45A2-2121-4B8E-B09D-5C3EA03D8478}" type="presParOf" srcId="{AAE32053-A58A-4803-8BF0-5EBFCF54CF4D}" destId="{3A295CD8-31A6-4984-A200-F77917744A71}" srcOrd="1" destOrd="0" presId="urn:microsoft.com/office/officeart/2005/8/layout/chevron2"/>
    <dgm:cxn modelId="{0E7558B2-9E27-43CE-A2F3-F3DFCE2B95A4}" type="presParOf" srcId="{3B54FA6B-7C2F-4AA9-B1B9-9493C501D0BA}" destId="{739EDF17-2F64-4E5B-9610-EEF72A00C064}" srcOrd="3" destOrd="0" presId="urn:microsoft.com/office/officeart/2005/8/layout/chevron2"/>
    <dgm:cxn modelId="{59317F1B-8BDF-4530-995C-39449CA110B3}" type="presParOf" srcId="{3B54FA6B-7C2F-4AA9-B1B9-9493C501D0BA}" destId="{3F812C1A-9748-4257-89EF-4F9ED2621E03}" srcOrd="4" destOrd="0" presId="urn:microsoft.com/office/officeart/2005/8/layout/chevron2"/>
    <dgm:cxn modelId="{1A10C729-462C-49B6-B318-F04DE79DA686}" type="presParOf" srcId="{3F812C1A-9748-4257-89EF-4F9ED2621E03}" destId="{12810DCF-FB38-4595-ADD4-9A4C004DDB28}" srcOrd="0" destOrd="0" presId="urn:microsoft.com/office/officeart/2005/8/layout/chevron2"/>
    <dgm:cxn modelId="{C46934EB-8FD8-430B-83FC-82198DC3F8C6}" type="presParOf" srcId="{3F812C1A-9748-4257-89EF-4F9ED2621E03}" destId="{EE2973E6-9594-463C-86E4-7E45F587B21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D62A7B-68C6-439B-BEE8-18D088AD0CB1}" type="doc">
      <dgm:prSet loTypeId="urn:microsoft.com/office/officeart/2005/8/layout/hierarchy2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EABA64A-3631-4D46-AE36-CCC9BA9AAAC0}">
      <dgm:prSet phldrT="[Text]"/>
      <dgm:spPr/>
      <dgm:t>
        <a:bodyPr/>
        <a:lstStyle/>
        <a:p>
          <a:r>
            <a:rPr lang="en-US" dirty="0" smtClean="0"/>
            <a:t>Suspended Solid</a:t>
          </a:r>
          <a:endParaRPr lang="en-US" dirty="0"/>
        </a:p>
      </dgm:t>
    </dgm:pt>
    <dgm:pt modelId="{8998AA61-4326-4ED7-93F4-7F5AE315F750}" type="parTrans" cxnId="{080A4BA0-7637-4C1A-A320-4283EDD3651E}">
      <dgm:prSet/>
      <dgm:spPr/>
      <dgm:t>
        <a:bodyPr/>
        <a:lstStyle/>
        <a:p>
          <a:endParaRPr lang="en-US"/>
        </a:p>
      </dgm:t>
    </dgm:pt>
    <dgm:pt modelId="{46BEC666-87C8-4CE8-A0E3-345F02915C1A}" type="sibTrans" cxnId="{080A4BA0-7637-4C1A-A320-4283EDD3651E}">
      <dgm:prSet/>
      <dgm:spPr/>
      <dgm:t>
        <a:bodyPr/>
        <a:lstStyle/>
        <a:p>
          <a:endParaRPr lang="en-US"/>
        </a:p>
      </dgm:t>
    </dgm:pt>
    <dgm:pt modelId="{20C6468F-8E0D-4A15-A725-9DE369896A42}">
      <dgm:prSet phldrT="[Text]"/>
      <dgm:spPr/>
      <dgm:t>
        <a:bodyPr/>
        <a:lstStyle/>
        <a:p>
          <a:r>
            <a:rPr lang="en-US" dirty="0" err="1" smtClean="0"/>
            <a:t>Menyaring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fiber pad </a:t>
          </a:r>
          <a:endParaRPr lang="en-US" dirty="0"/>
        </a:p>
      </dgm:t>
    </dgm:pt>
    <dgm:pt modelId="{AE4B5A10-CD49-4619-B6C6-DD5F9CF09CBF}" type="parTrans" cxnId="{4D12EC73-7105-4AF1-8066-1C0A317B1653}">
      <dgm:prSet/>
      <dgm:spPr/>
      <dgm:t>
        <a:bodyPr/>
        <a:lstStyle/>
        <a:p>
          <a:endParaRPr lang="en-US"/>
        </a:p>
      </dgm:t>
    </dgm:pt>
    <dgm:pt modelId="{E703B82A-5252-4634-8AF3-8F9ADD02D8E4}" type="sibTrans" cxnId="{4D12EC73-7105-4AF1-8066-1C0A317B1653}">
      <dgm:prSet/>
      <dgm:spPr/>
      <dgm:t>
        <a:bodyPr/>
        <a:lstStyle/>
        <a:p>
          <a:endParaRPr lang="en-US"/>
        </a:p>
      </dgm:t>
    </dgm:pt>
    <dgm:pt modelId="{3D640482-55A3-4C0E-94D4-7EC56D9F27EA}">
      <dgm:prSet phldrT="[Text]"/>
      <dgm:spPr/>
      <dgm:t>
        <a:bodyPr/>
        <a:lstStyle/>
        <a:p>
          <a:r>
            <a:rPr lang="en-US" dirty="0" smtClean="0"/>
            <a:t>0,45 micron membrane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mengukur</a:t>
          </a:r>
          <a:r>
            <a:rPr lang="en-US" dirty="0" smtClean="0"/>
            <a:t> dry weight </a:t>
          </a:r>
          <a:r>
            <a:rPr lang="en-US" dirty="0" err="1" smtClean="0"/>
            <a:t>dari</a:t>
          </a:r>
          <a:r>
            <a:rPr lang="en-US" dirty="0" smtClean="0"/>
            <a:t> material yang </a:t>
          </a:r>
          <a:r>
            <a:rPr lang="en-US" dirty="0" err="1" smtClean="0"/>
            <a:t>terkumpul</a:t>
          </a:r>
          <a:r>
            <a:rPr lang="en-US" dirty="0" smtClean="0"/>
            <a:t> (mg/l)</a:t>
          </a:r>
          <a:endParaRPr lang="en-US" dirty="0"/>
        </a:p>
      </dgm:t>
    </dgm:pt>
    <dgm:pt modelId="{431356D0-DDFD-47EB-899A-4D97BF07B02B}" type="parTrans" cxnId="{D9C1B06A-0ED6-4450-97DC-6BD2DBA4F3DB}">
      <dgm:prSet/>
      <dgm:spPr/>
      <dgm:t>
        <a:bodyPr/>
        <a:lstStyle/>
        <a:p>
          <a:endParaRPr lang="en-US"/>
        </a:p>
      </dgm:t>
    </dgm:pt>
    <dgm:pt modelId="{0FA6C767-B0C9-4E91-8784-A8121F76BD9E}" type="sibTrans" cxnId="{D9C1B06A-0ED6-4450-97DC-6BD2DBA4F3DB}">
      <dgm:prSet/>
      <dgm:spPr/>
      <dgm:t>
        <a:bodyPr/>
        <a:lstStyle/>
        <a:p>
          <a:endParaRPr lang="en-US"/>
        </a:p>
      </dgm:t>
    </dgm:pt>
    <dgm:pt modelId="{36C5BD6F-B411-452E-B19D-510D212BAEBA}" type="pres">
      <dgm:prSet presAssocID="{5CD62A7B-68C6-439B-BEE8-18D088AD0CB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78C985-D2FC-445B-A43E-0B59D9448E9E}" type="pres">
      <dgm:prSet presAssocID="{2EABA64A-3631-4D46-AE36-CCC9BA9AAAC0}" presName="root1" presStyleCnt="0"/>
      <dgm:spPr/>
    </dgm:pt>
    <dgm:pt modelId="{664DDB10-5F69-4EB8-8B00-B36E54D709FF}" type="pres">
      <dgm:prSet presAssocID="{2EABA64A-3631-4D46-AE36-CCC9BA9AAAC0}" presName="LevelOneTextNode" presStyleLbl="node0" presStyleIdx="0" presStyleCnt="1" custLinFactNeighborY="-2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EAE0AE-D10E-472A-9E70-0711F05A39FA}" type="pres">
      <dgm:prSet presAssocID="{2EABA64A-3631-4D46-AE36-CCC9BA9AAAC0}" presName="level2hierChild" presStyleCnt="0"/>
      <dgm:spPr/>
    </dgm:pt>
    <dgm:pt modelId="{C48143BF-D8BF-49FE-AB73-1D2589E4F5DC}" type="pres">
      <dgm:prSet presAssocID="{AE4B5A10-CD49-4619-B6C6-DD5F9CF09CBF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0FD46D76-40CE-4106-A8BD-DBA9522C02DE}" type="pres">
      <dgm:prSet presAssocID="{AE4B5A10-CD49-4619-B6C6-DD5F9CF09CBF}" presName="connTx" presStyleLbl="parChTrans1D2" presStyleIdx="0" presStyleCnt="2"/>
      <dgm:spPr/>
      <dgm:t>
        <a:bodyPr/>
        <a:lstStyle/>
        <a:p>
          <a:endParaRPr lang="en-US"/>
        </a:p>
      </dgm:t>
    </dgm:pt>
    <dgm:pt modelId="{C4B88368-55CE-46FB-99AD-76305251E6D3}" type="pres">
      <dgm:prSet presAssocID="{20C6468F-8E0D-4A15-A725-9DE369896A42}" presName="root2" presStyleCnt="0"/>
      <dgm:spPr/>
    </dgm:pt>
    <dgm:pt modelId="{6C1F31AE-123C-4CCB-ABEE-D40A8981542C}" type="pres">
      <dgm:prSet presAssocID="{20C6468F-8E0D-4A15-A725-9DE369896A42}" presName="LevelTwoTextNode" presStyleLbl="node2" presStyleIdx="0" presStyleCnt="2" custScaleX="139719" custScaleY="1274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098988-BBB1-437F-8BBB-908E9157C5DA}" type="pres">
      <dgm:prSet presAssocID="{20C6468F-8E0D-4A15-A725-9DE369896A42}" presName="level3hierChild" presStyleCnt="0"/>
      <dgm:spPr/>
    </dgm:pt>
    <dgm:pt modelId="{0B4C72C9-93CD-4C77-BCEE-60F63825F2F5}" type="pres">
      <dgm:prSet presAssocID="{431356D0-DDFD-47EB-899A-4D97BF07B02B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786EF728-0D1D-4575-A865-4FBFE17A3BED}" type="pres">
      <dgm:prSet presAssocID="{431356D0-DDFD-47EB-899A-4D97BF07B02B}" presName="connTx" presStyleLbl="parChTrans1D2" presStyleIdx="1" presStyleCnt="2"/>
      <dgm:spPr/>
      <dgm:t>
        <a:bodyPr/>
        <a:lstStyle/>
        <a:p>
          <a:endParaRPr lang="en-US"/>
        </a:p>
      </dgm:t>
    </dgm:pt>
    <dgm:pt modelId="{13F24FC1-6C93-48B7-8314-653A4C4A7DD3}" type="pres">
      <dgm:prSet presAssocID="{3D640482-55A3-4C0E-94D4-7EC56D9F27EA}" presName="root2" presStyleCnt="0"/>
      <dgm:spPr/>
    </dgm:pt>
    <dgm:pt modelId="{1A0307C7-6A42-4BC8-A498-4DAEAE170F21}" type="pres">
      <dgm:prSet presAssocID="{3D640482-55A3-4C0E-94D4-7EC56D9F27EA}" presName="LevelTwoTextNode" presStyleLbl="node2" presStyleIdx="1" presStyleCnt="2" custScaleX="138402" custScaleY="1237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EC542A-40F0-4C15-93B5-4025CFAA11DB}" type="pres">
      <dgm:prSet presAssocID="{3D640482-55A3-4C0E-94D4-7EC56D9F27EA}" presName="level3hierChild" presStyleCnt="0"/>
      <dgm:spPr/>
    </dgm:pt>
  </dgm:ptLst>
  <dgm:cxnLst>
    <dgm:cxn modelId="{A67F6C8B-FDDE-4725-808F-8363B61338C9}" type="presOf" srcId="{431356D0-DDFD-47EB-899A-4D97BF07B02B}" destId="{0B4C72C9-93CD-4C77-BCEE-60F63825F2F5}" srcOrd="0" destOrd="0" presId="urn:microsoft.com/office/officeart/2005/8/layout/hierarchy2"/>
    <dgm:cxn modelId="{2E8EB12F-7113-4341-93BC-187CDAAE896A}" type="presOf" srcId="{431356D0-DDFD-47EB-899A-4D97BF07B02B}" destId="{786EF728-0D1D-4575-A865-4FBFE17A3BED}" srcOrd="1" destOrd="0" presId="urn:microsoft.com/office/officeart/2005/8/layout/hierarchy2"/>
    <dgm:cxn modelId="{D9C1B06A-0ED6-4450-97DC-6BD2DBA4F3DB}" srcId="{2EABA64A-3631-4D46-AE36-CCC9BA9AAAC0}" destId="{3D640482-55A3-4C0E-94D4-7EC56D9F27EA}" srcOrd="1" destOrd="0" parTransId="{431356D0-DDFD-47EB-899A-4D97BF07B02B}" sibTransId="{0FA6C767-B0C9-4E91-8784-A8121F76BD9E}"/>
    <dgm:cxn modelId="{1E3B7AEE-051A-4CD0-B1D7-8135E91B4D89}" type="presOf" srcId="{AE4B5A10-CD49-4619-B6C6-DD5F9CF09CBF}" destId="{0FD46D76-40CE-4106-A8BD-DBA9522C02DE}" srcOrd="1" destOrd="0" presId="urn:microsoft.com/office/officeart/2005/8/layout/hierarchy2"/>
    <dgm:cxn modelId="{C8FB4C1E-06E3-4435-ACF9-D07DFF81911C}" type="presOf" srcId="{5CD62A7B-68C6-439B-BEE8-18D088AD0CB1}" destId="{36C5BD6F-B411-452E-B19D-510D212BAEBA}" srcOrd="0" destOrd="0" presId="urn:microsoft.com/office/officeart/2005/8/layout/hierarchy2"/>
    <dgm:cxn modelId="{4D12EC73-7105-4AF1-8066-1C0A317B1653}" srcId="{2EABA64A-3631-4D46-AE36-CCC9BA9AAAC0}" destId="{20C6468F-8E0D-4A15-A725-9DE369896A42}" srcOrd="0" destOrd="0" parTransId="{AE4B5A10-CD49-4619-B6C6-DD5F9CF09CBF}" sibTransId="{E703B82A-5252-4634-8AF3-8F9ADD02D8E4}"/>
    <dgm:cxn modelId="{C2912910-2DC2-4308-AE87-C8CF747088E7}" type="presOf" srcId="{AE4B5A10-CD49-4619-B6C6-DD5F9CF09CBF}" destId="{C48143BF-D8BF-49FE-AB73-1D2589E4F5DC}" srcOrd="0" destOrd="0" presId="urn:microsoft.com/office/officeart/2005/8/layout/hierarchy2"/>
    <dgm:cxn modelId="{080A4BA0-7637-4C1A-A320-4283EDD3651E}" srcId="{5CD62A7B-68C6-439B-BEE8-18D088AD0CB1}" destId="{2EABA64A-3631-4D46-AE36-CCC9BA9AAAC0}" srcOrd="0" destOrd="0" parTransId="{8998AA61-4326-4ED7-93F4-7F5AE315F750}" sibTransId="{46BEC666-87C8-4CE8-A0E3-345F02915C1A}"/>
    <dgm:cxn modelId="{438DE4B9-3063-4785-B6E7-7E62EDD4D506}" type="presOf" srcId="{20C6468F-8E0D-4A15-A725-9DE369896A42}" destId="{6C1F31AE-123C-4CCB-ABEE-D40A8981542C}" srcOrd="0" destOrd="0" presId="urn:microsoft.com/office/officeart/2005/8/layout/hierarchy2"/>
    <dgm:cxn modelId="{64CFDEF8-DD4A-453B-BEC9-E4AF36F770A8}" type="presOf" srcId="{3D640482-55A3-4C0E-94D4-7EC56D9F27EA}" destId="{1A0307C7-6A42-4BC8-A498-4DAEAE170F21}" srcOrd="0" destOrd="0" presId="urn:microsoft.com/office/officeart/2005/8/layout/hierarchy2"/>
    <dgm:cxn modelId="{FD4A70C7-78E3-446F-A858-0F4A0A634B37}" type="presOf" srcId="{2EABA64A-3631-4D46-AE36-CCC9BA9AAAC0}" destId="{664DDB10-5F69-4EB8-8B00-B36E54D709FF}" srcOrd="0" destOrd="0" presId="urn:microsoft.com/office/officeart/2005/8/layout/hierarchy2"/>
    <dgm:cxn modelId="{D4709292-C5F5-4100-9E9B-5712D6D3FCC5}" type="presParOf" srcId="{36C5BD6F-B411-452E-B19D-510D212BAEBA}" destId="{8B78C985-D2FC-445B-A43E-0B59D9448E9E}" srcOrd="0" destOrd="0" presId="urn:microsoft.com/office/officeart/2005/8/layout/hierarchy2"/>
    <dgm:cxn modelId="{D21FACAC-7EC5-4AC8-8825-EDD058EE6885}" type="presParOf" srcId="{8B78C985-D2FC-445B-A43E-0B59D9448E9E}" destId="{664DDB10-5F69-4EB8-8B00-B36E54D709FF}" srcOrd="0" destOrd="0" presId="urn:microsoft.com/office/officeart/2005/8/layout/hierarchy2"/>
    <dgm:cxn modelId="{9BA3BD52-3EAA-4EAE-824C-C5CEFC2307AD}" type="presParOf" srcId="{8B78C985-D2FC-445B-A43E-0B59D9448E9E}" destId="{84EAE0AE-D10E-472A-9E70-0711F05A39FA}" srcOrd="1" destOrd="0" presId="urn:microsoft.com/office/officeart/2005/8/layout/hierarchy2"/>
    <dgm:cxn modelId="{6EA80FDA-9333-4FB0-9CED-567614E4EB97}" type="presParOf" srcId="{84EAE0AE-D10E-472A-9E70-0711F05A39FA}" destId="{C48143BF-D8BF-49FE-AB73-1D2589E4F5DC}" srcOrd="0" destOrd="0" presId="urn:microsoft.com/office/officeart/2005/8/layout/hierarchy2"/>
    <dgm:cxn modelId="{F815A1D3-914A-4609-BC32-0259FD20636F}" type="presParOf" srcId="{C48143BF-D8BF-49FE-AB73-1D2589E4F5DC}" destId="{0FD46D76-40CE-4106-A8BD-DBA9522C02DE}" srcOrd="0" destOrd="0" presId="urn:microsoft.com/office/officeart/2005/8/layout/hierarchy2"/>
    <dgm:cxn modelId="{CDD412A1-81BB-4AC4-8EEE-F4C072534C8C}" type="presParOf" srcId="{84EAE0AE-D10E-472A-9E70-0711F05A39FA}" destId="{C4B88368-55CE-46FB-99AD-76305251E6D3}" srcOrd="1" destOrd="0" presId="urn:microsoft.com/office/officeart/2005/8/layout/hierarchy2"/>
    <dgm:cxn modelId="{B289A76B-2D37-4AD1-84B3-95505BD06AB1}" type="presParOf" srcId="{C4B88368-55CE-46FB-99AD-76305251E6D3}" destId="{6C1F31AE-123C-4CCB-ABEE-D40A8981542C}" srcOrd="0" destOrd="0" presId="urn:microsoft.com/office/officeart/2005/8/layout/hierarchy2"/>
    <dgm:cxn modelId="{890C494C-DB30-43F1-85CB-B79964096BA7}" type="presParOf" srcId="{C4B88368-55CE-46FB-99AD-76305251E6D3}" destId="{58098988-BBB1-437F-8BBB-908E9157C5DA}" srcOrd="1" destOrd="0" presId="urn:microsoft.com/office/officeart/2005/8/layout/hierarchy2"/>
    <dgm:cxn modelId="{E056D1D2-60A9-4135-BF47-4C3CEBE6E5E5}" type="presParOf" srcId="{84EAE0AE-D10E-472A-9E70-0711F05A39FA}" destId="{0B4C72C9-93CD-4C77-BCEE-60F63825F2F5}" srcOrd="2" destOrd="0" presId="urn:microsoft.com/office/officeart/2005/8/layout/hierarchy2"/>
    <dgm:cxn modelId="{9F62E775-A21B-473D-B0EA-71864CE21634}" type="presParOf" srcId="{0B4C72C9-93CD-4C77-BCEE-60F63825F2F5}" destId="{786EF728-0D1D-4575-A865-4FBFE17A3BED}" srcOrd="0" destOrd="0" presId="urn:microsoft.com/office/officeart/2005/8/layout/hierarchy2"/>
    <dgm:cxn modelId="{459745B2-EEA9-477F-8ED3-49E9E8038C67}" type="presParOf" srcId="{84EAE0AE-D10E-472A-9E70-0711F05A39FA}" destId="{13F24FC1-6C93-48B7-8314-653A4C4A7DD3}" srcOrd="3" destOrd="0" presId="urn:microsoft.com/office/officeart/2005/8/layout/hierarchy2"/>
    <dgm:cxn modelId="{37641A05-A8BB-44D3-BF13-3BBD187CBB1B}" type="presParOf" srcId="{13F24FC1-6C93-48B7-8314-653A4C4A7DD3}" destId="{1A0307C7-6A42-4BC8-A498-4DAEAE170F21}" srcOrd="0" destOrd="0" presId="urn:microsoft.com/office/officeart/2005/8/layout/hierarchy2"/>
    <dgm:cxn modelId="{2CACDBB6-2A6E-4737-B38D-9AEDF08E7BBF}" type="presParOf" srcId="{13F24FC1-6C93-48B7-8314-653A4C4A7DD3}" destId="{DDEC542A-40F0-4C15-93B5-4025CFAA11D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56E5999-BC1D-4113-9D2C-6D9A29906B9F}" type="doc">
      <dgm:prSet loTypeId="urn:microsoft.com/office/officeart/2005/8/layout/hierarchy2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665837A-5FFC-438E-AC9A-7DA69A175A55}">
      <dgm:prSet phldrT="[Text]"/>
      <dgm:spPr/>
      <dgm:t>
        <a:bodyPr/>
        <a:lstStyle/>
        <a:p>
          <a:r>
            <a:rPr lang="en-US" dirty="0" err="1" smtClean="0"/>
            <a:t>Karakter</a:t>
          </a:r>
          <a:r>
            <a:rPr lang="en-US" dirty="0" smtClean="0"/>
            <a:t> Kimia</a:t>
          </a:r>
          <a:endParaRPr lang="en-US" dirty="0"/>
        </a:p>
      </dgm:t>
    </dgm:pt>
    <dgm:pt modelId="{1E8796CB-D8F8-4793-907F-2422713D9D91}" type="parTrans" cxnId="{46172756-CA89-4199-A31F-2903D849AB6B}">
      <dgm:prSet/>
      <dgm:spPr/>
      <dgm:t>
        <a:bodyPr/>
        <a:lstStyle/>
        <a:p>
          <a:endParaRPr lang="en-US"/>
        </a:p>
      </dgm:t>
    </dgm:pt>
    <dgm:pt modelId="{611054F0-C9E7-4DDF-A8F3-167AE973AD9E}" type="sibTrans" cxnId="{46172756-CA89-4199-A31F-2903D849AB6B}">
      <dgm:prSet/>
      <dgm:spPr/>
      <dgm:t>
        <a:bodyPr/>
        <a:lstStyle/>
        <a:p>
          <a:endParaRPr lang="en-US"/>
        </a:p>
      </dgm:t>
    </dgm:pt>
    <dgm:pt modelId="{B78F30AC-618F-4B5A-9235-B88E0BC743F8}">
      <dgm:prSet phldrT="[Text]"/>
      <dgm:spPr/>
      <dgm:t>
        <a:bodyPr/>
        <a:lstStyle/>
        <a:p>
          <a:r>
            <a:rPr lang="en-US" dirty="0" err="1" smtClean="0"/>
            <a:t>Bahan</a:t>
          </a:r>
          <a:r>
            <a:rPr lang="en-US" dirty="0" smtClean="0"/>
            <a:t> </a:t>
          </a:r>
          <a:r>
            <a:rPr lang="en-US" dirty="0" err="1" smtClean="0"/>
            <a:t>Organik</a:t>
          </a:r>
          <a:endParaRPr lang="en-US" dirty="0"/>
        </a:p>
      </dgm:t>
    </dgm:pt>
    <dgm:pt modelId="{4DC477B1-CB36-422D-8796-89BC51FF92D1}" type="parTrans" cxnId="{3ABECEEF-D3F4-4E4B-803A-D98D1E1CDDBE}">
      <dgm:prSet/>
      <dgm:spPr/>
      <dgm:t>
        <a:bodyPr/>
        <a:lstStyle/>
        <a:p>
          <a:endParaRPr lang="en-US"/>
        </a:p>
      </dgm:t>
    </dgm:pt>
    <dgm:pt modelId="{987D6F1C-853A-47ED-A198-4F73FA3FF4F8}" type="sibTrans" cxnId="{3ABECEEF-D3F4-4E4B-803A-D98D1E1CDDBE}">
      <dgm:prSet/>
      <dgm:spPr/>
      <dgm:t>
        <a:bodyPr/>
        <a:lstStyle/>
        <a:p>
          <a:endParaRPr lang="en-US"/>
        </a:p>
      </dgm:t>
    </dgm:pt>
    <dgm:pt modelId="{06439F6C-2882-40EC-80A3-0356063FD329}">
      <dgm:prSet phldrT="[Text]"/>
      <dgm:spPr/>
      <dgm:t>
        <a:bodyPr/>
        <a:lstStyle/>
        <a:p>
          <a:r>
            <a:rPr lang="en-US" dirty="0" smtClean="0"/>
            <a:t>Nitrogen </a:t>
          </a:r>
          <a:endParaRPr lang="en-US" dirty="0"/>
        </a:p>
      </dgm:t>
    </dgm:pt>
    <dgm:pt modelId="{345942FD-3B4D-488E-9B08-7B1A2E4057B2}" type="parTrans" cxnId="{AACDAE96-DCD1-4DDB-AF35-73D0F5287B68}">
      <dgm:prSet/>
      <dgm:spPr/>
      <dgm:t>
        <a:bodyPr/>
        <a:lstStyle/>
        <a:p>
          <a:endParaRPr lang="en-US"/>
        </a:p>
      </dgm:t>
    </dgm:pt>
    <dgm:pt modelId="{893CB123-6E6E-404D-9D6A-FFC755AEB208}" type="sibTrans" cxnId="{AACDAE96-DCD1-4DDB-AF35-73D0F5287B68}">
      <dgm:prSet/>
      <dgm:spPr/>
      <dgm:t>
        <a:bodyPr/>
        <a:lstStyle/>
        <a:p>
          <a:endParaRPr lang="en-US"/>
        </a:p>
      </dgm:t>
    </dgm:pt>
    <dgm:pt modelId="{6A778D55-0497-4563-8A99-2A83462C54AE}">
      <dgm:prSet phldrT="[Text]"/>
      <dgm:spPr/>
      <dgm:t>
        <a:bodyPr/>
        <a:lstStyle/>
        <a:p>
          <a:r>
            <a:rPr lang="en-US" dirty="0" err="1" smtClean="0"/>
            <a:t>Posfor</a:t>
          </a:r>
          <a:endParaRPr lang="en-US" dirty="0"/>
        </a:p>
      </dgm:t>
    </dgm:pt>
    <dgm:pt modelId="{54F5B6B4-84EF-4777-8FA3-0E37161B5F1B}" type="parTrans" cxnId="{E3ED2455-EA69-4AF6-A08E-F19F41FE516C}">
      <dgm:prSet/>
      <dgm:spPr/>
      <dgm:t>
        <a:bodyPr/>
        <a:lstStyle/>
        <a:p>
          <a:endParaRPr lang="en-US"/>
        </a:p>
      </dgm:t>
    </dgm:pt>
    <dgm:pt modelId="{6C082801-1DAC-4325-93BE-B47DB4DF378F}" type="sibTrans" cxnId="{E3ED2455-EA69-4AF6-A08E-F19F41FE516C}">
      <dgm:prSet/>
      <dgm:spPr/>
      <dgm:t>
        <a:bodyPr/>
        <a:lstStyle/>
        <a:p>
          <a:endParaRPr lang="en-US"/>
        </a:p>
      </dgm:t>
    </dgm:pt>
    <dgm:pt modelId="{EF8B3D96-C125-4471-8825-984F925803AA}">
      <dgm:prSet phldrT="[Text]"/>
      <dgm:spPr/>
      <dgm:t>
        <a:bodyPr/>
        <a:lstStyle/>
        <a:p>
          <a:r>
            <a:rPr lang="en-US" dirty="0" smtClean="0"/>
            <a:t>Gas</a:t>
          </a:r>
          <a:endParaRPr lang="en-US" dirty="0"/>
        </a:p>
      </dgm:t>
    </dgm:pt>
    <dgm:pt modelId="{181F16BB-13BC-4ED2-A4AC-B4A19297F131}" type="parTrans" cxnId="{C737E3C0-83A6-4253-B503-8823B1ADCE2F}">
      <dgm:prSet/>
      <dgm:spPr/>
      <dgm:t>
        <a:bodyPr/>
        <a:lstStyle/>
        <a:p>
          <a:endParaRPr lang="en-US"/>
        </a:p>
      </dgm:t>
    </dgm:pt>
    <dgm:pt modelId="{3A889399-DB2B-454A-9D36-B0376FAA6EC1}" type="sibTrans" cxnId="{C737E3C0-83A6-4253-B503-8823B1ADCE2F}">
      <dgm:prSet/>
      <dgm:spPr/>
      <dgm:t>
        <a:bodyPr/>
        <a:lstStyle/>
        <a:p>
          <a:endParaRPr lang="en-US"/>
        </a:p>
      </dgm:t>
    </dgm:pt>
    <dgm:pt modelId="{8A1FD5F3-7CA8-425F-A7A2-F95912E1ACBC}" type="pres">
      <dgm:prSet presAssocID="{756E5999-BC1D-4113-9D2C-6D9A29906B9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EA6AAA-BB82-41E0-BAB8-3CBB141A54F6}" type="pres">
      <dgm:prSet presAssocID="{9665837A-5FFC-438E-AC9A-7DA69A175A55}" presName="root1" presStyleCnt="0"/>
      <dgm:spPr/>
    </dgm:pt>
    <dgm:pt modelId="{BFE98E81-A275-4A1C-9B52-49DF1601C6F6}" type="pres">
      <dgm:prSet presAssocID="{9665837A-5FFC-438E-AC9A-7DA69A175A5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C97C47-8A38-435D-AAD4-D7BEA4982414}" type="pres">
      <dgm:prSet presAssocID="{9665837A-5FFC-438E-AC9A-7DA69A175A55}" presName="level2hierChild" presStyleCnt="0"/>
      <dgm:spPr/>
    </dgm:pt>
    <dgm:pt modelId="{037F32E8-A386-4D2E-A3EB-E3BFF4F6D3C0}" type="pres">
      <dgm:prSet presAssocID="{4DC477B1-CB36-422D-8796-89BC51FF92D1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44941132-1B9B-4BAA-AF8B-F4910D705A9C}" type="pres">
      <dgm:prSet presAssocID="{4DC477B1-CB36-422D-8796-89BC51FF92D1}" presName="connTx" presStyleLbl="parChTrans1D2" presStyleIdx="0" presStyleCnt="4"/>
      <dgm:spPr/>
      <dgm:t>
        <a:bodyPr/>
        <a:lstStyle/>
        <a:p>
          <a:endParaRPr lang="en-US"/>
        </a:p>
      </dgm:t>
    </dgm:pt>
    <dgm:pt modelId="{9ABFCF1A-3CAC-4193-9BC2-67AD75082486}" type="pres">
      <dgm:prSet presAssocID="{B78F30AC-618F-4B5A-9235-B88E0BC743F8}" presName="root2" presStyleCnt="0"/>
      <dgm:spPr/>
    </dgm:pt>
    <dgm:pt modelId="{ECA513FC-1AE2-4F86-943B-D0FA249F7267}" type="pres">
      <dgm:prSet presAssocID="{B78F30AC-618F-4B5A-9235-B88E0BC743F8}" presName="LevelTwoTextNode" presStyleLbl="node2" presStyleIdx="0" presStyleCnt="4" custScaleX="1632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1E19B8-B3FB-4083-87A8-5B2A8C09745F}" type="pres">
      <dgm:prSet presAssocID="{B78F30AC-618F-4B5A-9235-B88E0BC743F8}" presName="level3hierChild" presStyleCnt="0"/>
      <dgm:spPr/>
    </dgm:pt>
    <dgm:pt modelId="{24DF87C2-8964-4652-B2C3-E9FC6EE6DDA7}" type="pres">
      <dgm:prSet presAssocID="{345942FD-3B4D-488E-9B08-7B1A2E4057B2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A7151649-9934-4095-9F0E-C9664C172196}" type="pres">
      <dgm:prSet presAssocID="{345942FD-3B4D-488E-9B08-7B1A2E4057B2}" presName="connTx" presStyleLbl="parChTrans1D2" presStyleIdx="1" presStyleCnt="4"/>
      <dgm:spPr/>
      <dgm:t>
        <a:bodyPr/>
        <a:lstStyle/>
        <a:p>
          <a:endParaRPr lang="en-US"/>
        </a:p>
      </dgm:t>
    </dgm:pt>
    <dgm:pt modelId="{DFCBE411-4A3E-4E96-B92E-20B4E7480D43}" type="pres">
      <dgm:prSet presAssocID="{06439F6C-2882-40EC-80A3-0356063FD329}" presName="root2" presStyleCnt="0"/>
      <dgm:spPr/>
    </dgm:pt>
    <dgm:pt modelId="{E4C1B2F5-8DD9-475D-B3C4-404C1DB878C9}" type="pres">
      <dgm:prSet presAssocID="{06439F6C-2882-40EC-80A3-0356063FD329}" presName="LevelTwoTextNode" presStyleLbl="node2" presStyleIdx="1" presStyleCnt="4" custScaleX="1555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CF9F38-60B5-4C41-A36F-EBD1AC513C73}" type="pres">
      <dgm:prSet presAssocID="{06439F6C-2882-40EC-80A3-0356063FD329}" presName="level3hierChild" presStyleCnt="0"/>
      <dgm:spPr/>
    </dgm:pt>
    <dgm:pt modelId="{9FA02D4E-BFB5-456B-96E3-90DC86BC39F2}" type="pres">
      <dgm:prSet presAssocID="{54F5B6B4-84EF-4777-8FA3-0E37161B5F1B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8B8D46B4-0831-4859-B1DB-CFC2F5603C83}" type="pres">
      <dgm:prSet presAssocID="{54F5B6B4-84EF-4777-8FA3-0E37161B5F1B}" presName="connTx" presStyleLbl="parChTrans1D2" presStyleIdx="2" presStyleCnt="4"/>
      <dgm:spPr/>
      <dgm:t>
        <a:bodyPr/>
        <a:lstStyle/>
        <a:p>
          <a:endParaRPr lang="en-US"/>
        </a:p>
      </dgm:t>
    </dgm:pt>
    <dgm:pt modelId="{0A19B6D2-B507-4851-9D2A-3A1CD77835C0}" type="pres">
      <dgm:prSet presAssocID="{6A778D55-0497-4563-8A99-2A83462C54AE}" presName="root2" presStyleCnt="0"/>
      <dgm:spPr/>
    </dgm:pt>
    <dgm:pt modelId="{B42C21DB-917B-4407-B858-E97BC4F9B9A9}" type="pres">
      <dgm:prSet presAssocID="{6A778D55-0497-4563-8A99-2A83462C54AE}" presName="LevelTwoTextNode" presStyleLbl="node2" presStyleIdx="2" presStyleCnt="4" custScaleX="153733" custLinFactNeighborX="2009" custLinFactNeighborY="1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7DD28E-7AC8-4F67-889A-09D2C009095D}" type="pres">
      <dgm:prSet presAssocID="{6A778D55-0497-4563-8A99-2A83462C54AE}" presName="level3hierChild" presStyleCnt="0"/>
      <dgm:spPr/>
    </dgm:pt>
    <dgm:pt modelId="{42D0C54F-010A-4C59-A9C1-2C68AB3BA31B}" type="pres">
      <dgm:prSet presAssocID="{181F16BB-13BC-4ED2-A4AC-B4A19297F131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8208239F-4C1A-4270-995E-06769A434249}" type="pres">
      <dgm:prSet presAssocID="{181F16BB-13BC-4ED2-A4AC-B4A19297F131}" presName="connTx" presStyleLbl="parChTrans1D2" presStyleIdx="3" presStyleCnt="4"/>
      <dgm:spPr/>
      <dgm:t>
        <a:bodyPr/>
        <a:lstStyle/>
        <a:p>
          <a:endParaRPr lang="en-US"/>
        </a:p>
      </dgm:t>
    </dgm:pt>
    <dgm:pt modelId="{811FD771-D4B1-477A-A7BF-45C8915EAB88}" type="pres">
      <dgm:prSet presAssocID="{EF8B3D96-C125-4471-8825-984F925803AA}" presName="root2" presStyleCnt="0"/>
      <dgm:spPr/>
    </dgm:pt>
    <dgm:pt modelId="{07E7A1AA-E3F9-4B59-A60B-A5C5A145714C}" type="pres">
      <dgm:prSet presAssocID="{EF8B3D96-C125-4471-8825-984F925803AA}" presName="LevelTwoTextNode" presStyleLbl="node2" presStyleIdx="3" presStyleCnt="4" custScaleX="137961" custLinFactNeighborX="2009" custLinFactNeighborY="3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6240B5-68CC-4D9B-8B44-674628CE190D}" type="pres">
      <dgm:prSet presAssocID="{EF8B3D96-C125-4471-8825-984F925803AA}" presName="level3hierChild" presStyleCnt="0"/>
      <dgm:spPr/>
    </dgm:pt>
  </dgm:ptLst>
  <dgm:cxnLst>
    <dgm:cxn modelId="{AACDAE96-DCD1-4DDB-AF35-73D0F5287B68}" srcId="{9665837A-5FFC-438E-AC9A-7DA69A175A55}" destId="{06439F6C-2882-40EC-80A3-0356063FD329}" srcOrd="1" destOrd="0" parTransId="{345942FD-3B4D-488E-9B08-7B1A2E4057B2}" sibTransId="{893CB123-6E6E-404D-9D6A-FFC755AEB208}"/>
    <dgm:cxn modelId="{C737E3C0-83A6-4253-B503-8823B1ADCE2F}" srcId="{9665837A-5FFC-438E-AC9A-7DA69A175A55}" destId="{EF8B3D96-C125-4471-8825-984F925803AA}" srcOrd="3" destOrd="0" parTransId="{181F16BB-13BC-4ED2-A4AC-B4A19297F131}" sibTransId="{3A889399-DB2B-454A-9D36-B0376FAA6EC1}"/>
    <dgm:cxn modelId="{AD42BC07-325A-4E94-BB88-C23B914CB9E4}" type="presOf" srcId="{6A778D55-0497-4563-8A99-2A83462C54AE}" destId="{B42C21DB-917B-4407-B858-E97BC4F9B9A9}" srcOrd="0" destOrd="0" presId="urn:microsoft.com/office/officeart/2005/8/layout/hierarchy2"/>
    <dgm:cxn modelId="{2C22D4F0-434F-4AC3-8D54-50372A9B1DD2}" type="presOf" srcId="{54F5B6B4-84EF-4777-8FA3-0E37161B5F1B}" destId="{9FA02D4E-BFB5-456B-96E3-90DC86BC39F2}" srcOrd="0" destOrd="0" presId="urn:microsoft.com/office/officeart/2005/8/layout/hierarchy2"/>
    <dgm:cxn modelId="{93980D81-3D2D-4AE3-ADD3-DAF2194C8B31}" type="presOf" srcId="{756E5999-BC1D-4113-9D2C-6D9A29906B9F}" destId="{8A1FD5F3-7CA8-425F-A7A2-F95912E1ACBC}" srcOrd="0" destOrd="0" presId="urn:microsoft.com/office/officeart/2005/8/layout/hierarchy2"/>
    <dgm:cxn modelId="{38E1D929-5285-4B28-8CD9-D0EBB6630FA2}" type="presOf" srcId="{4DC477B1-CB36-422D-8796-89BC51FF92D1}" destId="{037F32E8-A386-4D2E-A3EB-E3BFF4F6D3C0}" srcOrd="0" destOrd="0" presId="urn:microsoft.com/office/officeart/2005/8/layout/hierarchy2"/>
    <dgm:cxn modelId="{BA01763D-674B-418A-8710-EC3B51239759}" type="presOf" srcId="{9665837A-5FFC-438E-AC9A-7DA69A175A55}" destId="{BFE98E81-A275-4A1C-9B52-49DF1601C6F6}" srcOrd="0" destOrd="0" presId="urn:microsoft.com/office/officeart/2005/8/layout/hierarchy2"/>
    <dgm:cxn modelId="{E3ED2455-EA69-4AF6-A08E-F19F41FE516C}" srcId="{9665837A-5FFC-438E-AC9A-7DA69A175A55}" destId="{6A778D55-0497-4563-8A99-2A83462C54AE}" srcOrd="2" destOrd="0" parTransId="{54F5B6B4-84EF-4777-8FA3-0E37161B5F1B}" sibTransId="{6C082801-1DAC-4325-93BE-B47DB4DF378F}"/>
    <dgm:cxn modelId="{F46D4347-E0F5-4B05-A5E4-7D639D1F7168}" type="presOf" srcId="{181F16BB-13BC-4ED2-A4AC-B4A19297F131}" destId="{42D0C54F-010A-4C59-A9C1-2C68AB3BA31B}" srcOrd="0" destOrd="0" presId="urn:microsoft.com/office/officeart/2005/8/layout/hierarchy2"/>
    <dgm:cxn modelId="{79FDC195-E29E-4396-BDA2-F4CAF16863BB}" type="presOf" srcId="{4DC477B1-CB36-422D-8796-89BC51FF92D1}" destId="{44941132-1B9B-4BAA-AF8B-F4910D705A9C}" srcOrd="1" destOrd="0" presId="urn:microsoft.com/office/officeart/2005/8/layout/hierarchy2"/>
    <dgm:cxn modelId="{3ABECEEF-D3F4-4E4B-803A-D98D1E1CDDBE}" srcId="{9665837A-5FFC-438E-AC9A-7DA69A175A55}" destId="{B78F30AC-618F-4B5A-9235-B88E0BC743F8}" srcOrd="0" destOrd="0" parTransId="{4DC477B1-CB36-422D-8796-89BC51FF92D1}" sibTransId="{987D6F1C-853A-47ED-A198-4F73FA3FF4F8}"/>
    <dgm:cxn modelId="{D2323A41-8DC4-440B-A2CD-F08AA977DDBB}" type="presOf" srcId="{345942FD-3B4D-488E-9B08-7B1A2E4057B2}" destId="{A7151649-9934-4095-9F0E-C9664C172196}" srcOrd="1" destOrd="0" presId="urn:microsoft.com/office/officeart/2005/8/layout/hierarchy2"/>
    <dgm:cxn modelId="{467A70B8-85D1-40CE-B34C-6CC57E31ADB6}" type="presOf" srcId="{345942FD-3B4D-488E-9B08-7B1A2E4057B2}" destId="{24DF87C2-8964-4652-B2C3-E9FC6EE6DDA7}" srcOrd="0" destOrd="0" presId="urn:microsoft.com/office/officeart/2005/8/layout/hierarchy2"/>
    <dgm:cxn modelId="{D90AD73F-BE75-4BB8-944C-0105214A5B62}" type="presOf" srcId="{B78F30AC-618F-4B5A-9235-B88E0BC743F8}" destId="{ECA513FC-1AE2-4F86-943B-D0FA249F7267}" srcOrd="0" destOrd="0" presId="urn:microsoft.com/office/officeart/2005/8/layout/hierarchy2"/>
    <dgm:cxn modelId="{9D4E7AAF-7903-4645-9105-1F9CF651FAB8}" type="presOf" srcId="{EF8B3D96-C125-4471-8825-984F925803AA}" destId="{07E7A1AA-E3F9-4B59-A60B-A5C5A145714C}" srcOrd="0" destOrd="0" presId="urn:microsoft.com/office/officeart/2005/8/layout/hierarchy2"/>
    <dgm:cxn modelId="{E8917829-278A-4CEC-8413-A2A3B35C3B2B}" type="presOf" srcId="{181F16BB-13BC-4ED2-A4AC-B4A19297F131}" destId="{8208239F-4C1A-4270-995E-06769A434249}" srcOrd="1" destOrd="0" presId="urn:microsoft.com/office/officeart/2005/8/layout/hierarchy2"/>
    <dgm:cxn modelId="{4434C4B3-45E6-4DA8-A2DF-FFB6E33C246B}" type="presOf" srcId="{06439F6C-2882-40EC-80A3-0356063FD329}" destId="{E4C1B2F5-8DD9-475D-B3C4-404C1DB878C9}" srcOrd="0" destOrd="0" presId="urn:microsoft.com/office/officeart/2005/8/layout/hierarchy2"/>
    <dgm:cxn modelId="{FD6A727E-DC59-4A79-B05F-095745DBE7EC}" type="presOf" srcId="{54F5B6B4-84EF-4777-8FA3-0E37161B5F1B}" destId="{8B8D46B4-0831-4859-B1DB-CFC2F5603C83}" srcOrd="1" destOrd="0" presId="urn:microsoft.com/office/officeart/2005/8/layout/hierarchy2"/>
    <dgm:cxn modelId="{46172756-CA89-4199-A31F-2903D849AB6B}" srcId="{756E5999-BC1D-4113-9D2C-6D9A29906B9F}" destId="{9665837A-5FFC-438E-AC9A-7DA69A175A55}" srcOrd="0" destOrd="0" parTransId="{1E8796CB-D8F8-4793-907F-2422713D9D91}" sibTransId="{611054F0-C9E7-4DDF-A8F3-167AE973AD9E}"/>
    <dgm:cxn modelId="{3FE32925-2210-4AC1-83FD-A4E477EE85C9}" type="presParOf" srcId="{8A1FD5F3-7CA8-425F-A7A2-F95912E1ACBC}" destId="{83EA6AAA-BB82-41E0-BAB8-3CBB141A54F6}" srcOrd="0" destOrd="0" presId="urn:microsoft.com/office/officeart/2005/8/layout/hierarchy2"/>
    <dgm:cxn modelId="{D1370BE2-F080-4B0D-B64D-B6304CA3C8BA}" type="presParOf" srcId="{83EA6AAA-BB82-41E0-BAB8-3CBB141A54F6}" destId="{BFE98E81-A275-4A1C-9B52-49DF1601C6F6}" srcOrd="0" destOrd="0" presId="urn:microsoft.com/office/officeart/2005/8/layout/hierarchy2"/>
    <dgm:cxn modelId="{F9A5ACF3-44DF-4C09-8089-DF2497574341}" type="presParOf" srcId="{83EA6AAA-BB82-41E0-BAB8-3CBB141A54F6}" destId="{34C97C47-8A38-435D-AAD4-D7BEA4982414}" srcOrd="1" destOrd="0" presId="urn:microsoft.com/office/officeart/2005/8/layout/hierarchy2"/>
    <dgm:cxn modelId="{3E5EBAC9-CB03-4C2C-8FF6-2D359D15C290}" type="presParOf" srcId="{34C97C47-8A38-435D-AAD4-D7BEA4982414}" destId="{037F32E8-A386-4D2E-A3EB-E3BFF4F6D3C0}" srcOrd="0" destOrd="0" presId="urn:microsoft.com/office/officeart/2005/8/layout/hierarchy2"/>
    <dgm:cxn modelId="{C05AD172-4663-4D9C-AA34-A78DAB75494E}" type="presParOf" srcId="{037F32E8-A386-4D2E-A3EB-E3BFF4F6D3C0}" destId="{44941132-1B9B-4BAA-AF8B-F4910D705A9C}" srcOrd="0" destOrd="0" presId="urn:microsoft.com/office/officeart/2005/8/layout/hierarchy2"/>
    <dgm:cxn modelId="{2CEE511A-8F23-49D2-930E-32DB47533B62}" type="presParOf" srcId="{34C97C47-8A38-435D-AAD4-D7BEA4982414}" destId="{9ABFCF1A-3CAC-4193-9BC2-67AD75082486}" srcOrd="1" destOrd="0" presId="urn:microsoft.com/office/officeart/2005/8/layout/hierarchy2"/>
    <dgm:cxn modelId="{FC7071C9-F67A-4A96-BF12-A2315E312F00}" type="presParOf" srcId="{9ABFCF1A-3CAC-4193-9BC2-67AD75082486}" destId="{ECA513FC-1AE2-4F86-943B-D0FA249F7267}" srcOrd="0" destOrd="0" presId="urn:microsoft.com/office/officeart/2005/8/layout/hierarchy2"/>
    <dgm:cxn modelId="{8DD9E1C1-B9DE-4832-BB7A-494FC656F844}" type="presParOf" srcId="{9ABFCF1A-3CAC-4193-9BC2-67AD75082486}" destId="{CC1E19B8-B3FB-4083-87A8-5B2A8C09745F}" srcOrd="1" destOrd="0" presId="urn:microsoft.com/office/officeart/2005/8/layout/hierarchy2"/>
    <dgm:cxn modelId="{DEB93353-35C7-45F8-9A65-08F1A1A6FB12}" type="presParOf" srcId="{34C97C47-8A38-435D-AAD4-D7BEA4982414}" destId="{24DF87C2-8964-4652-B2C3-E9FC6EE6DDA7}" srcOrd="2" destOrd="0" presId="urn:microsoft.com/office/officeart/2005/8/layout/hierarchy2"/>
    <dgm:cxn modelId="{38131146-2407-4FC2-A543-84999C5935CB}" type="presParOf" srcId="{24DF87C2-8964-4652-B2C3-E9FC6EE6DDA7}" destId="{A7151649-9934-4095-9F0E-C9664C172196}" srcOrd="0" destOrd="0" presId="urn:microsoft.com/office/officeart/2005/8/layout/hierarchy2"/>
    <dgm:cxn modelId="{E7CB770D-C734-420F-853A-AEA3F013D6A2}" type="presParOf" srcId="{34C97C47-8A38-435D-AAD4-D7BEA4982414}" destId="{DFCBE411-4A3E-4E96-B92E-20B4E7480D43}" srcOrd="3" destOrd="0" presId="urn:microsoft.com/office/officeart/2005/8/layout/hierarchy2"/>
    <dgm:cxn modelId="{418DD1EC-9F2E-4F28-A2A0-C485384D36B4}" type="presParOf" srcId="{DFCBE411-4A3E-4E96-B92E-20B4E7480D43}" destId="{E4C1B2F5-8DD9-475D-B3C4-404C1DB878C9}" srcOrd="0" destOrd="0" presId="urn:microsoft.com/office/officeart/2005/8/layout/hierarchy2"/>
    <dgm:cxn modelId="{CC2978D3-6AFB-432C-A64D-6727EB82EDCF}" type="presParOf" srcId="{DFCBE411-4A3E-4E96-B92E-20B4E7480D43}" destId="{63CF9F38-60B5-4C41-A36F-EBD1AC513C73}" srcOrd="1" destOrd="0" presId="urn:microsoft.com/office/officeart/2005/8/layout/hierarchy2"/>
    <dgm:cxn modelId="{BF4AC4C6-1B75-4BA2-87FE-53C2D6692D2D}" type="presParOf" srcId="{34C97C47-8A38-435D-AAD4-D7BEA4982414}" destId="{9FA02D4E-BFB5-456B-96E3-90DC86BC39F2}" srcOrd="4" destOrd="0" presId="urn:microsoft.com/office/officeart/2005/8/layout/hierarchy2"/>
    <dgm:cxn modelId="{0486DCC3-1A15-45E4-B556-282AF541E938}" type="presParOf" srcId="{9FA02D4E-BFB5-456B-96E3-90DC86BC39F2}" destId="{8B8D46B4-0831-4859-B1DB-CFC2F5603C83}" srcOrd="0" destOrd="0" presId="urn:microsoft.com/office/officeart/2005/8/layout/hierarchy2"/>
    <dgm:cxn modelId="{0F1BC7DD-CD45-48DA-A24C-0A104A9F6ED7}" type="presParOf" srcId="{34C97C47-8A38-435D-AAD4-D7BEA4982414}" destId="{0A19B6D2-B507-4851-9D2A-3A1CD77835C0}" srcOrd="5" destOrd="0" presId="urn:microsoft.com/office/officeart/2005/8/layout/hierarchy2"/>
    <dgm:cxn modelId="{F63742BF-C997-4788-AA4A-9F565E436E9B}" type="presParOf" srcId="{0A19B6D2-B507-4851-9D2A-3A1CD77835C0}" destId="{B42C21DB-917B-4407-B858-E97BC4F9B9A9}" srcOrd="0" destOrd="0" presId="urn:microsoft.com/office/officeart/2005/8/layout/hierarchy2"/>
    <dgm:cxn modelId="{D37FBA74-6C17-479B-A12D-05D70DD840AC}" type="presParOf" srcId="{0A19B6D2-B507-4851-9D2A-3A1CD77835C0}" destId="{5F7DD28E-7AC8-4F67-889A-09D2C009095D}" srcOrd="1" destOrd="0" presId="urn:microsoft.com/office/officeart/2005/8/layout/hierarchy2"/>
    <dgm:cxn modelId="{A5451E25-2A43-4A83-AA46-24735CDBA341}" type="presParOf" srcId="{34C97C47-8A38-435D-AAD4-D7BEA4982414}" destId="{42D0C54F-010A-4C59-A9C1-2C68AB3BA31B}" srcOrd="6" destOrd="0" presId="urn:microsoft.com/office/officeart/2005/8/layout/hierarchy2"/>
    <dgm:cxn modelId="{5361C742-F962-4381-8FCF-4853D8BAFEA1}" type="presParOf" srcId="{42D0C54F-010A-4C59-A9C1-2C68AB3BA31B}" destId="{8208239F-4C1A-4270-995E-06769A434249}" srcOrd="0" destOrd="0" presId="urn:microsoft.com/office/officeart/2005/8/layout/hierarchy2"/>
    <dgm:cxn modelId="{B341A6EB-4B20-45F9-95C7-74243BF7075E}" type="presParOf" srcId="{34C97C47-8A38-435D-AAD4-D7BEA4982414}" destId="{811FD771-D4B1-477A-A7BF-45C8915EAB88}" srcOrd="7" destOrd="0" presId="urn:microsoft.com/office/officeart/2005/8/layout/hierarchy2"/>
    <dgm:cxn modelId="{C289FAEA-D955-4A81-A439-D5D338999BE0}" type="presParOf" srcId="{811FD771-D4B1-477A-A7BF-45C8915EAB88}" destId="{07E7A1AA-E3F9-4B59-A60B-A5C5A145714C}" srcOrd="0" destOrd="0" presId="urn:microsoft.com/office/officeart/2005/8/layout/hierarchy2"/>
    <dgm:cxn modelId="{6BA2EA9B-B18D-4210-AC76-05DECD0D3270}" type="presParOf" srcId="{811FD771-D4B1-477A-A7BF-45C8915EAB88}" destId="{066240B5-68CC-4D9B-8B44-674628CE190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39476DE-2B34-4F92-AB20-528A528F5F43}" type="doc">
      <dgm:prSet loTypeId="urn:microsoft.com/office/officeart/2005/8/layout/hierarchy2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id-ID"/>
        </a:p>
      </dgm:t>
    </dgm:pt>
    <dgm:pt modelId="{737871A1-FB57-400A-A258-5FB63CEDD70C}">
      <dgm:prSet phldrT="[Text]"/>
      <dgm:spPr/>
      <dgm:t>
        <a:bodyPr/>
        <a:lstStyle/>
        <a:p>
          <a:r>
            <a:rPr lang="id-ID" dirty="0" smtClean="0"/>
            <a:t>Bakteri Indikator</a:t>
          </a:r>
          <a:endParaRPr lang="id-ID" dirty="0"/>
        </a:p>
      </dgm:t>
    </dgm:pt>
    <dgm:pt modelId="{2CEDC34D-6611-474F-AE4A-C731ABA07145}" type="parTrans" cxnId="{4B3DA3B3-D204-426A-9662-A8524333F423}">
      <dgm:prSet/>
      <dgm:spPr/>
      <dgm:t>
        <a:bodyPr/>
        <a:lstStyle/>
        <a:p>
          <a:endParaRPr lang="id-ID"/>
        </a:p>
      </dgm:t>
    </dgm:pt>
    <dgm:pt modelId="{82030FB7-F8F4-4DE6-9335-847371CD88A6}" type="sibTrans" cxnId="{4B3DA3B3-D204-426A-9662-A8524333F423}">
      <dgm:prSet/>
      <dgm:spPr/>
      <dgm:t>
        <a:bodyPr/>
        <a:lstStyle/>
        <a:p>
          <a:endParaRPr lang="id-ID"/>
        </a:p>
      </dgm:t>
    </dgm:pt>
    <dgm:pt modelId="{8DBD068E-17FA-4747-88F7-06ECAD444E6F}">
      <dgm:prSet phldrT="[Text]"/>
      <dgm:spPr/>
      <dgm:t>
        <a:bodyPr/>
        <a:lstStyle/>
        <a:p>
          <a:r>
            <a:rPr lang="id-ID" dirty="0" smtClean="0"/>
            <a:t>Coliform</a:t>
          </a:r>
          <a:endParaRPr lang="id-ID" dirty="0"/>
        </a:p>
      </dgm:t>
    </dgm:pt>
    <dgm:pt modelId="{26B1E302-98D2-4D4A-9A44-700E4C00E687}" type="parTrans" cxnId="{045E7607-0034-41DE-BF31-6316D9B3C0F5}">
      <dgm:prSet/>
      <dgm:spPr/>
      <dgm:t>
        <a:bodyPr/>
        <a:lstStyle/>
        <a:p>
          <a:endParaRPr lang="id-ID"/>
        </a:p>
      </dgm:t>
    </dgm:pt>
    <dgm:pt modelId="{54664874-0ECE-40CD-A57A-C4CF8F0C31A0}" type="sibTrans" cxnId="{045E7607-0034-41DE-BF31-6316D9B3C0F5}">
      <dgm:prSet/>
      <dgm:spPr/>
      <dgm:t>
        <a:bodyPr/>
        <a:lstStyle/>
        <a:p>
          <a:endParaRPr lang="id-ID"/>
        </a:p>
      </dgm:t>
    </dgm:pt>
    <dgm:pt modelId="{C94E6220-1CE2-45D8-BA3E-9BA104C925E9}">
      <dgm:prSet phldrT="[Text]"/>
      <dgm:spPr/>
      <dgm:t>
        <a:bodyPr/>
        <a:lstStyle/>
        <a:p>
          <a:r>
            <a:rPr lang="id-ID" dirty="0" smtClean="0"/>
            <a:t>Streptococcus</a:t>
          </a:r>
          <a:endParaRPr lang="id-ID" dirty="0"/>
        </a:p>
      </dgm:t>
    </dgm:pt>
    <dgm:pt modelId="{72A87A66-8D69-4816-B295-7103AA4634ED}" type="parTrans" cxnId="{9E67FEFC-9DC4-4055-B5E2-692088929F5C}">
      <dgm:prSet/>
      <dgm:spPr/>
      <dgm:t>
        <a:bodyPr/>
        <a:lstStyle/>
        <a:p>
          <a:endParaRPr lang="id-ID"/>
        </a:p>
      </dgm:t>
    </dgm:pt>
    <dgm:pt modelId="{13C67DAB-51D5-4003-8982-A024D28CBAD4}" type="sibTrans" cxnId="{9E67FEFC-9DC4-4055-B5E2-692088929F5C}">
      <dgm:prSet/>
      <dgm:spPr/>
      <dgm:t>
        <a:bodyPr/>
        <a:lstStyle/>
        <a:p>
          <a:endParaRPr lang="id-ID"/>
        </a:p>
      </dgm:t>
    </dgm:pt>
    <dgm:pt modelId="{D9F7AB29-0F8A-4EB1-A5B6-2D935BCFB438}" type="pres">
      <dgm:prSet presAssocID="{139476DE-2B34-4F92-AB20-528A528F5F4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E0CB942E-A711-4784-93C1-67F17F6D2917}" type="pres">
      <dgm:prSet presAssocID="{737871A1-FB57-400A-A258-5FB63CEDD70C}" presName="root1" presStyleCnt="0"/>
      <dgm:spPr/>
      <dgm:t>
        <a:bodyPr/>
        <a:lstStyle/>
        <a:p>
          <a:endParaRPr lang="id-ID"/>
        </a:p>
      </dgm:t>
    </dgm:pt>
    <dgm:pt modelId="{713EFE97-2F96-4D5F-99A8-2B10FE9090B0}" type="pres">
      <dgm:prSet presAssocID="{737871A1-FB57-400A-A258-5FB63CEDD70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2F6E0E1D-CA07-4A03-963E-DF84B4D5C9A4}" type="pres">
      <dgm:prSet presAssocID="{737871A1-FB57-400A-A258-5FB63CEDD70C}" presName="level2hierChild" presStyleCnt="0"/>
      <dgm:spPr/>
      <dgm:t>
        <a:bodyPr/>
        <a:lstStyle/>
        <a:p>
          <a:endParaRPr lang="id-ID"/>
        </a:p>
      </dgm:t>
    </dgm:pt>
    <dgm:pt modelId="{F2045B19-9D20-4DCF-9D24-68B3F21D041E}" type="pres">
      <dgm:prSet presAssocID="{26B1E302-98D2-4D4A-9A44-700E4C00E687}" presName="conn2-1" presStyleLbl="parChTrans1D2" presStyleIdx="0" presStyleCnt="2"/>
      <dgm:spPr/>
      <dgm:t>
        <a:bodyPr/>
        <a:lstStyle/>
        <a:p>
          <a:endParaRPr lang="id-ID"/>
        </a:p>
      </dgm:t>
    </dgm:pt>
    <dgm:pt modelId="{BE419E3A-792C-4DAB-9FDA-8FB9B6646F83}" type="pres">
      <dgm:prSet presAssocID="{26B1E302-98D2-4D4A-9A44-700E4C00E687}" presName="connTx" presStyleLbl="parChTrans1D2" presStyleIdx="0" presStyleCnt="2"/>
      <dgm:spPr/>
      <dgm:t>
        <a:bodyPr/>
        <a:lstStyle/>
        <a:p>
          <a:endParaRPr lang="id-ID"/>
        </a:p>
      </dgm:t>
    </dgm:pt>
    <dgm:pt modelId="{20A098C4-1AED-4EFE-A8B5-6A236C1F8E99}" type="pres">
      <dgm:prSet presAssocID="{8DBD068E-17FA-4747-88F7-06ECAD444E6F}" presName="root2" presStyleCnt="0"/>
      <dgm:spPr/>
      <dgm:t>
        <a:bodyPr/>
        <a:lstStyle/>
        <a:p>
          <a:endParaRPr lang="id-ID"/>
        </a:p>
      </dgm:t>
    </dgm:pt>
    <dgm:pt modelId="{422A8A58-45F4-403D-A19E-B8E1585E0B42}" type="pres">
      <dgm:prSet presAssocID="{8DBD068E-17FA-4747-88F7-06ECAD444E6F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C8CEEFFF-FBBF-47BA-9817-40A9372FB12E}" type="pres">
      <dgm:prSet presAssocID="{8DBD068E-17FA-4747-88F7-06ECAD444E6F}" presName="level3hierChild" presStyleCnt="0"/>
      <dgm:spPr/>
      <dgm:t>
        <a:bodyPr/>
        <a:lstStyle/>
        <a:p>
          <a:endParaRPr lang="id-ID"/>
        </a:p>
      </dgm:t>
    </dgm:pt>
    <dgm:pt modelId="{68E12FBD-59BA-4A8E-8323-1D660ECA6614}" type="pres">
      <dgm:prSet presAssocID="{72A87A66-8D69-4816-B295-7103AA4634ED}" presName="conn2-1" presStyleLbl="parChTrans1D2" presStyleIdx="1" presStyleCnt="2"/>
      <dgm:spPr/>
      <dgm:t>
        <a:bodyPr/>
        <a:lstStyle/>
        <a:p>
          <a:endParaRPr lang="id-ID"/>
        </a:p>
      </dgm:t>
    </dgm:pt>
    <dgm:pt modelId="{3BA21909-0A30-43AF-8DAB-55455911D031}" type="pres">
      <dgm:prSet presAssocID="{72A87A66-8D69-4816-B295-7103AA4634ED}" presName="connTx" presStyleLbl="parChTrans1D2" presStyleIdx="1" presStyleCnt="2"/>
      <dgm:spPr/>
      <dgm:t>
        <a:bodyPr/>
        <a:lstStyle/>
        <a:p>
          <a:endParaRPr lang="id-ID"/>
        </a:p>
      </dgm:t>
    </dgm:pt>
    <dgm:pt modelId="{3CEB8E1F-0410-47EB-BBD7-C724C650CD27}" type="pres">
      <dgm:prSet presAssocID="{C94E6220-1CE2-45D8-BA3E-9BA104C925E9}" presName="root2" presStyleCnt="0"/>
      <dgm:spPr/>
      <dgm:t>
        <a:bodyPr/>
        <a:lstStyle/>
        <a:p>
          <a:endParaRPr lang="id-ID"/>
        </a:p>
      </dgm:t>
    </dgm:pt>
    <dgm:pt modelId="{44AC6CC2-9EFE-4001-8B4A-2E416BC4DFA0}" type="pres">
      <dgm:prSet presAssocID="{C94E6220-1CE2-45D8-BA3E-9BA104C925E9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B242D1BA-DC40-4370-9EF2-F3E983EF1BBA}" type="pres">
      <dgm:prSet presAssocID="{C94E6220-1CE2-45D8-BA3E-9BA104C925E9}" presName="level3hierChild" presStyleCnt="0"/>
      <dgm:spPr/>
      <dgm:t>
        <a:bodyPr/>
        <a:lstStyle/>
        <a:p>
          <a:endParaRPr lang="id-ID"/>
        </a:p>
      </dgm:t>
    </dgm:pt>
  </dgm:ptLst>
  <dgm:cxnLst>
    <dgm:cxn modelId="{6A2A4862-9C6A-490C-8EB3-A378426A22E6}" type="presOf" srcId="{72A87A66-8D69-4816-B295-7103AA4634ED}" destId="{3BA21909-0A30-43AF-8DAB-55455911D031}" srcOrd="1" destOrd="0" presId="urn:microsoft.com/office/officeart/2005/8/layout/hierarchy2"/>
    <dgm:cxn modelId="{A86E326A-BD93-41BB-898D-29D009C851E2}" type="presOf" srcId="{26B1E302-98D2-4D4A-9A44-700E4C00E687}" destId="{BE419E3A-792C-4DAB-9FDA-8FB9B6646F83}" srcOrd="1" destOrd="0" presId="urn:microsoft.com/office/officeart/2005/8/layout/hierarchy2"/>
    <dgm:cxn modelId="{757133F8-1954-4335-9359-8ADA52291DE4}" type="presOf" srcId="{26B1E302-98D2-4D4A-9A44-700E4C00E687}" destId="{F2045B19-9D20-4DCF-9D24-68B3F21D041E}" srcOrd="0" destOrd="0" presId="urn:microsoft.com/office/officeart/2005/8/layout/hierarchy2"/>
    <dgm:cxn modelId="{E80D394B-3CF7-42FE-926A-48AAB6179A11}" type="presOf" srcId="{8DBD068E-17FA-4747-88F7-06ECAD444E6F}" destId="{422A8A58-45F4-403D-A19E-B8E1585E0B42}" srcOrd="0" destOrd="0" presId="urn:microsoft.com/office/officeart/2005/8/layout/hierarchy2"/>
    <dgm:cxn modelId="{41388CEF-1B56-4B37-8BE2-0DADBDB694F1}" type="presOf" srcId="{72A87A66-8D69-4816-B295-7103AA4634ED}" destId="{68E12FBD-59BA-4A8E-8323-1D660ECA6614}" srcOrd="0" destOrd="0" presId="urn:microsoft.com/office/officeart/2005/8/layout/hierarchy2"/>
    <dgm:cxn modelId="{9E67FEFC-9DC4-4055-B5E2-692088929F5C}" srcId="{737871A1-FB57-400A-A258-5FB63CEDD70C}" destId="{C94E6220-1CE2-45D8-BA3E-9BA104C925E9}" srcOrd="1" destOrd="0" parTransId="{72A87A66-8D69-4816-B295-7103AA4634ED}" sibTransId="{13C67DAB-51D5-4003-8982-A024D28CBAD4}"/>
    <dgm:cxn modelId="{4B3DA3B3-D204-426A-9662-A8524333F423}" srcId="{139476DE-2B34-4F92-AB20-528A528F5F43}" destId="{737871A1-FB57-400A-A258-5FB63CEDD70C}" srcOrd="0" destOrd="0" parTransId="{2CEDC34D-6611-474F-AE4A-C731ABA07145}" sibTransId="{82030FB7-F8F4-4DE6-9335-847371CD88A6}"/>
    <dgm:cxn modelId="{A7A823C6-F042-4791-98CE-EFEBF1D46902}" type="presOf" srcId="{139476DE-2B34-4F92-AB20-528A528F5F43}" destId="{D9F7AB29-0F8A-4EB1-A5B6-2D935BCFB438}" srcOrd="0" destOrd="0" presId="urn:microsoft.com/office/officeart/2005/8/layout/hierarchy2"/>
    <dgm:cxn modelId="{045E7607-0034-41DE-BF31-6316D9B3C0F5}" srcId="{737871A1-FB57-400A-A258-5FB63CEDD70C}" destId="{8DBD068E-17FA-4747-88F7-06ECAD444E6F}" srcOrd="0" destOrd="0" parTransId="{26B1E302-98D2-4D4A-9A44-700E4C00E687}" sibTransId="{54664874-0ECE-40CD-A57A-C4CF8F0C31A0}"/>
    <dgm:cxn modelId="{3CA51398-0EA9-4AC5-ABBF-5461D39C6E54}" type="presOf" srcId="{C94E6220-1CE2-45D8-BA3E-9BA104C925E9}" destId="{44AC6CC2-9EFE-4001-8B4A-2E416BC4DFA0}" srcOrd="0" destOrd="0" presId="urn:microsoft.com/office/officeart/2005/8/layout/hierarchy2"/>
    <dgm:cxn modelId="{B3CC78FC-8DC4-4CAC-8105-6D6006B08EFA}" type="presOf" srcId="{737871A1-FB57-400A-A258-5FB63CEDD70C}" destId="{713EFE97-2F96-4D5F-99A8-2B10FE9090B0}" srcOrd="0" destOrd="0" presId="urn:microsoft.com/office/officeart/2005/8/layout/hierarchy2"/>
    <dgm:cxn modelId="{796224A5-E52E-4540-B446-A8ACFDE4AFCB}" type="presParOf" srcId="{D9F7AB29-0F8A-4EB1-A5B6-2D935BCFB438}" destId="{E0CB942E-A711-4784-93C1-67F17F6D2917}" srcOrd="0" destOrd="0" presId="urn:microsoft.com/office/officeart/2005/8/layout/hierarchy2"/>
    <dgm:cxn modelId="{3EE63BE5-6DB5-44D5-B0C7-0D3B9715B8B6}" type="presParOf" srcId="{E0CB942E-A711-4784-93C1-67F17F6D2917}" destId="{713EFE97-2F96-4D5F-99A8-2B10FE9090B0}" srcOrd="0" destOrd="0" presId="urn:microsoft.com/office/officeart/2005/8/layout/hierarchy2"/>
    <dgm:cxn modelId="{53512A6C-0530-4372-A5E9-A7E47BB27BA7}" type="presParOf" srcId="{E0CB942E-A711-4784-93C1-67F17F6D2917}" destId="{2F6E0E1D-CA07-4A03-963E-DF84B4D5C9A4}" srcOrd="1" destOrd="0" presId="urn:microsoft.com/office/officeart/2005/8/layout/hierarchy2"/>
    <dgm:cxn modelId="{234CB31B-F024-4B18-8124-0EE7FF884139}" type="presParOf" srcId="{2F6E0E1D-CA07-4A03-963E-DF84B4D5C9A4}" destId="{F2045B19-9D20-4DCF-9D24-68B3F21D041E}" srcOrd="0" destOrd="0" presId="urn:microsoft.com/office/officeart/2005/8/layout/hierarchy2"/>
    <dgm:cxn modelId="{12BC8A97-C04E-4E3D-9A6F-61D9455219CB}" type="presParOf" srcId="{F2045B19-9D20-4DCF-9D24-68B3F21D041E}" destId="{BE419E3A-792C-4DAB-9FDA-8FB9B6646F83}" srcOrd="0" destOrd="0" presId="urn:microsoft.com/office/officeart/2005/8/layout/hierarchy2"/>
    <dgm:cxn modelId="{6E72494C-ED1D-461A-B687-12888A18FD46}" type="presParOf" srcId="{2F6E0E1D-CA07-4A03-963E-DF84B4D5C9A4}" destId="{20A098C4-1AED-4EFE-A8B5-6A236C1F8E99}" srcOrd="1" destOrd="0" presId="urn:microsoft.com/office/officeart/2005/8/layout/hierarchy2"/>
    <dgm:cxn modelId="{294DF8C0-3100-42C4-AEA7-2A8DDACDE621}" type="presParOf" srcId="{20A098C4-1AED-4EFE-A8B5-6A236C1F8E99}" destId="{422A8A58-45F4-403D-A19E-B8E1585E0B42}" srcOrd="0" destOrd="0" presId="urn:microsoft.com/office/officeart/2005/8/layout/hierarchy2"/>
    <dgm:cxn modelId="{3AAB6626-0B92-4E04-A6D7-B57A922AAFD6}" type="presParOf" srcId="{20A098C4-1AED-4EFE-A8B5-6A236C1F8E99}" destId="{C8CEEFFF-FBBF-47BA-9817-40A9372FB12E}" srcOrd="1" destOrd="0" presId="urn:microsoft.com/office/officeart/2005/8/layout/hierarchy2"/>
    <dgm:cxn modelId="{A127DC84-6D95-4640-B653-475C5C432A82}" type="presParOf" srcId="{2F6E0E1D-CA07-4A03-963E-DF84B4D5C9A4}" destId="{68E12FBD-59BA-4A8E-8323-1D660ECA6614}" srcOrd="2" destOrd="0" presId="urn:microsoft.com/office/officeart/2005/8/layout/hierarchy2"/>
    <dgm:cxn modelId="{2968FACF-B33F-42BE-BEFB-A7D808FDAF1C}" type="presParOf" srcId="{68E12FBD-59BA-4A8E-8323-1D660ECA6614}" destId="{3BA21909-0A30-43AF-8DAB-55455911D031}" srcOrd="0" destOrd="0" presId="urn:microsoft.com/office/officeart/2005/8/layout/hierarchy2"/>
    <dgm:cxn modelId="{A3381F23-F6CB-4DA0-8842-69A78EF590D4}" type="presParOf" srcId="{2F6E0E1D-CA07-4A03-963E-DF84B4D5C9A4}" destId="{3CEB8E1F-0410-47EB-BBD7-C724C650CD27}" srcOrd="3" destOrd="0" presId="urn:microsoft.com/office/officeart/2005/8/layout/hierarchy2"/>
    <dgm:cxn modelId="{439B2B28-8780-459D-8B74-4CEF612F0C59}" type="presParOf" srcId="{3CEB8E1F-0410-47EB-BBD7-C724C650CD27}" destId="{44AC6CC2-9EFE-4001-8B4A-2E416BC4DFA0}" srcOrd="0" destOrd="0" presId="urn:microsoft.com/office/officeart/2005/8/layout/hierarchy2"/>
    <dgm:cxn modelId="{92546A59-5AE8-4CA0-9673-E95CC01D66AD}" type="presParOf" srcId="{3CEB8E1F-0410-47EB-BBD7-C724C650CD27}" destId="{B242D1BA-DC40-4370-9EF2-F3E983EF1BB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F61CA97-60BB-49F4-B6BB-2AE8D3D076FF}" type="doc">
      <dgm:prSet loTypeId="urn:microsoft.com/office/officeart/2005/8/layout/hierarchy3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id-ID"/>
        </a:p>
      </dgm:t>
    </dgm:pt>
    <dgm:pt modelId="{7529C7F4-1A98-4226-BE0E-FCEC82899F87}">
      <dgm:prSet phldrT="[Text]"/>
      <dgm:spPr/>
      <dgm:t>
        <a:bodyPr/>
        <a:lstStyle/>
        <a:p>
          <a:r>
            <a:rPr lang="id-ID" dirty="0" smtClean="0"/>
            <a:t>Statistical Test</a:t>
          </a:r>
          <a:endParaRPr lang="id-ID" dirty="0"/>
        </a:p>
      </dgm:t>
    </dgm:pt>
    <dgm:pt modelId="{293D4913-D00D-44C4-9CEB-CEC3E4666ED7}" type="parTrans" cxnId="{E7AD763E-A0CE-490C-AA89-1774ED5A010F}">
      <dgm:prSet/>
      <dgm:spPr/>
      <dgm:t>
        <a:bodyPr/>
        <a:lstStyle/>
        <a:p>
          <a:endParaRPr lang="id-ID"/>
        </a:p>
      </dgm:t>
    </dgm:pt>
    <dgm:pt modelId="{24A7F428-BB66-4739-A2A5-BC7BB30DDEB3}" type="sibTrans" cxnId="{E7AD763E-A0CE-490C-AA89-1774ED5A010F}">
      <dgm:prSet/>
      <dgm:spPr/>
      <dgm:t>
        <a:bodyPr/>
        <a:lstStyle/>
        <a:p>
          <a:endParaRPr lang="id-ID"/>
        </a:p>
      </dgm:t>
    </dgm:pt>
    <dgm:pt modelId="{A2421E55-F3A8-41DA-81ED-66980CD389F2}">
      <dgm:prSet phldrT="[Text]"/>
      <dgm:spPr/>
      <dgm:t>
        <a:bodyPr/>
        <a:lstStyle/>
        <a:p>
          <a:r>
            <a:rPr lang="id-ID" dirty="0" smtClean="0"/>
            <a:t>Membrane Test</a:t>
          </a:r>
          <a:endParaRPr lang="id-ID" dirty="0"/>
        </a:p>
      </dgm:t>
    </dgm:pt>
    <dgm:pt modelId="{A6AACBE4-1E31-4375-851A-0F02C8CCF347}" type="parTrans" cxnId="{2C79850D-7E92-4D0E-8C44-D9F8323130B8}">
      <dgm:prSet/>
      <dgm:spPr/>
      <dgm:t>
        <a:bodyPr/>
        <a:lstStyle/>
        <a:p>
          <a:endParaRPr lang="id-ID"/>
        </a:p>
      </dgm:t>
    </dgm:pt>
    <dgm:pt modelId="{AE8B301F-0ECD-4897-840D-641ECC090F36}" type="sibTrans" cxnId="{2C79850D-7E92-4D0E-8C44-D9F8323130B8}">
      <dgm:prSet/>
      <dgm:spPr/>
      <dgm:t>
        <a:bodyPr/>
        <a:lstStyle/>
        <a:p>
          <a:endParaRPr lang="id-ID"/>
        </a:p>
      </dgm:t>
    </dgm:pt>
    <dgm:pt modelId="{A8818ED3-E994-4AEC-8F94-576F278F855B}" type="pres">
      <dgm:prSet presAssocID="{EF61CA97-60BB-49F4-B6BB-2AE8D3D076F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0C04FD3C-852A-4E72-84EB-3AA2471C3469}" type="pres">
      <dgm:prSet presAssocID="{7529C7F4-1A98-4226-BE0E-FCEC82899F87}" presName="root" presStyleCnt="0"/>
      <dgm:spPr/>
      <dgm:t>
        <a:bodyPr/>
        <a:lstStyle/>
        <a:p>
          <a:endParaRPr lang="id-ID"/>
        </a:p>
      </dgm:t>
    </dgm:pt>
    <dgm:pt modelId="{426CE472-1B96-44D6-BC4E-504103726947}" type="pres">
      <dgm:prSet presAssocID="{7529C7F4-1A98-4226-BE0E-FCEC82899F87}" presName="rootComposite" presStyleCnt="0"/>
      <dgm:spPr/>
      <dgm:t>
        <a:bodyPr/>
        <a:lstStyle/>
        <a:p>
          <a:endParaRPr lang="id-ID"/>
        </a:p>
      </dgm:t>
    </dgm:pt>
    <dgm:pt modelId="{741EDEE1-EBB1-47CE-8410-23140ED7E5BF}" type="pres">
      <dgm:prSet presAssocID="{7529C7F4-1A98-4226-BE0E-FCEC82899F87}" presName="rootText" presStyleLbl="node1" presStyleIdx="0" presStyleCnt="2"/>
      <dgm:spPr/>
      <dgm:t>
        <a:bodyPr/>
        <a:lstStyle/>
        <a:p>
          <a:endParaRPr lang="id-ID"/>
        </a:p>
      </dgm:t>
    </dgm:pt>
    <dgm:pt modelId="{89BD43D5-C9BD-46E7-AE3D-3883F20855B3}" type="pres">
      <dgm:prSet presAssocID="{7529C7F4-1A98-4226-BE0E-FCEC82899F87}" presName="rootConnector" presStyleLbl="node1" presStyleIdx="0" presStyleCnt="2"/>
      <dgm:spPr/>
      <dgm:t>
        <a:bodyPr/>
        <a:lstStyle/>
        <a:p>
          <a:endParaRPr lang="id-ID"/>
        </a:p>
      </dgm:t>
    </dgm:pt>
    <dgm:pt modelId="{7872B39A-8526-4421-999F-B12ED313B00A}" type="pres">
      <dgm:prSet presAssocID="{7529C7F4-1A98-4226-BE0E-FCEC82899F87}" presName="childShape" presStyleCnt="0"/>
      <dgm:spPr/>
      <dgm:t>
        <a:bodyPr/>
        <a:lstStyle/>
        <a:p>
          <a:endParaRPr lang="id-ID"/>
        </a:p>
      </dgm:t>
    </dgm:pt>
    <dgm:pt modelId="{0337EFBB-5FD4-497A-AE94-29A9B66FCECB}" type="pres">
      <dgm:prSet presAssocID="{A2421E55-F3A8-41DA-81ED-66980CD389F2}" presName="root" presStyleCnt="0"/>
      <dgm:spPr/>
      <dgm:t>
        <a:bodyPr/>
        <a:lstStyle/>
        <a:p>
          <a:endParaRPr lang="id-ID"/>
        </a:p>
      </dgm:t>
    </dgm:pt>
    <dgm:pt modelId="{A8666FC3-84E0-475E-9568-7DB7AEE14A5D}" type="pres">
      <dgm:prSet presAssocID="{A2421E55-F3A8-41DA-81ED-66980CD389F2}" presName="rootComposite" presStyleCnt="0"/>
      <dgm:spPr/>
      <dgm:t>
        <a:bodyPr/>
        <a:lstStyle/>
        <a:p>
          <a:endParaRPr lang="id-ID"/>
        </a:p>
      </dgm:t>
    </dgm:pt>
    <dgm:pt modelId="{06203932-0721-4FA0-B035-559976AC251D}" type="pres">
      <dgm:prSet presAssocID="{A2421E55-F3A8-41DA-81ED-66980CD389F2}" presName="rootText" presStyleLbl="node1" presStyleIdx="1" presStyleCnt="2"/>
      <dgm:spPr/>
      <dgm:t>
        <a:bodyPr/>
        <a:lstStyle/>
        <a:p>
          <a:endParaRPr lang="id-ID"/>
        </a:p>
      </dgm:t>
    </dgm:pt>
    <dgm:pt modelId="{70EB86B2-28DD-4A18-8059-F3086F36788C}" type="pres">
      <dgm:prSet presAssocID="{A2421E55-F3A8-41DA-81ED-66980CD389F2}" presName="rootConnector" presStyleLbl="node1" presStyleIdx="1" presStyleCnt="2"/>
      <dgm:spPr/>
      <dgm:t>
        <a:bodyPr/>
        <a:lstStyle/>
        <a:p>
          <a:endParaRPr lang="id-ID"/>
        </a:p>
      </dgm:t>
    </dgm:pt>
    <dgm:pt modelId="{C2D065F6-2314-466B-ACB6-2E979DDD0152}" type="pres">
      <dgm:prSet presAssocID="{A2421E55-F3A8-41DA-81ED-66980CD389F2}" presName="childShape" presStyleCnt="0"/>
      <dgm:spPr/>
      <dgm:t>
        <a:bodyPr/>
        <a:lstStyle/>
        <a:p>
          <a:endParaRPr lang="id-ID"/>
        </a:p>
      </dgm:t>
    </dgm:pt>
  </dgm:ptLst>
  <dgm:cxnLst>
    <dgm:cxn modelId="{E7AD763E-A0CE-490C-AA89-1774ED5A010F}" srcId="{EF61CA97-60BB-49F4-B6BB-2AE8D3D076FF}" destId="{7529C7F4-1A98-4226-BE0E-FCEC82899F87}" srcOrd="0" destOrd="0" parTransId="{293D4913-D00D-44C4-9CEB-CEC3E4666ED7}" sibTransId="{24A7F428-BB66-4739-A2A5-BC7BB30DDEB3}"/>
    <dgm:cxn modelId="{2C79850D-7E92-4D0E-8C44-D9F8323130B8}" srcId="{EF61CA97-60BB-49F4-B6BB-2AE8D3D076FF}" destId="{A2421E55-F3A8-41DA-81ED-66980CD389F2}" srcOrd="1" destOrd="0" parTransId="{A6AACBE4-1E31-4375-851A-0F02C8CCF347}" sibTransId="{AE8B301F-0ECD-4897-840D-641ECC090F36}"/>
    <dgm:cxn modelId="{75973CCC-2F7C-46E7-9244-501FD5B91969}" type="presOf" srcId="{A2421E55-F3A8-41DA-81ED-66980CD389F2}" destId="{70EB86B2-28DD-4A18-8059-F3086F36788C}" srcOrd="1" destOrd="0" presId="urn:microsoft.com/office/officeart/2005/8/layout/hierarchy3"/>
    <dgm:cxn modelId="{C6798D9F-BA23-4A8A-91BB-8EB377CAB5D2}" type="presOf" srcId="{7529C7F4-1A98-4226-BE0E-FCEC82899F87}" destId="{89BD43D5-C9BD-46E7-AE3D-3883F20855B3}" srcOrd="1" destOrd="0" presId="urn:microsoft.com/office/officeart/2005/8/layout/hierarchy3"/>
    <dgm:cxn modelId="{764F4FD6-FB4F-420E-B077-1D9D9F3B701D}" type="presOf" srcId="{7529C7F4-1A98-4226-BE0E-FCEC82899F87}" destId="{741EDEE1-EBB1-47CE-8410-23140ED7E5BF}" srcOrd="0" destOrd="0" presId="urn:microsoft.com/office/officeart/2005/8/layout/hierarchy3"/>
    <dgm:cxn modelId="{AF1B9725-2AA6-4485-86BE-F7B3B0210CE0}" type="presOf" srcId="{EF61CA97-60BB-49F4-B6BB-2AE8D3D076FF}" destId="{A8818ED3-E994-4AEC-8F94-576F278F855B}" srcOrd="0" destOrd="0" presId="urn:microsoft.com/office/officeart/2005/8/layout/hierarchy3"/>
    <dgm:cxn modelId="{2622B180-665D-4058-BDC6-B109986FF66B}" type="presOf" srcId="{A2421E55-F3A8-41DA-81ED-66980CD389F2}" destId="{06203932-0721-4FA0-B035-559976AC251D}" srcOrd="0" destOrd="0" presId="urn:microsoft.com/office/officeart/2005/8/layout/hierarchy3"/>
    <dgm:cxn modelId="{EE0FAC17-1F8E-4B68-A9D6-68233604C549}" type="presParOf" srcId="{A8818ED3-E994-4AEC-8F94-576F278F855B}" destId="{0C04FD3C-852A-4E72-84EB-3AA2471C3469}" srcOrd="0" destOrd="0" presId="urn:microsoft.com/office/officeart/2005/8/layout/hierarchy3"/>
    <dgm:cxn modelId="{C075D8C1-669D-4DBA-AE15-5017CFE614B2}" type="presParOf" srcId="{0C04FD3C-852A-4E72-84EB-3AA2471C3469}" destId="{426CE472-1B96-44D6-BC4E-504103726947}" srcOrd="0" destOrd="0" presId="urn:microsoft.com/office/officeart/2005/8/layout/hierarchy3"/>
    <dgm:cxn modelId="{3C39DCF2-1BC7-43DB-A4BF-AE0A6220A876}" type="presParOf" srcId="{426CE472-1B96-44D6-BC4E-504103726947}" destId="{741EDEE1-EBB1-47CE-8410-23140ED7E5BF}" srcOrd="0" destOrd="0" presId="urn:microsoft.com/office/officeart/2005/8/layout/hierarchy3"/>
    <dgm:cxn modelId="{81E5738C-5651-4986-AFAB-EFCA2AA60947}" type="presParOf" srcId="{426CE472-1B96-44D6-BC4E-504103726947}" destId="{89BD43D5-C9BD-46E7-AE3D-3883F20855B3}" srcOrd="1" destOrd="0" presId="urn:microsoft.com/office/officeart/2005/8/layout/hierarchy3"/>
    <dgm:cxn modelId="{72D37788-80C3-4962-BA8A-34C558CA826F}" type="presParOf" srcId="{0C04FD3C-852A-4E72-84EB-3AA2471C3469}" destId="{7872B39A-8526-4421-999F-B12ED313B00A}" srcOrd="1" destOrd="0" presId="urn:microsoft.com/office/officeart/2005/8/layout/hierarchy3"/>
    <dgm:cxn modelId="{93C30186-BFFC-4B95-A545-96EC61683A3C}" type="presParOf" srcId="{A8818ED3-E994-4AEC-8F94-576F278F855B}" destId="{0337EFBB-5FD4-497A-AE94-29A9B66FCECB}" srcOrd="1" destOrd="0" presId="urn:microsoft.com/office/officeart/2005/8/layout/hierarchy3"/>
    <dgm:cxn modelId="{0D65B6E0-749A-4D54-BC5B-B19D1EC84A9A}" type="presParOf" srcId="{0337EFBB-5FD4-497A-AE94-29A9B66FCECB}" destId="{A8666FC3-84E0-475E-9568-7DB7AEE14A5D}" srcOrd="0" destOrd="0" presId="urn:microsoft.com/office/officeart/2005/8/layout/hierarchy3"/>
    <dgm:cxn modelId="{034A2E14-5FEC-41B2-88AE-7A136BBEA949}" type="presParOf" srcId="{A8666FC3-84E0-475E-9568-7DB7AEE14A5D}" destId="{06203932-0721-4FA0-B035-559976AC251D}" srcOrd="0" destOrd="0" presId="urn:microsoft.com/office/officeart/2005/8/layout/hierarchy3"/>
    <dgm:cxn modelId="{B6B7CB91-82BB-4333-BE7E-EDB6B31CFE03}" type="presParOf" srcId="{A8666FC3-84E0-475E-9568-7DB7AEE14A5D}" destId="{70EB86B2-28DD-4A18-8059-F3086F36788C}" srcOrd="1" destOrd="0" presId="urn:microsoft.com/office/officeart/2005/8/layout/hierarchy3"/>
    <dgm:cxn modelId="{B71C166B-581B-4DEC-A61D-5EC1BC62ADCE}" type="presParOf" srcId="{0337EFBB-5FD4-497A-AE94-29A9B66FCECB}" destId="{C2D065F6-2314-466B-ACB6-2E979DDD015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6F2D01-4661-4A83-BAB6-196AA9F494B0}">
      <dsp:nvSpPr>
        <dsp:cNvPr id="0" name=""/>
        <dsp:cNvSpPr/>
      </dsp:nvSpPr>
      <dsp:spPr>
        <a:xfrm>
          <a:off x="0" y="304818"/>
          <a:ext cx="6411224" cy="920727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33020" rIns="0" bIns="33020" numCol="1" spcCol="1270" anchor="ctr" anchorCtr="0">
          <a:noAutofit/>
        </a:bodyPr>
        <a:lstStyle/>
        <a:p>
          <a:pPr lvl="0" algn="ctr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err="1" smtClean="0">
              <a:latin typeface="Times New Roman" pitchFamily="18" charset="0"/>
              <a:cs typeface="Times New Roman" pitchFamily="18" charset="0"/>
            </a:rPr>
            <a:t>Karakteristik</a:t>
          </a:r>
          <a:r>
            <a:rPr lang="en-US" sz="5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5200" kern="1200" dirty="0" err="1" smtClean="0">
              <a:latin typeface="Times New Roman" pitchFamily="18" charset="0"/>
              <a:cs typeface="Times New Roman" pitchFamily="18" charset="0"/>
            </a:rPr>
            <a:t>Fisik</a:t>
          </a:r>
          <a:endParaRPr lang="en-US" sz="5200" kern="1200" dirty="0"/>
        </a:p>
      </dsp:txBody>
      <dsp:txXfrm>
        <a:off x="460364" y="304818"/>
        <a:ext cx="5490497" cy="920727"/>
      </dsp:txXfrm>
    </dsp:sp>
    <dsp:sp modelId="{28BDC720-916C-4B95-ADFF-5F4B365C6558}">
      <dsp:nvSpPr>
        <dsp:cNvPr id="0" name=""/>
        <dsp:cNvSpPr/>
      </dsp:nvSpPr>
      <dsp:spPr>
        <a:xfrm>
          <a:off x="1931395" y="2362218"/>
          <a:ext cx="7212604" cy="1023286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33020" rIns="0" bIns="33020" numCol="1" spcCol="1270" anchor="ctr" anchorCtr="0">
          <a:noAutofit/>
        </a:bodyPr>
        <a:lstStyle/>
        <a:p>
          <a:pPr lvl="0" algn="ctr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err="1" smtClean="0"/>
            <a:t>Karakteristik</a:t>
          </a:r>
          <a:r>
            <a:rPr lang="en-US" sz="5200" kern="1200" dirty="0" smtClean="0"/>
            <a:t> Kimia</a:t>
          </a:r>
          <a:endParaRPr lang="en-US" sz="5200" kern="1200" dirty="0"/>
        </a:p>
      </dsp:txBody>
      <dsp:txXfrm>
        <a:off x="2443038" y="2362218"/>
        <a:ext cx="6189318" cy="1023286"/>
      </dsp:txXfrm>
    </dsp:sp>
    <dsp:sp modelId="{5121C8C8-274C-44F7-8035-2AD8442465CB}">
      <dsp:nvSpPr>
        <dsp:cNvPr id="0" name=""/>
        <dsp:cNvSpPr/>
      </dsp:nvSpPr>
      <dsp:spPr>
        <a:xfrm>
          <a:off x="0" y="4571993"/>
          <a:ext cx="6715993" cy="1086490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33020" rIns="0" bIns="33020" numCol="1" spcCol="1270" anchor="ctr" anchorCtr="0">
          <a:noAutofit/>
        </a:bodyPr>
        <a:lstStyle/>
        <a:p>
          <a:pPr lvl="0" algn="ctr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err="1" smtClean="0"/>
            <a:t>Karakteristik</a:t>
          </a:r>
          <a:r>
            <a:rPr lang="en-US" sz="5200" kern="1200" dirty="0" smtClean="0"/>
            <a:t> </a:t>
          </a:r>
          <a:r>
            <a:rPr lang="en-US" sz="5200" kern="1200" dirty="0" err="1" smtClean="0"/>
            <a:t>Biologis</a:t>
          </a:r>
          <a:endParaRPr lang="en-US" sz="5200" kern="1200" dirty="0"/>
        </a:p>
      </dsp:txBody>
      <dsp:txXfrm>
        <a:off x="543245" y="4571993"/>
        <a:ext cx="5629503" cy="10864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64929-5093-4015-B67B-8CEE5F743F8D}">
      <dsp:nvSpPr>
        <dsp:cNvPr id="0" name=""/>
        <dsp:cNvSpPr/>
      </dsp:nvSpPr>
      <dsp:spPr>
        <a:xfrm>
          <a:off x="2540381" y="2286000"/>
          <a:ext cx="499247" cy="1902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9623" y="0"/>
              </a:lnTo>
              <a:lnTo>
                <a:pt x="249623" y="1902619"/>
              </a:lnTo>
              <a:lnTo>
                <a:pt x="499247" y="1902619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740829" y="3188133"/>
        <a:ext cx="98351" cy="98351"/>
      </dsp:txXfrm>
    </dsp:sp>
    <dsp:sp modelId="{941D0EE3-C80E-4581-BD3C-F0C28CDCBA9B}">
      <dsp:nvSpPr>
        <dsp:cNvPr id="0" name=""/>
        <dsp:cNvSpPr/>
      </dsp:nvSpPr>
      <dsp:spPr>
        <a:xfrm>
          <a:off x="2540381" y="2286000"/>
          <a:ext cx="499247" cy="951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9623" y="0"/>
              </a:lnTo>
              <a:lnTo>
                <a:pt x="249623" y="951309"/>
              </a:lnTo>
              <a:lnTo>
                <a:pt x="499247" y="951309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600" kern="1200"/>
        </a:p>
      </dsp:txBody>
      <dsp:txXfrm>
        <a:off x="2763146" y="2734795"/>
        <a:ext cx="53717" cy="53717"/>
      </dsp:txXfrm>
    </dsp:sp>
    <dsp:sp modelId="{5C6A2497-B25E-4E7E-AD17-594A2831E2EF}">
      <dsp:nvSpPr>
        <dsp:cNvPr id="0" name=""/>
        <dsp:cNvSpPr/>
      </dsp:nvSpPr>
      <dsp:spPr>
        <a:xfrm>
          <a:off x="2540381" y="2240280"/>
          <a:ext cx="49924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9247" y="45720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600" kern="1200"/>
        </a:p>
      </dsp:txBody>
      <dsp:txXfrm>
        <a:off x="2777524" y="2273518"/>
        <a:ext cx="24962" cy="24962"/>
      </dsp:txXfrm>
    </dsp:sp>
    <dsp:sp modelId="{21D22B26-B32C-4579-B7AD-28729D0A8979}">
      <dsp:nvSpPr>
        <dsp:cNvPr id="0" name=""/>
        <dsp:cNvSpPr/>
      </dsp:nvSpPr>
      <dsp:spPr>
        <a:xfrm>
          <a:off x="2540381" y="1334690"/>
          <a:ext cx="499247" cy="951309"/>
        </a:xfrm>
        <a:custGeom>
          <a:avLst/>
          <a:gdLst/>
          <a:ahLst/>
          <a:cxnLst/>
          <a:rect l="0" t="0" r="0" b="0"/>
          <a:pathLst>
            <a:path>
              <a:moveTo>
                <a:pt x="0" y="951309"/>
              </a:moveTo>
              <a:lnTo>
                <a:pt x="249623" y="951309"/>
              </a:lnTo>
              <a:lnTo>
                <a:pt x="249623" y="0"/>
              </a:lnTo>
              <a:lnTo>
                <a:pt x="499247" y="0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600" kern="1200"/>
        </a:p>
      </dsp:txBody>
      <dsp:txXfrm>
        <a:off x="2763146" y="1783486"/>
        <a:ext cx="53717" cy="53717"/>
      </dsp:txXfrm>
    </dsp:sp>
    <dsp:sp modelId="{4E1A31D4-6BFA-4701-9175-ADAA22CE039E}">
      <dsp:nvSpPr>
        <dsp:cNvPr id="0" name=""/>
        <dsp:cNvSpPr/>
      </dsp:nvSpPr>
      <dsp:spPr>
        <a:xfrm>
          <a:off x="2540381" y="383380"/>
          <a:ext cx="499247" cy="1902619"/>
        </a:xfrm>
        <a:custGeom>
          <a:avLst/>
          <a:gdLst/>
          <a:ahLst/>
          <a:cxnLst/>
          <a:rect l="0" t="0" r="0" b="0"/>
          <a:pathLst>
            <a:path>
              <a:moveTo>
                <a:pt x="0" y="1902619"/>
              </a:moveTo>
              <a:lnTo>
                <a:pt x="249623" y="1902619"/>
              </a:lnTo>
              <a:lnTo>
                <a:pt x="249623" y="0"/>
              </a:lnTo>
              <a:lnTo>
                <a:pt x="499247" y="0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700" kern="1200"/>
        </a:p>
      </dsp:txBody>
      <dsp:txXfrm>
        <a:off x="2740829" y="1285514"/>
        <a:ext cx="98351" cy="98351"/>
      </dsp:txXfrm>
    </dsp:sp>
    <dsp:sp modelId="{D2B7AEAD-4D59-42FC-A4B1-AF9D4475479E}">
      <dsp:nvSpPr>
        <dsp:cNvPr id="0" name=""/>
        <dsp:cNvSpPr/>
      </dsp:nvSpPr>
      <dsp:spPr>
        <a:xfrm rot="16200000">
          <a:off x="157101" y="1905476"/>
          <a:ext cx="4005514" cy="761047"/>
        </a:xfrm>
        <a:prstGeom prst="rect">
          <a:avLst/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kern="1200" dirty="0" smtClean="0"/>
            <a:t>Karakteristik Fisik</a:t>
          </a:r>
          <a:endParaRPr lang="id-ID" sz="3600" kern="1200" dirty="0"/>
        </a:p>
      </dsp:txBody>
      <dsp:txXfrm>
        <a:off x="157101" y="1905476"/>
        <a:ext cx="4005514" cy="761047"/>
      </dsp:txXfrm>
    </dsp:sp>
    <dsp:sp modelId="{06438CC5-24DF-4828-9474-5CDBEA48844F}">
      <dsp:nvSpPr>
        <dsp:cNvPr id="0" name=""/>
        <dsp:cNvSpPr/>
      </dsp:nvSpPr>
      <dsp:spPr>
        <a:xfrm>
          <a:off x="3039629" y="2856"/>
          <a:ext cx="2496236" cy="761047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Kandungan Padat </a:t>
          </a:r>
          <a:endParaRPr lang="id-ID" sz="2800" kern="1200" dirty="0"/>
        </a:p>
      </dsp:txBody>
      <dsp:txXfrm>
        <a:off x="3039629" y="2856"/>
        <a:ext cx="2496236" cy="761047"/>
      </dsp:txXfrm>
    </dsp:sp>
    <dsp:sp modelId="{09CB9B39-C981-4EB7-8E82-538E4A7893E2}">
      <dsp:nvSpPr>
        <dsp:cNvPr id="0" name=""/>
        <dsp:cNvSpPr/>
      </dsp:nvSpPr>
      <dsp:spPr>
        <a:xfrm>
          <a:off x="3039629" y="954166"/>
          <a:ext cx="2496236" cy="761047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kern="1200" dirty="0" smtClean="0"/>
            <a:t>Warna</a:t>
          </a:r>
          <a:endParaRPr lang="id-ID" sz="3600" kern="1200" dirty="0"/>
        </a:p>
      </dsp:txBody>
      <dsp:txXfrm>
        <a:off x="3039629" y="954166"/>
        <a:ext cx="2496236" cy="761047"/>
      </dsp:txXfrm>
    </dsp:sp>
    <dsp:sp modelId="{9C589694-2997-4E0B-8F68-D7F54EC2024F}">
      <dsp:nvSpPr>
        <dsp:cNvPr id="0" name=""/>
        <dsp:cNvSpPr/>
      </dsp:nvSpPr>
      <dsp:spPr>
        <a:xfrm>
          <a:off x="3039629" y="1905476"/>
          <a:ext cx="2496236" cy="761047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kern="1200" dirty="0" smtClean="0"/>
            <a:t>Suhu</a:t>
          </a:r>
          <a:endParaRPr lang="id-ID" sz="3600" kern="1200" dirty="0"/>
        </a:p>
      </dsp:txBody>
      <dsp:txXfrm>
        <a:off x="3039629" y="1905476"/>
        <a:ext cx="2496236" cy="761047"/>
      </dsp:txXfrm>
    </dsp:sp>
    <dsp:sp modelId="{C79B60CC-1980-428F-82D6-95AB9024AA8B}">
      <dsp:nvSpPr>
        <dsp:cNvPr id="0" name=""/>
        <dsp:cNvSpPr/>
      </dsp:nvSpPr>
      <dsp:spPr>
        <a:xfrm>
          <a:off x="3039629" y="2856785"/>
          <a:ext cx="2496236" cy="761047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kern="1200" dirty="0" smtClean="0"/>
            <a:t>Bau</a:t>
          </a:r>
          <a:endParaRPr lang="id-ID" sz="3600" kern="1200" dirty="0"/>
        </a:p>
      </dsp:txBody>
      <dsp:txXfrm>
        <a:off x="3039629" y="2856785"/>
        <a:ext cx="2496236" cy="761047"/>
      </dsp:txXfrm>
    </dsp:sp>
    <dsp:sp modelId="{D44E9D96-4F5C-4D58-815A-D989CB22EC16}">
      <dsp:nvSpPr>
        <dsp:cNvPr id="0" name=""/>
        <dsp:cNvSpPr/>
      </dsp:nvSpPr>
      <dsp:spPr>
        <a:xfrm>
          <a:off x="3039629" y="3808095"/>
          <a:ext cx="2496236" cy="761047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Kekeruhan</a:t>
          </a:r>
          <a:r>
            <a:rPr lang="en-US" sz="3600" kern="1200" dirty="0" smtClean="0"/>
            <a:t> </a:t>
          </a:r>
          <a:endParaRPr lang="id-ID" sz="3600" kern="1200" dirty="0"/>
        </a:p>
      </dsp:txBody>
      <dsp:txXfrm>
        <a:off x="3039629" y="3808095"/>
        <a:ext cx="2496236" cy="7610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52C70-0356-47D4-AAD4-C7CF5A999E65}">
      <dsp:nvSpPr>
        <dsp:cNvPr id="0" name=""/>
        <dsp:cNvSpPr/>
      </dsp:nvSpPr>
      <dsp:spPr>
        <a:xfrm>
          <a:off x="11913" y="0"/>
          <a:ext cx="7487436" cy="9558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err="1" smtClean="0">
              <a:latin typeface="Times New Roman" pitchFamily="18" charset="0"/>
              <a:cs typeface="Times New Roman" pitchFamily="18" charset="0"/>
            </a:rPr>
            <a:t>Contoh</a:t>
          </a:r>
          <a:r>
            <a:rPr lang="en-US" sz="5400" kern="1200" dirty="0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en-US" sz="5400" kern="1200" dirty="0" err="1" smtClean="0">
              <a:latin typeface="Times New Roman" pitchFamily="18" charset="0"/>
              <a:cs typeface="Times New Roman" pitchFamily="18" charset="0"/>
            </a:rPr>
            <a:t>Kekeruhan</a:t>
          </a:r>
          <a:endParaRPr lang="id-ID" sz="5400" kern="1200" dirty="0"/>
        </a:p>
      </dsp:txBody>
      <dsp:txXfrm>
        <a:off x="39908" y="27995"/>
        <a:ext cx="7431446" cy="899843"/>
      </dsp:txXfrm>
    </dsp:sp>
    <dsp:sp modelId="{D2C6B1BB-9356-4A37-A8D3-E013067C0360}">
      <dsp:nvSpPr>
        <dsp:cNvPr id="0" name=""/>
        <dsp:cNvSpPr/>
      </dsp:nvSpPr>
      <dsp:spPr>
        <a:xfrm>
          <a:off x="760657" y="955833"/>
          <a:ext cx="763334" cy="1489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9332"/>
              </a:lnTo>
              <a:lnTo>
                <a:pt x="763334" y="148933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9DA04E-EFFF-4FDB-A3E1-821CE79A87C8}">
      <dsp:nvSpPr>
        <dsp:cNvPr id="0" name=""/>
        <dsp:cNvSpPr/>
      </dsp:nvSpPr>
      <dsp:spPr>
        <a:xfrm>
          <a:off x="1523991" y="1371600"/>
          <a:ext cx="5699108" cy="214712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err="1" smtClean="0">
              <a:solidFill>
                <a:schemeClr val="tx2"/>
              </a:solidFill>
              <a:latin typeface="Arial" charset="0"/>
            </a:rPr>
            <a:t>Partikel</a:t>
          </a:r>
          <a:r>
            <a:rPr lang="en-US" sz="2900" b="1" kern="1200" dirty="0" smtClean="0">
              <a:solidFill>
                <a:schemeClr val="tx2"/>
              </a:solidFill>
              <a:latin typeface="Arial" charset="0"/>
            </a:rPr>
            <a:t>  </a:t>
          </a:r>
          <a:r>
            <a:rPr lang="en-US" sz="2900" b="1" kern="1200" dirty="0" smtClean="0">
              <a:solidFill>
                <a:schemeClr val="tx2"/>
              </a:solidFill>
              <a:latin typeface="Arial" charset="0"/>
              <a:sym typeface="Symbol" pitchFamily="18" charset="2"/>
            </a:rPr>
            <a:t> 10 </a:t>
          </a:r>
          <a:r>
            <a:rPr lang="en-US" sz="2900" b="1" kern="1200" dirty="0" err="1" smtClean="0">
              <a:solidFill>
                <a:schemeClr val="tx2"/>
              </a:solidFill>
              <a:latin typeface="Arial" charset="0"/>
              <a:sym typeface="Symbol" pitchFamily="18" charset="2"/>
            </a:rPr>
            <a:t>mikron</a:t>
          </a:r>
          <a:r>
            <a:rPr lang="en-US" sz="2900" b="1" kern="1200" dirty="0" smtClean="0">
              <a:solidFill>
                <a:schemeClr val="tx2"/>
              </a:solidFill>
              <a:latin typeface="Arial" charset="0"/>
              <a:sym typeface="Symbol" pitchFamily="18" charset="2"/>
            </a:rPr>
            <a:t> </a:t>
          </a:r>
          <a:r>
            <a:rPr lang="en-US" sz="2900" b="1" kern="1200" dirty="0" err="1" smtClean="0">
              <a:solidFill>
                <a:schemeClr val="tx2"/>
              </a:solidFill>
              <a:latin typeface="Arial" charset="0"/>
              <a:sym typeface="Symbol" pitchFamily="18" charset="2"/>
            </a:rPr>
            <a:t>dapat</a:t>
          </a:r>
          <a:r>
            <a:rPr lang="en-US" sz="2900" b="1" kern="1200" dirty="0" smtClean="0">
              <a:solidFill>
                <a:schemeClr val="tx2"/>
              </a:solidFill>
              <a:latin typeface="Arial" charset="0"/>
              <a:sym typeface="Symbol" pitchFamily="18" charset="2"/>
            </a:rPr>
            <a:t> </a:t>
          </a:r>
          <a:r>
            <a:rPr lang="en-US" sz="2900" b="1" kern="1200" dirty="0" err="1" smtClean="0">
              <a:solidFill>
                <a:schemeClr val="tx2"/>
              </a:solidFill>
              <a:latin typeface="Arial" charset="0"/>
              <a:sym typeface="Symbol" pitchFamily="18" charset="2"/>
            </a:rPr>
            <a:t>dihilangkan</a:t>
          </a:r>
          <a:r>
            <a:rPr lang="en-US" sz="2900" b="1" kern="1200" dirty="0" smtClean="0">
              <a:solidFill>
                <a:schemeClr val="tx2"/>
              </a:solidFill>
              <a:latin typeface="Arial" charset="0"/>
              <a:sym typeface="Symbol" pitchFamily="18" charset="2"/>
            </a:rPr>
            <a:t> </a:t>
          </a:r>
          <a:r>
            <a:rPr lang="en-US" sz="2900" b="1" kern="1200" dirty="0" err="1" smtClean="0">
              <a:solidFill>
                <a:schemeClr val="tx2"/>
              </a:solidFill>
              <a:latin typeface="Arial" charset="0"/>
              <a:sym typeface="Symbol" pitchFamily="18" charset="2"/>
            </a:rPr>
            <a:t>dengan</a:t>
          </a:r>
          <a:r>
            <a:rPr lang="en-US" sz="2900" b="1" kern="1200" dirty="0" smtClean="0">
              <a:solidFill>
                <a:schemeClr val="tx2"/>
              </a:solidFill>
              <a:latin typeface="Arial" charset="0"/>
              <a:sym typeface="Symbol" pitchFamily="18" charset="2"/>
            </a:rPr>
            <a:t> </a:t>
          </a:r>
          <a:r>
            <a:rPr lang="en-US" sz="2900" b="1" kern="1200" dirty="0" err="1" smtClean="0">
              <a:solidFill>
                <a:schemeClr val="tx2"/>
              </a:solidFill>
              <a:latin typeface="Arial" charset="0"/>
              <a:sym typeface="Symbol" pitchFamily="18" charset="2"/>
            </a:rPr>
            <a:t>penyaringan</a:t>
          </a:r>
          <a:r>
            <a:rPr lang="en-US" sz="2900" b="1" kern="1200" dirty="0" smtClean="0">
              <a:solidFill>
                <a:schemeClr val="tx2"/>
              </a:solidFill>
              <a:latin typeface="Arial" charset="0"/>
              <a:sym typeface="Symbol" pitchFamily="18" charset="2"/>
            </a:rPr>
            <a:t> </a:t>
          </a:r>
          <a:r>
            <a:rPr lang="en-US" sz="2900" b="1" kern="1200" dirty="0" err="1" smtClean="0">
              <a:solidFill>
                <a:schemeClr val="tx2"/>
              </a:solidFill>
              <a:latin typeface="Arial" charset="0"/>
              <a:sym typeface="Symbol" pitchFamily="18" charset="2"/>
            </a:rPr>
            <a:t>dan</a:t>
          </a:r>
          <a:r>
            <a:rPr lang="en-US" sz="2900" b="1" kern="1200" dirty="0" smtClean="0">
              <a:solidFill>
                <a:schemeClr val="tx2"/>
              </a:solidFill>
              <a:latin typeface="Arial" charset="0"/>
              <a:sym typeface="Symbol" pitchFamily="18" charset="2"/>
            </a:rPr>
            <a:t> </a:t>
          </a:r>
          <a:r>
            <a:rPr lang="en-US" sz="2900" b="1" kern="1200" dirty="0" err="1" smtClean="0">
              <a:solidFill>
                <a:schemeClr val="tx2"/>
              </a:solidFill>
              <a:latin typeface="Arial" charset="0"/>
              <a:sym typeface="Symbol" pitchFamily="18" charset="2"/>
            </a:rPr>
            <a:t>pengendapan</a:t>
          </a:r>
          <a:endParaRPr lang="id-ID" sz="2900" kern="1200" dirty="0">
            <a:solidFill>
              <a:schemeClr val="tx2"/>
            </a:solidFill>
          </a:endParaRPr>
        </a:p>
      </dsp:txBody>
      <dsp:txXfrm>
        <a:off x="1586878" y="1434487"/>
        <a:ext cx="5573334" cy="2021355"/>
      </dsp:txXfrm>
    </dsp:sp>
    <dsp:sp modelId="{734C2185-1BAB-49BD-AF99-D62861839CC9}">
      <dsp:nvSpPr>
        <dsp:cNvPr id="0" name=""/>
        <dsp:cNvSpPr/>
      </dsp:nvSpPr>
      <dsp:spPr>
        <a:xfrm>
          <a:off x="760657" y="955833"/>
          <a:ext cx="610945" cy="3918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8583"/>
              </a:lnTo>
              <a:lnTo>
                <a:pt x="610945" y="391858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A7B764-F0D1-408B-BB7A-C2DE9C401E89}">
      <dsp:nvSpPr>
        <dsp:cNvPr id="0" name=""/>
        <dsp:cNvSpPr/>
      </dsp:nvSpPr>
      <dsp:spPr>
        <a:xfrm>
          <a:off x="1371602" y="3962400"/>
          <a:ext cx="5991085" cy="182403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err="1" smtClean="0">
              <a:solidFill>
                <a:schemeClr val="tx2"/>
              </a:solidFill>
              <a:latin typeface="Arial" charset="0"/>
            </a:rPr>
            <a:t>Partikel</a:t>
          </a:r>
          <a:r>
            <a:rPr lang="en-US" sz="2900" b="1" kern="1200" dirty="0" smtClean="0">
              <a:solidFill>
                <a:schemeClr val="tx2"/>
              </a:solidFill>
              <a:latin typeface="Arial" charset="0"/>
            </a:rPr>
            <a:t> </a:t>
          </a:r>
          <a:r>
            <a:rPr lang="en-US" sz="2900" b="1" kern="1200" dirty="0" smtClean="0">
              <a:solidFill>
                <a:schemeClr val="tx2"/>
              </a:solidFill>
              <a:latin typeface="Arial" charset="0"/>
              <a:sym typeface="Symbol" pitchFamily="18" charset="2"/>
            </a:rPr>
            <a:t> 1 </a:t>
          </a:r>
          <a:r>
            <a:rPr lang="en-US" sz="2900" b="1" kern="1200" dirty="0" err="1" smtClean="0">
              <a:solidFill>
                <a:schemeClr val="tx2"/>
              </a:solidFill>
              <a:latin typeface="Arial" charset="0"/>
              <a:sym typeface="Symbol" pitchFamily="18" charset="2"/>
            </a:rPr>
            <a:t>mikron</a:t>
          </a:r>
          <a:r>
            <a:rPr lang="en-US" sz="2900" b="1" kern="1200" dirty="0" smtClean="0">
              <a:solidFill>
                <a:schemeClr val="tx2"/>
              </a:solidFill>
              <a:latin typeface="Arial" charset="0"/>
              <a:sym typeface="Symbol" pitchFamily="18" charset="2"/>
            </a:rPr>
            <a:t>  </a:t>
          </a:r>
          <a:r>
            <a:rPr lang="en-US" sz="2900" b="1" kern="1200" dirty="0" err="1" smtClean="0">
              <a:solidFill>
                <a:schemeClr val="tx2"/>
              </a:solidFill>
              <a:latin typeface="Arial" charset="0"/>
              <a:sym typeface="Symbol" pitchFamily="18" charset="2"/>
            </a:rPr>
            <a:t>memerlukan</a:t>
          </a:r>
          <a:r>
            <a:rPr lang="en-US" sz="2900" b="1" kern="1200" dirty="0" smtClean="0">
              <a:solidFill>
                <a:schemeClr val="tx2"/>
              </a:solidFill>
              <a:latin typeface="Arial" charset="0"/>
              <a:sym typeface="Symbol" pitchFamily="18" charset="2"/>
            </a:rPr>
            <a:t> </a:t>
          </a:r>
          <a:r>
            <a:rPr lang="en-US" sz="2900" b="1" kern="1200" dirty="0" err="1" smtClean="0">
              <a:solidFill>
                <a:schemeClr val="tx2"/>
              </a:solidFill>
              <a:latin typeface="Arial" charset="0"/>
              <a:sym typeface="Symbol" pitchFamily="18" charset="2"/>
            </a:rPr>
            <a:t>sistem</a:t>
          </a:r>
          <a:r>
            <a:rPr lang="en-US" sz="2900" b="1" kern="1200" dirty="0" smtClean="0">
              <a:solidFill>
                <a:schemeClr val="tx2"/>
              </a:solidFill>
              <a:latin typeface="Arial" charset="0"/>
              <a:sym typeface="Symbol" pitchFamily="18" charset="2"/>
            </a:rPr>
            <a:t> </a:t>
          </a:r>
          <a:r>
            <a:rPr lang="en-US" sz="2900" b="1" kern="1200" dirty="0" err="1" smtClean="0">
              <a:solidFill>
                <a:schemeClr val="tx2"/>
              </a:solidFill>
              <a:latin typeface="Arial" charset="0"/>
              <a:sym typeface="Symbol" pitchFamily="18" charset="2"/>
            </a:rPr>
            <a:t>pemisahan</a:t>
          </a:r>
          <a:r>
            <a:rPr lang="en-US" sz="2900" b="1" kern="1200" dirty="0" smtClean="0">
              <a:solidFill>
                <a:schemeClr val="tx2"/>
              </a:solidFill>
              <a:latin typeface="Arial" charset="0"/>
              <a:sym typeface="Symbol" pitchFamily="18" charset="2"/>
            </a:rPr>
            <a:t> yang </a:t>
          </a:r>
          <a:r>
            <a:rPr lang="en-US" sz="2900" b="1" kern="1200" dirty="0" err="1" smtClean="0">
              <a:solidFill>
                <a:schemeClr val="tx2"/>
              </a:solidFill>
              <a:latin typeface="Arial" charset="0"/>
              <a:sym typeface="Symbol" pitchFamily="18" charset="2"/>
            </a:rPr>
            <a:t>lebih</a:t>
          </a:r>
          <a:r>
            <a:rPr lang="en-US" sz="2900" b="1" kern="1200" dirty="0" smtClean="0">
              <a:solidFill>
                <a:schemeClr val="tx2"/>
              </a:solidFill>
              <a:latin typeface="Arial" charset="0"/>
              <a:sym typeface="Symbol" pitchFamily="18" charset="2"/>
            </a:rPr>
            <a:t> </a:t>
          </a:r>
          <a:r>
            <a:rPr lang="en-US" sz="2900" b="1" kern="1200" dirty="0" err="1" smtClean="0">
              <a:solidFill>
                <a:schemeClr val="tx2"/>
              </a:solidFill>
              <a:latin typeface="Arial" charset="0"/>
              <a:sym typeface="Symbol" pitchFamily="18" charset="2"/>
            </a:rPr>
            <a:t>tinggi</a:t>
          </a:r>
          <a:r>
            <a:rPr lang="en-US" sz="2900" b="1" kern="1200" dirty="0" smtClean="0">
              <a:solidFill>
                <a:schemeClr val="tx2"/>
              </a:solidFill>
              <a:latin typeface="Arial" charset="0"/>
              <a:sym typeface="Symbol" pitchFamily="18" charset="2"/>
            </a:rPr>
            <a:t>, </a:t>
          </a:r>
          <a:r>
            <a:rPr lang="en-US" sz="2900" b="1" kern="1200" dirty="0" err="1" smtClean="0">
              <a:solidFill>
                <a:schemeClr val="tx2"/>
              </a:solidFill>
              <a:latin typeface="Arial" charset="0"/>
              <a:sym typeface="Symbol" pitchFamily="18" charset="2"/>
            </a:rPr>
            <a:t>seperti</a:t>
          </a:r>
          <a:r>
            <a:rPr lang="en-US" sz="2900" b="1" kern="1200" dirty="0" smtClean="0">
              <a:solidFill>
                <a:schemeClr val="tx2"/>
              </a:solidFill>
              <a:latin typeface="Arial" charset="0"/>
              <a:sym typeface="Symbol" pitchFamily="18" charset="2"/>
            </a:rPr>
            <a:t> </a:t>
          </a:r>
          <a:r>
            <a:rPr lang="en-US" sz="2900" b="1" kern="1200" dirty="0" err="1" smtClean="0">
              <a:solidFill>
                <a:schemeClr val="tx2"/>
              </a:solidFill>
              <a:latin typeface="Arial" charset="0"/>
              <a:sym typeface="Symbol" pitchFamily="18" charset="2"/>
            </a:rPr>
            <a:t>dengan</a:t>
          </a:r>
          <a:r>
            <a:rPr lang="en-US" sz="2900" b="1" kern="1200" dirty="0" smtClean="0">
              <a:solidFill>
                <a:schemeClr val="tx2"/>
              </a:solidFill>
              <a:latin typeface="Arial" charset="0"/>
              <a:sym typeface="Symbol" pitchFamily="18" charset="2"/>
            </a:rPr>
            <a:t> </a:t>
          </a:r>
          <a:r>
            <a:rPr lang="en-US" sz="2900" b="1" kern="1200" dirty="0" err="1" smtClean="0">
              <a:solidFill>
                <a:schemeClr val="tx2"/>
              </a:solidFill>
              <a:latin typeface="Arial" charset="0"/>
              <a:sym typeface="Symbol" pitchFamily="18" charset="2"/>
            </a:rPr>
            <a:t>membran</a:t>
          </a:r>
          <a:r>
            <a:rPr lang="en-US" sz="2900" b="1" kern="1200" dirty="0" smtClean="0">
              <a:solidFill>
                <a:schemeClr val="tx2"/>
              </a:solidFill>
              <a:latin typeface="Arial" charset="0"/>
              <a:sym typeface="Symbol" pitchFamily="18" charset="2"/>
            </a:rPr>
            <a:t>, </a:t>
          </a:r>
          <a:r>
            <a:rPr lang="en-US" sz="2900" b="1" kern="1200" dirty="0" err="1" smtClean="0">
              <a:solidFill>
                <a:schemeClr val="tx2"/>
              </a:solidFill>
              <a:latin typeface="Arial" charset="0"/>
              <a:sym typeface="Symbol" pitchFamily="18" charset="2"/>
            </a:rPr>
            <a:t>saringan</a:t>
          </a:r>
          <a:r>
            <a:rPr lang="en-US" sz="2900" b="1" kern="1200" dirty="0" smtClean="0">
              <a:solidFill>
                <a:schemeClr val="tx2"/>
              </a:solidFill>
              <a:latin typeface="Arial" charset="0"/>
              <a:sym typeface="Symbol" pitchFamily="18" charset="2"/>
            </a:rPr>
            <a:t> </a:t>
          </a:r>
          <a:r>
            <a:rPr lang="en-US" sz="2900" b="1" kern="1200" dirty="0" err="1" smtClean="0">
              <a:solidFill>
                <a:schemeClr val="tx2"/>
              </a:solidFill>
              <a:latin typeface="Arial" charset="0"/>
              <a:sym typeface="Symbol" pitchFamily="18" charset="2"/>
            </a:rPr>
            <a:t>mikro</a:t>
          </a:r>
          <a:r>
            <a:rPr lang="en-US" sz="2900" b="1" kern="1200" dirty="0" smtClean="0">
              <a:solidFill>
                <a:schemeClr val="tx2"/>
              </a:solidFill>
              <a:latin typeface="Arial" charset="0"/>
              <a:sym typeface="Symbol" pitchFamily="18" charset="2"/>
            </a:rPr>
            <a:t> </a:t>
          </a:r>
          <a:r>
            <a:rPr lang="en-US" sz="2900" b="1" kern="1200" dirty="0" err="1" smtClean="0">
              <a:solidFill>
                <a:schemeClr val="tx2"/>
              </a:solidFill>
              <a:latin typeface="Arial" charset="0"/>
              <a:sym typeface="Symbol" pitchFamily="18" charset="2"/>
            </a:rPr>
            <a:t>dan</a:t>
          </a:r>
          <a:r>
            <a:rPr lang="en-US" sz="2900" b="1" kern="1200" dirty="0" smtClean="0">
              <a:solidFill>
                <a:schemeClr val="tx2"/>
              </a:solidFill>
              <a:latin typeface="Arial" charset="0"/>
              <a:sym typeface="Symbol" pitchFamily="18" charset="2"/>
            </a:rPr>
            <a:t> </a:t>
          </a:r>
          <a:r>
            <a:rPr lang="en-US" sz="2900" b="1" kern="1200" dirty="0" err="1" smtClean="0">
              <a:solidFill>
                <a:schemeClr val="tx2"/>
              </a:solidFill>
              <a:latin typeface="Arial" charset="0"/>
              <a:sym typeface="Symbol" pitchFamily="18" charset="2"/>
            </a:rPr>
            <a:t>lainnya</a:t>
          </a:r>
          <a:endParaRPr lang="id-ID" sz="2900" kern="1200" dirty="0">
            <a:solidFill>
              <a:schemeClr val="tx2"/>
            </a:solidFill>
          </a:endParaRPr>
        </a:p>
      </dsp:txBody>
      <dsp:txXfrm>
        <a:off x="1425026" y="4015824"/>
        <a:ext cx="5884237" cy="17171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6B5F90-8E95-4339-A8DB-6CBC0595EBAE}">
      <dsp:nvSpPr>
        <dsp:cNvPr id="0" name=""/>
        <dsp:cNvSpPr/>
      </dsp:nvSpPr>
      <dsp:spPr>
        <a:xfrm rot="5400000">
          <a:off x="-327295" y="327958"/>
          <a:ext cx="2181969" cy="152737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1</a:t>
          </a:r>
          <a:endParaRPr lang="id-ID" sz="4300" kern="1200" dirty="0"/>
        </a:p>
      </dsp:txBody>
      <dsp:txXfrm rot="-5400000">
        <a:off x="1" y="764351"/>
        <a:ext cx="1527378" cy="654591"/>
      </dsp:txXfrm>
    </dsp:sp>
    <dsp:sp modelId="{44D4AA27-9FA6-4617-AB8D-6497CF227467}">
      <dsp:nvSpPr>
        <dsp:cNvPr id="0" name=""/>
        <dsp:cNvSpPr/>
      </dsp:nvSpPr>
      <dsp:spPr>
        <a:xfrm rot="5400000">
          <a:off x="2227814" y="-703819"/>
          <a:ext cx="1418279" cy="282591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>
              <a:latin typeface="Rockwell Extra Bold" pitchFamily="18" charset="0"/>
            </a:rPr>
            <a:t>Settleable</a:t>
          </a:r>
          <a:r>
            <a:rPr lang="en-US" sz="1800" kern="1200" dirty="0" smtClean="0">
              <a:latin typeface="Rockwell Extra Bold" pitchFamily="18" charset="0"/>
            </a:rPr>
            <a:t> Solid</a:t>
          </a:r>
          <a:endParaRPr lang="id-ID" sz="1800" kern="1200" dirty="0">
            <a:latin typeface="Rockwell Extra Bold" pitchFamily="18" charset="0"/>
          </a:endParaRPr>
        </a:p>
      </dsp:txBody>
      <dsp:txXfrm rot="-5400000">
        <a:off x="1523995" y="69235"/>
        <a:ext cx="2756683" cy="1279809"/>
      </dsp:txXfrm>
    </dsp:sp>
    <dsp:sp modelId="{231E2CBE-53CB-4A46-96A2-5AF738DBB2A3}">
      <dsp:nvSpPr>
        <dsp:cNvPr id="0" name=""/>
        <dsp:cNvSpPr/>
      </dsp:nvSpPr>
      <dsp:spPr>
        <a:xfrm rot="5400000">
          <a:off x="3939903" y="1775085"/>
          <a:ext cx="2181969" cy="152737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Rockwell Extra Bold" pitchFamily="18" charset="0"/>
            </a:rPr>
            <a:t>2</a:t>
          </a:r>
          <a:endParaRPr lang="id-ID" sz="1800" kern="1200" dirty="0">
            <a:latin typeface="Rockwell Extra Bold" pitchFamily="18" charset="0"/>
          </a:endParaRPr>
        </a:p>
      </dsp:txBody>
      <dsp:txXfrm rot="-5400000">
        <a:off x="4267199" y="2211478"/>
        <a:ext cx="1527378" cy="654591"/>
      </dsp:txXfrm>
    </dsp:sp>
    <dsp:sp modelId="{3A295CD8-31A6-4984-A200-F77917744A71}">
      <dsp:nvSpPr>
        <dsp:cNvPr id="0" name=""/>
        <dsp:cNvSpPr/>
      </dsp:nvSpPr>
      <dsp:spPr>
        <a:xfrm rot="5400000">
          <a:off x="6568372" y="670618"/>
          <a:ext cx="1418279" cy="2972644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Rockwell Extra Bold" pitchFamily="18" charset="0"/>
            </a:rPr>
            <a:t>Total Dissolved Solid</a:t>
          </a:r>
          <a:endParaRPr lang="id-ID" sz="1800" kern="1200" dirty="0">
            <a:latin typeface="Rockwell Extra Bold" pitchFamily="18" charset="0"/>
          </a:endParaRPr>
        </a:p>
      </dsp:txBody>
      <dsp:txXfrm rot="-5400000">
        <a:off x="5791190" y="1517036"/>
        <a:ext cx="2903409" cy="1279809"/>
      </dsp:txXfrm>
    </dsp:sp>
    <dsp:sp modelId="{12810DCF-FB38-4595-ADD4-9A4C004DDB28}">
      <dsp:nvSpPr>
        <dsp:cNvPr id="0" name=""/>
        <dsp:cNvSpPr/>
      </dsp:nvSpPr>
      <dsp:spPr>
        <a:xfrm rot="5400000">
          <a:off x="-327295" y="3784135"/>
          <a:ext cx="2181969" cy="152737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Rockwell Extra Bold" pitchFamily="18" charset="0"/>
            </a:rPr>
            <a:t>3</a:t>
          </a:r>
          <a:endParaRPr lang="id-ID" sz="1800" kern="1200" dirty="0">
            <a:latin typeface="Rockwell Extra Bold" pitchFamily="18" charset="0"/>
          </a:endParaRPr>
        </a:p>
      </dsp:txBody>
      <dsp:txXfrm rot="-5400000">
        <a:off x="1" y="4220528"/>
        <a:ext cx="1527378" cy="654591"/>
      </dsp:txXfrm>
    </dsp:sp>
    <dsp:sp modelId="{EE2973E6-9594-463C-86E4-7E45F587B21E}">
      <dsp:nvSpPr>
        <dsp:cNvPr id="0" name=""/>
        <dsp:cNvSpPr/>
      </dsp:nvSpPr>
      <dsp:spPr>
        <a:xfrm rot="5400000">
          <a:off x="2488163" y="2541064"/>
          <a:ext cx="1418279" cy="3346552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Rockwell Extra Bold" pitchFamily="18" charset="0"/>
            </a:rPr>
            <a:t>Suspended Solid</a:t>
          </a:r>
          <a:endParaRPr lang="id-ID" sz="1800" kern="1200" dirty="0">
            <a:latin typeface="Rockwell Extra Bold" pitchFamily="18" charset="0"/>
          </a:endParaRPr>
        </a:p>
      </dsp:txBody>
      <dsp:txXfrm rot="-5400000">
        <a:off x="1524027" y="3574436"/>
        <a:ext cx="3277317" cy="12798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DDB10-5F69-4EB8-8B00-B36E54D709FF}">
      <dsp:nvSpPr>
        <dsp:cNvPr id="0" name=""/>
        <dsp:cNvSpPr/>
      </dsp:nvSpPr>
      <dsp:spPr>
        <a:xfrm>
          <a:off x="2237" y="1324133"/>
          <a:ext cx="2722562" cy="136128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Suspended Solid</a:t>
          </a:r>
          <a:endParaRPr lang="en-US" sz="2600" kern="1200" dirty="0"/>
        </a:p>
      </dsp:txBody>
      <dsp:txXfrm>
        <a:off x="42108" y="1364004"/>
        <a:ext cx="2642820" cy="1281539"/>
      </dsp:txXfrm>
    </dsp:sp>
    <dsp:sp modelId="{C48143BF-D8BF-49FE-AB73-1D2589E4F5DC}">
      <dsp:nvSpPr>
        <dsp:cNvPr id="0" name=""/>
        <dsp:cNvSpPr/>
      </dsp:nvSpPr>
      <dsp:spPr>
        <a:xfrm rot="19193189">
          <a:off x="2557317" y="1515886"/>
          <a:ext cx="1423991" cy="60292"/>
        </a:xfrm>
        <a:custGeom>
          <a:avLst/>
          <a:gdLst/>
          <a:ahLst/>
          <a:cxnLst/>
          <a:rect l="0" t="0" r="0" b="0"/>
          <a:pathLst>
            <a:path>
              <a:moveTo>
                <a:pt x="0" y="30146"/>
              </a:moveTo>
              <a:lnTo>
                <a:pt x="1423991" y="3014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233712" y="1510433"/>
        <a:ext cx="71199" cy="71199"/>
      </dsp:txXfrm>
    </dsp:sp>
    <dsp:sp modelId="{6C1F31AE-123C-4CCB-ABEE-D40A8981542C}">
      <dsp:nvSpPr>
        <dsp:cNvPr id="0" name=""/>
        <dsp:cNvSpPr/>
      </dsp:nvSpPr>
      <dsp:spPr>
        <a:xfrm>
          <a:off x="3813825" y="219773"/>
          <a:ext cx="3803937" cy="173503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Menyaring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dengan</a:t>
          </a:r>
          <a:r>
            <a:rPr lang="en-US" sz="2600" kern="1200" dirty="0" smtClean="0"/>
            <a:t> fiber pad </a:t>
          </a:r>
          <a:endParaRPr lang="en-US" sz="2600" kern="1200" dirty="0"/>
        </a:p>
      </dsp:txBody>
      <dsp:txXfrm>
        <a:off x="3864642" y="270590"/>
        <a:ext cx="3702303" cy="1633400"/>
      </dsp:txXfrm>
    </dsp:sp>
    <dsp:sp modelId="{0B4C72C9-93CD-4C77-BCEE-60F63825F2F5}">
      <dsp:nvSpPr>
        <dsp:cNvPr id="0" name=""/>
        <dsp:cNvSpPr/>
      </dsp:nvSpPr>
      <dsp:spPr>
        <a:xfrm rot="2548166">
          <a:off x="2531128" y="2473047"/>
          <a:ext cx="1476368" cy="60292"/>
        </a:xfrm>
        <a:custGeom>
          <a:avLst/>
          <a:gdLst/>
          <a:ahLst/>
          <a:cxnLst/>
          <a:rect l="0" t="0" r="0" b="0"/>
          <a:pathLst>
            <a:path>
              <a:moveTo>
                <a:pt x="0" y="30146"/>
              </a:moveTo>
              <a:lnTo>
                <a:pt x="1476368" y="3014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232403" y="2466284"/>
        <a:ext cx="73818" cy="73818"/>
      </dsp:txXfrm>
    </dsp:sp>
    <dsp:sp modelId="{1A0307C7-6A42-4BC8-A498-4DAEAE170F21}">
      <dsp:nvSpPr>
        <dsp:cNvPr id="0" name=""/>
        <dsp:cNvSpPr/>
      </dsp:nvSpPr>
      <dsp:spPr>
        <a:xfrm>
          <a:off x="3813825" y="2159000"/>
          <a:ext cx="3768080" cy="16852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0,45 micron membrane </a:t>
          </a:r>
          <a:r>
            <a:rPr lang="en-US" sz="2600" kern="1200" dirty="0" err="1" smtClean="0"/>
            <a:t>dan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mengukur</a:t>
          </a:r>
          <a:r>
            <a:rPr lang="en-US" sz="2600" kern="1200" dirty="0" smtClean="0"/>
            <a:t> dry weight </a:t>
          </a:r>
          <a:r>
            <a:rPr lang="en-US" sz="2600" kern="1200" dirty="0" err="1" smtClean="0"/>
            <a:t>dari</a:t>
          </a:r>
          <a:r>
            <a:rPr lang="en-US" sz="2600" kern="1200" dirty="0" smtClean="0"/>
            <a:t> material yang </a:t>
          </a:r>
          <a:r>
            <a:rPr lang="en-US" sz="2600" kern="1200" dirty="0" err="1" smtClean="0"/>
            <a:t>terkumpul</a:t>
          </a:r>
          <a:r>
            <a:rPr lang="en-US" sz="2600" kern="1200" dirty="0" smtClean="0"/>
            <a:t> (mg/l)</a:t>
          </a:r>
          <a:endParaRPr lang="en-US" sz="2600" kern="1200" dirty="0"/>
        </a:p>
      </dsp:txBody>
      <dsp:txXfrm>
        <a:off x="3863184" y="2208359"/>
        <a:ext cx="3669362" cy="15865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98E81-A275-4A1C-9B52-49DF1601C6F6}">
      <dsp:nvSpPr>
        <dsp:cNvPr id="0" name=""/>
        <dsp:cNvSpPr/>
      </dsp:nvSpPr>
      <dsp:spPr>
        <a:xfrm>
          <a:off x="457203" y="1713458"/>
          <a:ext cx="1985367" cy="99268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Karakter</a:t>
          </a:r>
          <a:r>
            <a:rPr lang="en-US" sz="3200" kern="1200" dirty="0" smtClean="0"/>
            <a:t> Kimia</a:t>
          </a:r>
          <a:endParaRPr lang="en-US" sz="3200" kern="1200" dirty="0"/>
        </a:p>
      </dsp:txBody>
      <dsp:txXfrm>
        <a:off x="486278" y="1742533"/>
        <a:ext cx="1927217" cy="934533"/>
      </dsp:txXfrm>
    </dsp:sp>
    <dsp:sp modelId="{037F32E8-A386-4D2E-A3EB-E3BFF4F6D3C0}">
      <dsp:nvSpPr>
        <dsp:cNvPr id="0" name=""/>
        <dsp:cNvSpPr/>
      </dsp:nvSpPr>
      <dsp:spPr>
        <a:xfrm rot="17692822">
          <a:off x="1895860" y="1333395"/>
          <a:ext cx="188756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887567" y="2021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792455" y="1306421"/>
        <a:ext cx="94378" cy="94378"/>
      </dsp:txXfrm>
    </dsp:sp>
    <dsp:sp modelId="{ECA513FC-1AE2-4F86-943B-D0FA249F7267}">
      <dsp:nvSpPr>
        <dsp:cNvPr id="0" name=""/>
        <dsp:cNvSpPr/>
      </dsp:nvSpPr>
      <dsp:spPr>
        <a:xfrm>
          <a:off x="3236717" y="1079"/>
          <a:ext cx="3240278" cy="99268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Bahan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Organik</a:t>
          </a:r>
          <a:endParaRPr lang="en-US" sz="3200" kern="1200" dirty="0"/>
        </a:p>
      </dsp:txBody>
      <dsp:txXfrm>
        <a:off x="3265792" y="30154"/>
        <a:ext cx="3182128" cy="934533"/>
      </dsp:txXfrm>
    </dsp:sp>
    <dsp:sp modelId="{24DF87C2-8964-4652-B2C3-E9FC6EE6DDA7}">
      <dsp:nvSpPr>
        <dsp:cNvPr id="0" name=""/>
        <dsp:cNvSpPr/>
      </dsp:nvSpPr>
      <dsp:spPr>
        <a:xfrm rot="19457599">
          <a:off x="2350647" y="1904188"/>
          <a:ext cx="97799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77994" y="2021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15194" y="1899953"/>
        <a:ext cx="48899" cy="48899"/>
      </dsp:txXfrm>
    </dsp:sp>
    <dsp:sp modelId="{E4C1B2F5-8DD9-475D-B3C4-404C1DB878C9}">
      <dsp:nvSpPr>
        <dsp:cNvPr id="0" name=""/>
        <dsp:cNvSpPr/>
      </dsp:nvSpPr>
      <dsp:spPr>
        <a:xfrm>
          <a:off x="3236717" y="1142665"/>
          <a:ext cx="3087881" cy="99268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Nitrogen </a:t>
          </a:r>
          <a:endParaRPr lang="en-US" sz="3200" kern="1200" dirty="0"/>
        </a:p>
      </dsp:txBody>
      <dsp:txXfrm>
        <a:off x="3265792" y="1171740"/>
        <a:ext cx="3029731" cy="934533"/>
      </dsp:txXfrm>
    </dsp:sp>
    <dsp:sp modelId="{9FA02D4E-BFB5-456B-96E3-90DC86BC39F2}">
      <dsp:nvSpPr>
        <dsp:cNvPr id="0" name=""/>
        <dsp:cNvSpPr/>
      </dsp:nvSpPr>
      <dsp:spPr>
        <a:xfrm rot="2068110">
          <a:off x="2353768" y="2475855"/>
          <a:ext cx="101163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11638" y="2021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34296" y="2470779"/>
        <a:ext cx="50581" cy="50581"/>
      </dsp:txXfrm>
    </dsp:sp>
    <dsp:sp modelId="{B42C21DB-917B-4407-B858-E97BC4F9B9A9}">
      <dsp:nvSpPr>
        <dsp:cNvPr id="0" name=""/>
        <dsp:cNvSpPr/>
      </dsp:nvSpPr>
      <dsp:spPr>
        <a:xfrm>
          <a:off x="3276604" y="2285998"/>
          <a:ext cx="3052164" cy="99268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Posfor</a:t>
          </a:r>
          <a:endParaRPr lang="en-US" sz="3200" kern="1200" dirty="0"/>
        </a:p>
      </dsp:txBody>
      <dsp:txXfrm>
        <a:off x="3305679" y="2315073"/>
        <a:ext cx="2994014" cy="934533"/>
      </dsp:txXfrm>
    </dsp:sp>
    <dsp:sp modelId="{42D0C54F-010A-4C59-A9C1-2C68AB3BA31B}">
      <dsp:nvSpPr>
        <dsp:cNvPr id="0" name=""/>
        <dsp:cNvSpPr/>
      </dsp:nvSpPr>
      <dsp:spPr>
        <a:xfrm rot="3842718">
          <a:off x="1906756" y="3046314"/>
          <a:ext cx="190566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905662" y="2021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811946" y="3018887"/>
        <a:ext cx="95283" cy="95283"/>
      </dsp:txXfrm>
    </dsp:sp>
    <dsp:sp modelId="{07E7A1AA-E3F9-4B59-A60B-A5C5A145714C}">
      <dsp:nvSpPr>
        <dsp:cNvPr id="0" name=""/>
        <dsp:cNvSpPr/>
      </dsp:nvSpPr>
      <dsp:spPr>
        <a:xfrm>
          <a:off x="3276604" y="3426916"/>
          <a:ext cx="2739032" cy="99268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Gas</a:t>
          </a:r>
          <a:endParaRPr lang="en-US" sz="3200" kern="1200" dirty="0"/>
        </a:p>
      </dsp:txBody>
      <dsp:txXfrm>
        <a:off x="3305679" y="3455991"/>
        <a:ext cx="2680882" cy="9345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EFE97-2F96-4D5F-99A8-2B10FE9090B0}">
      <dsp:nvSpPr>
        <dsp:cNvPr id="0" name=""/>
        <dsp:cNvSpPr/>
      </dsp:nvSpPr>
      <dsp:spPr>
        <a:xfrm>
          <a:off x="0" y="1152525"/>
          <a:ext cx="2095500" cy="10477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 smtClean="0"/>
            <a:t>Bakteri Indikator</a:t>
          </a:r>
          <a:endParaRPr lang="id-ID" sz="2700" kern="1200" dirty="0"/>
        </a:p>
      </dsp:txBody>
      <dsp:txXfrm>
        <a:off x="30688" y="1183213"/>
        <a:ext cx="2034124" cy="986374"/>
      </dsp:txXfrm>
    </dsp:sp>
    <dsp:sp modelId="{F2045B19-9D20-4DCF-9D24-68B3F21D041E}">
      <dsp:nvSpPr>
        <dsp:cNvPr id="0" name=""/>
        <dsp:cNvSpPr/>
      </dsp:nvSpPr>
      <dsp:spPr>
        <a:xfrm rot="19457599">
          <a:off x="1998476" y="1347046"/>
          <a:ext cx="1032246" cy="56250"/>
        </a:xfrm>
        <a:custGeom>
          <a:avLst/>
          <a:gdLst/>
          <a:ahLst/>
          <a:cxnLst/>
          <a:rect l="0" t="0" r="0" b="0"/>
          <a:pathLst>
            <a:path>
              <a:moveTo>
                <a:pt x="0" y="28125"/>
              </a:moveTo>
              <a:lnTo>
                <a:pt x="1032246" y="2812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2488793" y="1349365"/>
        <a:ext cx="51612" cy="51612"/>
      </dsp:txXfrm>
    </dsp:sp>
    <dsp:sp modelId="{422A8A58-45F4-403D-A19E-B8E1585E0B42}">
      <dsp:nvSpPr>
        <dsp:cNvPr id="0" name=""/>
        <dsp:cNvSpPr/>
      </dsp:nvSpPr>
      <dsp:spPr>
        <a:xfrm>
          <a:off x="2933699" y="550068"/>
          <a:ext cx="2095500" cy="10477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 smtClean="0"/>
            <a:t>Coliform</a:t>
          </a:r>
          <a:endParaRPr lang="id-ID" sz="2700" kern="1200" dirty="0"/>
        </a:p>
      </dsp:txBody>
      <dsp:txXfrm>
        <a:off x="2964387" y="580756"/>
        <a:ext cx="2034124" cy="986374"/>
      </dsp:txXfrm>
    </dsp:sp>
    <dsp:sp modelId="{68E12FBD-59BA-4A8E-8323-1D660ECA6614}">
      <dsp:nvSpPr>
        <dsp:cNvPr id="0" name=""/>
        <dsp:cNvSpPr/>
      </dsp:nvSpPr>
      <dsp:spPr>
        <a:xfrm rot="2142401">
          <a:off x="1998476" y="1949503"/>
          <a:ext cx="1032246" cy="56250"/>
        </a:xfrm>
        <a:custGeom>
          <a:avLst/>
          <a:gdLst/>
          <a:ahLst/>
          <a:cxnLst/>
          <a:rect l="0" t="0" r="0" b="0"/>
          <a:pathLst>
            <a:path>
              <a:moveTo>
                <a:pt x="0" y="28125"/>
              </a:moveTo>
              <a:lnTo>
                <a:pt x="1032246" y="2812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2488793" y="1951821"/>
        <a:ext cx="51612" cy="51612"/>
      </dsp:txXfrm>
    </dsp:sp>
    <dsp:sp modelId="{44AC6CC2-9EFE-4001-8B4A-2E416BC4DFA0}">
      <dsp:nvSpPr>
        <dsp:cNvPr id="0" name=""/>
        <dsp:cNvSpPr/>
      </dsp:nvSpPr>
      <dsp:spPr>
        <a:xfrm>
          <a:off x="2933699" y="1754981"/>
          <a:ext cx="2095500" cy="10477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 smtClean="0"/>
            <a:t>Streptococcus</a:t>
          </a:r>
          <a:endParaRPr lang="id-ID" sz="2700" kern="1200" dirty="0"/>
        </a:p>
      </dsp:txBody>
      <dsp:txXfrm>
        <a:off x="2964387" y="1785669"/>
        <a:ext cx="2034124" cy="98637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1EDEE1-EBB1-47CE-8410-23140ED7E5BF}">
      <dsp:nvSpPr>
        <dsp:cNvPr id="0" name=""/>
        <dsp:cNvSpPr/>
      </dsp:nvSpPr>
      <dsp:spPr>
        <a:xfrm>
          <a:off x="744" y="1354832"/>
          <a:ext cx="2708671" cy="13543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100" kern="1200" dirty="0" smtClean="0"/>
            <a:t>Statistical Test</a:t>
          </a:r>
          <a:endParaRPr lang="id-ID" sz="4100" kern="1200" dirty="0"/>
        </a:p>
      </dsp:txBody>
      <dsp:txXfrm>
        <a:off x="40411" y="1394499"/>
        <a:ext cx="2629337" cy="1275001"/>
      </dsp:txXfrm>
    </dsp:sp>
    <dsp:sp modelId="{06203932-0721-4FA0-B035-559976AC251D}">
      <dsp:nvSpPr>
        <dsp:cNvPr id="0" name=""/>
        <dsp:cNvSpPr/>
      </dsp:nvSpPr>
      <dsp:spPr>
        <a:xfrm>
          <a:off x="3386583" y="1354832"/>
          <a:ext cx="2708671" cy="13543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100" kern="1200" dirty="0" smtClean="0"/>
            <a:t>Membrane Test</a:t>
          </a:r>
          <a:endParaRPr lang="id-ID" sz="4100" kern="1200" dirty="0"/>
        </a:p>
      </dsp:txBody>
      <dsp:txXfrm>
        <a:off x="3426250" y="1394499"/>
        <a:ext cx="2629337" cy="1275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18242-3E4E-4C3D-97B7-EE65C72EF9E0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E2333-6712-428B-B4B7-6CD3D842E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84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5AEF3-9184-480B-B965-A5292E73A246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0B38D-F041-4294-8C0A-05D39E00CC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8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0B38D-F041-4294-8C0A-05D39E00CC6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Jika</a:t>
            </a:r>
            <a:r>
              <a:rPr lang="en-US" dirty="0" smtClean="0"/>
              <a:t> organic matter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olah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dibuang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, </a:t>
            </a:r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air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mendekomposisi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memakai</a:t>
            </a:r>
            <a:r>
              <a:rPr lang="en-US" dirty="0" smtClean="0"/>
              <a:t> </a:t>
            </a:r>
            <a:r>
              <a:rPr lang="en-US" dirty="0" err="1" smtClean="0"/>
              <a:t>oksigen</a:t>
            </a:r>
            <a:r>
              <a:rPr lang="en-US" dirty="0" smtClean="0"/>
              <a:t> yang </a:t>
            </a:r>
            <a:r>
              <a:rPr lang="en-US" dirty="0" err="1" smtClean="0"/>
              <a:t>terlarut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air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0B38D-F041-4294-8C0A-05D39E00CC6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BOD</a:t>
            </a:r>
            <a:r>
              <a:rPr lang="en-US" baseline="0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indikator</a:t>
            </a:r>
            <a:r>
              <a:rPr lang="en-US" dirty="0" smtClean="0"/>
              <a:t> (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)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organik</a:t>
            </a:r>
            <a:endParaRPr lang="en-US" dirty="0" smtClean="0"/>
          </a:p>
          <a:p>
            <a:pPr>
              <a:buFontTx/>
              <a:buChar char="-"/>
            </a:pPr>
            <a:r>
              <a:rPr lang="en-US" baseline="0" dirty="0" smtClean="0"/>
              <a:t>BOD air </a:t>
            </a:r>
            <a:r>
              <a:rPr lang="en-US" baseline="0" dirty="0" err="1" smtClean="0"/>
              <a:t>limbah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berhubungan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jumlah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oksigen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harus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disuplai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air </a:t>
            </a:r>
            <a:r>
              <a:rPr lang="en-US" baseline="0" dirty="0" err="1" smtClean="0"/>
              <a:t>limbah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oleh</a:t>
            </a:r>
            <a:r>
              <a:rPr lang="en-US" baseline="0" dirty="0" smtClean="0"/>
              <a:t> aerator </a:t>
            </a:r>
            <a:r>
              <a:rPr lang="en-US" baseline="0" dirty="0" err="1" smtClean="0"/>
              <a:t>selama</a:t>
            </a:r>
            <a:r>
              <a:rPr lang="en-US" baseline="0" dirty="0" smtClean="0"/>
              <a:t> secondary treatment </a:t>
            </a:r>
            <a:r>
              <a:rPr lang="en-US" baseline="0" dirty="0" err="1" smtClean="0"/>
              <a:t>atau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aerasi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alami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oleh</a:t>
            </a:r>
            <a:r>
              <a:rPr lang="en-US" baseline="0" dirty="0" smtClean="0"/>
              <a:t> air yang </a:t>
            </a:r>
            <a:r>
              <a:rPr lang="en-US" baseline="0" dirty="0" err="1" smtClean="0"/>
              <a:t>diterima</a:t>
            </a:r>
            <a:r>
              <a:rPr lang="en-US" baseline="0" dirty="0" smtClean="0"/>
              <a:t>.</a:t>
            </a:r>
          </a:p>
          <a:p>
            <a:pPr>
              <a:buFontTx/>
              <a:buChar char="-"/>
            </a:pPr>
            <a:r>
              <a:rPr lang="en-US" baseline="0" dirty="0" smtClean="0"/>
              <a:t>Sample air </a:t>
            </a:r>
            <a:r>
              <a:rPr lang="en-US" baseline="0" dirty="0" err="1" smtClean="0"/>
              <a:t>limbah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diberi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bakteri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nutrien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bila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diperlukan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diinkubasi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selama</a:t>
            </a:r>
            <a:r>
              <a:rPr lang="en-US" baseline="0" dirty="0" smtClean="0"/>
              <a:t> 5 </a:t>
            </a:r>
            <a:r>
              <a:rPr lang="en-US" baseline="0" dirty="0" err="1" smtClean="0"/>
              <a:t>hari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20°C, </a:t>
            </a:r>
            <a:r>
              <a:rPr lang="en-US" baseline="0" dirty="0" err="1" smtClean="0"/>
              <a:t>dimana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juga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diinkubasikan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suhu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waktu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berbeda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tergantung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kebutuhan</a:t>
            </a:r>
            <a:r>
              <a:rPr lang="en-US" baseline="0" dirty="0" smtClean="0"/>
              <a:t>). </a:t>
            </a:r>
            <a:r>
              <a:rPr lang="en-US" baseline="0" dirty="0" err="1" smtClean="0"/>
              <a:t>Setelah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inkubasi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perubahan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konsentrasi</a:t>
            </a:r>
            <a:r>
              <a:rPr lang="en-US" baseline="0" dirty="0" smtClean="0"/>
              <a:t> Dissolved Oxygen (DO)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sample </a:t>
            </a:r>
            <a:r>
              <a:rPr lang="en-US" baseline="0" dirty="0" err="1" smtClean="0"/>
              <a:t>diukur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BOD</a:t>
            </a:r>
            <a:r>
              <a:rPr lang="en-US" baseline="-25000" dirty="0" smtClean="0"/>
              <a:t>5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dinyatakan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mg O</a:t>
            </a:r>
            <a:r>
              <a:rPr lang="en-US" baseline="-25000" dirty="0" smtClean="0"/>
              <a:t>2</a:t>
            </a:r>
            <a:r>
              <a:rPr lang="en-US" baseline="0" dirty="0" smtClean="0"/>
              <a:t>/liter air </a:t>
            </a:r>
            <a:r>
              <a:rPr lang="en-US" baseline="0" dirty="0" err="1" smtClean="0"/>
              <a:t>limbah</a:t>
            </a:r>
            <a:r>
              <a:rPr lang="en-US" baseline="0" dirty="0" smtClean="0"/>
              <a:t>.</a:t>
            </a:r>
          </a:p>
          <a:p>
            <a:pPr>
              <a:buFontTx/>
              <a:buNone/>
            </a:pPr>
            <a:r>
              <a:rPr lang="en-US" baseline="0" dirty="0" smtClean="0"/>
              <a:t> </a:t>
            </a:r>
            <a:endParaRPr lang="en-US" dirty="0" smtClean="0"/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0B38D-F041-4294-8C0A-05D39E00CC6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err="1" smtClean="0"/>
              <a:t>Tes</a:t>
            </a:r>
            <a:r>
              <a:rPr lang="en-US" dirty="0" smtClean="0"/>
              <a:t> COD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merefluks</a:t>
            </a:r>
            <a:r>
              <a:rPr lang="en-US" baseline="0" dirty="0" smtClean="0"/>
              <a:t> sample air </a:t>
            </a:r>
            <a:r>
              <a:rPr lang="en-US" baseline="0" dirty="0" err="1" smtClean="0"/>
              <a:t>limbah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potassium dichromate </a:t>
            </a:r>
            <a:r>
              <a:rPr lang="en-US" baseline="0" dirty="0" err="1" smtClean="0"/>
              <a:t>selama</a:t>
            </a:r>
            <a:r>
              <a:rPr lang="en-US" baseline="0" dirty="0" smtClean="0"/>
              <a:t> 2-3 jam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mengukur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perubahan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konsentrasi</a:t>
            </a:r>
            <a:r>
              <a:rPr lang="en-US" baseline="0" dirty="0" smtClean="0"/>
              <a:t> dichromate.</a:t>
            </a:r>
            <a:endParaRPr lang="id-ID" baseline="0" dirty="0" smtClean="0"/>
          </a:p>
          <a:p>
            <a:pPr>
              <a:buFontTx/>
              <a:buChar char="-"/>
            </a:pPr>
            <a:endParaRPr lang="id-ID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Kandungan</a:t>
            </a:r>
            <a:r>
              <a:rPr lang="en-US" dirty="0" smtClean="0"/>
              <a:t> COD </a:t>
            </a:r>
            <a:r>
              <a:rPr lang="en-US" dirty="0" err="1" smtClean="0"/>
              <a:t>dalam</a:t>
            </a:r>
            <a:r>
              <a:rPr lang="en-US" dirty="0" smtClean="0"/>
              <a:t> air </a:t>
            </a:r>
            <a:r>
              <a:rPr lang="en-US" dirty="0" err="1" smtClean="0"/>
              <a:t>bersih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peraturan</a:t>
            </a:r>
            <a:r>
              <a:rPr lang="en-US" dirty="0" smtClean="0"/>
              <a:t> </a:t>
            </a:r>
            <a:r>
              <a:rPr lang="en-US" dirty="0" err="1" smtClean="0"/>
              <a:t>menteri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RI No 82/2001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baku</a:t>
            </a:r>
            <a:r>
              <a:rPr lang="en-US" dirty="0" smtClean="0"/>
              <a:t> </a:t>
            </a:r>
            <a:r>
              <a:rPr lang="en-US" dirty="0" err="1" smtClean="0"/>
              <a:t>mutu</a:t>
            </a:r>
            <a:r>
              <a:rPr lang="en-US" dirty="0" smtClean="0"/>
              <a:t> air </a:t>
            </a:r>
            <a:r>
              <a:rPr lang="en-US" dirty="0" err="1" smtClean="0"/>
              <a:t>minum</a:t>
            </a:r>
            <a:r>
              <a:rPr lang="en-US" dirty="0" smtClean="0"/>
              <a:t> </a:t>
            </a:r>
            <a:r>
              <a:rPr lang="en-US" dirty="0" err="1" smtClean="0"/>
              <a:t>golongan</a:t>
            </a:r>
            <a:r>
              <a:rPr lang="en-US" dirty="0" smtClean="0"/>
              <a:t> B </a:t>
            </a:r>
            <a:r>
              <a:rPr lang="en-US" dirty="0" err="1" smtClean="0"/>
              <a:t>maksimum</a:t>
            </a:r>
            <a:r>
              <a:rPr lang="en-US" dirty="0" smtClean="0"/>
              <a:t> yang </a:t>
            </a:r>
            <a:r>
              <a:rPr lang="en-US" dirty="0" err="1" smtClean="0"/>
              <a:t>dianjurkan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12 mg/l,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melebihi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air </a:t>
            </a:r>
            <a:r>
              <a:rPr lang="en-US" dirty="0" err="1" smtClean="0"/>
              <a:t>tesebut</a:t>
            </a:r>
            <a:r>
              <a:rPr lang="en-US" dirty="0" smtClean="0"/>
              <a:t> </a:t>
            </a:r>
            <a:r>
              <a:rPr lang="en-US" dirty="0" err="1" smtClean="0"/>
              <a:t>buruk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25AA2-0353-4EB5-A3CA-784FB4DC980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0B38D-F041-4294-8C0A-05D39E00CC6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err="1" smtClean="0"/>
              <a:t>Kejernihan</a:t>
            </a:r>
            <a:r>
              <a:rPr lang="en-US" dirty="0" smtClean="0"/>
              <a:t> </a:t>
            </a:r>
            <a:r>
              <a:rPr lang="id-ID" dirty="0" smtClean="0"/>
              <a:t>disebabkan</a:t>
            </a:r>
            <a:r>
              <a:rPr lang="id-ID" baseline="0" dirty="0" smtClean="0"/>
              <a:t> karena </a:t>
            </a:r>
            <a:r>
              <a:rPr lang="en-US" sz="1200" dirty="0" err="1" smtClean="0"/>
              <a:t>Pembentukan</a:t>
            </a:r>
            <a:r>
              <a:rPr lang="en-US" sz="1200" dirty="0" smtClean="0"/>
              <a:t> </a:t>
            </a:r>
            <a:r>
              <a:rPr lang="en-US" sz="1200" dirty="0" err="1" smtClean="0"/>
              <a:t>koloidal</a:t>
            </a:r>
            <a:r>
              <a:rPr lang="en-US" sz="1200" dirty="0" smtClean="0"/>
              <a:t> </a:t>
            </a:r>
            <a:r>
              <a:rPr lang="id-ID" sz="1200" dirty="0" smtClean="0"/>
              <a:t>yang </a:t>
            </a:r>
            <a:r>
              <a:rPr lang="en-US" sz="1200" dirty="0" err="1" smtClean="0"/>
              <a:t>terjadi</a:t>
            </a:r>
            <a:r>
              <a:rPr lang="en-US" sz="1200" dirty="0" smtClean="0"/>
              <a:t> </a:t>
            </a:r>
            <a:r>
              <a:rPr lang="en-US" sz="1200" dirty="0" err="1" smtClean="0"/>
              <a:t>bila</a:t>
            </a:r>
            <a:r>
              <a:rPr lang="en-US" sz="1200" dirty="0" smtClean="0"/>
              <a:t> </a:t>
            </a:r>
            <a:r>
              <a:rPr lang="en-US" sz="1200" dirty="0" err="1" smtClean="0"/>
              <a:t>buangan</a:t>
            </a:r>
            <a:r>
              <a:rPr lang="en-US" sz="1200" dirty="0" smtClean="0"/>
              <a:t> </a:t>
            </a:r>
            <a:r>
              <a:rPr lang="en-US" sz="1200" dirty="0" err="1" smtClean="0"/>
              <a:t>tersebut</a:t>
            </a:r>
            <a:r>
              <a:rPr lang="en-US" sz="1200" dirty="0" smtClean="0"/>
              <a:t> </a:t>
            </a:r>
            <a:r>
              <a:rPr lang="en-US" sz="1200" dirty="0" err="1" smtClean="0"/>
              <a:t>berbentuk</a:t>
            </a:r>
            <a:r>
              <a:rPr lang="en-US" sz="1200" dirty="0" smtClean="0"/>
              <a:t> </a:t>
            </a:r>
            <a:r>
              <a:rPr lang="en-US" sz="1200" dirty="0" err="1" smtClean="0"/>
              <a:t>halus</a:t>
            </a:r>
            <a:r>
              <a:rPr lang="en-US" sz="1200" dirty="0" smtClean="0"/>
              <a:t>, </a:t>
            </a:r>
            <a:r>
              <a:rPr lang="en-US" sz="1200" dirty="0" err="1" smtClean="0"/>
              <a:t>sehingga</a:t>
            </a:r>
            <a:r>
              <a:rPr lang="en-US" sz="1200" dirty="0" smtClean="0"/>
              <a:t> </a:t>
            </a:r>
            <a:r>
              <a:rPr lang="en-US" sz="1200" dirty="0" err="1" smtClean="0"/>
              <a:t>sebagian</a:t>
            </a:r>
            <a:r>
              <a:rPr lang="en-US" sz="1200" dirty="0" smtClean="0"/>
              <a:t> </a:t>
            </a:r>
            <a:r>
              <a:rPr lang="en-US" sz="1200" dirty="0" err="1" smtClean="0"/>
              <a:t>ada</a:t>
            </a:r>
            <a:r>
              <a:rPr lang="en-US" sz="1200" dirty="0" smtClean="0"/>
              <a:t> yang </a:t>
            </a:r>
            <a:r>
              <a:rPr lang="en-US" sz="1200" dirty="0" err="1" smtClean="0"/>
              <a:t>larut</a:t>
            </a:r>
            <a:r>
              <a:rPr lang="en-US" sz="1200" dirty="0" smtClean="0"/>
              <a:t>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sebagian</a:t>
            </a:r>
            <a:r>
              <a:rPr lang="en-US" sz="1200" dirty="0" smtClean="0"/>
              <a:t> </a:t>
            </a:r>
            <a:r>
              <a:rPr lang="en-US" sz="1200" dirty="0" err="1" smtClean="0"/>
              <a:t>lagi</a:t>
            </a:r>
            <a:r>
              <a:rPr lang="en-US" sz="1200" dirty="0" smtClean="0"/>
              <a:t> </a:t>
            </a:r>
            <a:r>
              <a:rPr lang="en-US" sz="1200" dirty="0" err="1" smtClean="0"/>
              <a:t>ada</a:t>
            </a:r>
            <a:r>
              <a:rPr lang="en-US" sz="1200" dirty="0" smtClean="0"/>
              <a:t> yang </a:t>
            </a:r>
            <a:r>
              <a:rPr lang="en-US" sz="1200" dirty="0" err="1" smtClean="0"/>
              <a:t>melayang-layang</a:t>
            </a:r>
            <a:r>
              <a:rPr lang="en-US" sz="1200" dirty="0" smtClean="0"/>
              <a:t> </a:t>
            </a:r>
            <a:r>
              <a:rPr lang="en-US" sz="1200" dirty="0" err="1" smtClean="0"/>
              <a:t>sehingga</a:t>
            </a:r>
            <a:r>
              <a:rPr lang="en-US" sz="1200" dirty="0" smtClean="0"/>
              <a:t> air </a:t>
            </a:r>
            <a:r>
              <a:rPr lang="en-US" sz="1200" dirty="0" err="1" smtClean="0"/>
              <a:t>menjadi</a:t>
            </a:r>
            <a:r>
              <a:rPr lang="en-US" sz="1200" dirty="0" smtClean="0"/>
              <a:t> </a:t>
            </a:r>
            <a:r>
              <a:rPr lang="en-US" sz="1200" dirty="0" err="1" smtClean="0"/>
              <a:t>keruh</a:t>
            </a:r>
            <a:r>
              <a:rPr lang="en-US" sz="1200" dirty="0" smtClean="0"/>
              <a:t>. </a:t>
            </a:r>
            <a:endParaRPr lang="id-ID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 err="1" smtClean="0"/>
              <a:t>Kekeruhan</a:t>
            </a:r>
            <a:r>
              <a:rPr lang="en-US" sz="1200" dirty="0" smtClean="0"/>
              <a:t> </a:t>
            </a:r>
            <a:r>
              <a:rPr lang="id-ID" sz="1200" dirty="0" smtClean="0"/>
              <a:t>dapat </a:t>
            </a:r>
            <a:r>
              <a:rPr lang="en-US" sz="1200" dirty="0" err="1" smtClean="0"/>
              <a:t>menghalangi</a:t>
            </a:r>
            <a:r>
              <a:rPr lang="en-US" sz="1200" dirty="0" smtClean="0"/>
              <a:t> </a:t>
            </a:r>
            <a:r>
              <a:rPr lang="en-US" sz="1200" dirty="0" err="1" smtClean="0"/>
              <a:t>penetrasi</a:t>
            </a:r>
            <a:r>
              <a:rPr lang="en-US" sz="1200" dirty="0" smtClean="0"/>
              <a:t> </a:t>
            </a:r>
            <a:r>
              <a:rPr lang="en-US" sz="1200" dirty="0" err="1" smtClean="0"/>
              <a:t>sinar</a:t>
            </a:r>
            <a:r>
              <a:rPr lang="en-US" sz="1200" dirty="0" smtClean="0"/>
              <a:t> </a:t>
            </a:r>
            <a:r>
              <a:rPr lang="en-US" sz="1200" dirty="0" err="1" smtClean="0"/>
              <a:t>matahari</a:t>
            </a:r>
            <a:r>
              <a:rPr lang="en-US" sz="1200" dirty="0" smtClean="0"/>
              <a:t>, </a:t>
            </a:r>
            <a:r>
              <a:rPr lang="en-US" sz="1200" dirty="0" err="1" smtClean="0"/>
              <a:t>sehingga</a:t>
            </a:r>
            <a:r>
              <a:rPr lang="en-US" sz="1200" dirty="0" smtClean="0"/>
              <a:t> </a:t>
            </a:r>
            <a:r>
              <a:rPr lang="en-US" sz="1200" dirty="0" err="1" smtClean="0"/>
              <a:t>menghambat</a:t>
            </a:r>
            <a:r>
              <a:rPr lang="en-US" sz="1200" dirty="0" smtClean="0"/>
              <a:t> </a:t>
            </a:r>
            <a:r>
              <a:rPr lang="en-US" sz="1200" dirty="0" err="1" smtClean="0"/>
              <a:t>fotosintesa</a:t>
            </a:r>
            <a:r>
              <a:rPr lang="en-US" sz="1200" dirty="0" smtClean="0"/>
              <a:t>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berkurangnya</a:t>
            </a:r>
            <a:r>
              <a:rPr lang="en-US" sz="1200" dirty="0" smtClean="0"/>
              <a:t> </a:t>
            </a:r>
            <a:r>
              <a:rPr lang="en-US" sz="1200" dirty="0" err="1" smtClean="0"/>
              <a:t>kadar</a:t>
            </a:r>
            <a:r>
              <a:rPr lang="en-US" sz="1200" dirty="0" smtClean="0"/>
              <a:t> </a:t>
            </a:r>
            <a:r>
              <a:rPr lang="en-US" sz="1200" dirty="0" err="1" smtClean="0"/>
              <a:t>oksigen</a:t>
            </a:r>
            <a:r>
              <a:rPr lang="en-US" sz="1200" dirty="0" smtClean="0"/>
              <a:t> </a:t>
            </a:r>
            <a:r>
              <a:rPr lang="en-US" sz="1200" dirty="0" err="1" smtClean="0"/>
              <a:t>dalam</a:t>
            </a:r>
            <a:r>
              <a:rPr lang="en-US" sz="1200" dirty="0" smtClean="0"/>
              <a:t> air.</a:t>
            </a:r>
            <a:endParaRPr lang="id-ID" sz="1200" dirty="0" smtClean="0"/>
          </a:p>
          <a:p>
            <a:pPr>
              <a:buFontTx/>
              <a:buChar char="-"/>
            </a:pPr>
            <a:endParaRPr lang="id-ID" sz="1200" dirty="0" smtClean="0"/>
          </a:p>
          <a:p>
            <a:pPr>
              <a:buFontTx/>
              <a:buChar char="-"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err="1" smtClean="0"/>
              <a:t>Warna</a:t>
            </a:r>
            <a:r>
              <a:rPr lang="en-US" baseline="0" dirty="0" smtClean="0"/>
              <a:t> air </a:t>
            </a:r>
            <a:r>
              <a:rPr lang="en-US" baseline="0" dirty="0" err="1" smtClean="0"/>
              <a:t>yakni</a:t>
            </a:r>
            <a:r>
              <a:rPr lang="en-US" baseline="0" dirty="0" smtClean="0"/>
              <a:t> :</a:t>
            </a:r>
            <a:r>
              <a:rPr lang="id-ID" baseline="0" dirty="0" smtClean="0"/>
              <a:t> </a:t>
            </a:r>
            <a:r>
              <a:rPr lang="en-US" sz="1200" dirty="0" err="1" smtClean="0"/>
              <a:t>Jika</a:t>
            </a:r>
            <a:r>
              <a:rPr lang="en-US" sz="1200" dirty="0" smtClean="0"/>
              <a:t> </a:t>
            </a:r>
            <a:r>
              <a:rPr lang="en-US" sz="1200" dirty="0" err="1" smtClean="0"/>
              <a:t>warnanya</a:t>
            </a:r>
            <a:r>
              <a:rPr lang="en-US" sz="1200" dirty="0" smtClean="0"/>
              <a:t> </a:t>
            </a:r>
            <a:r>
              <a:rPr lang="en-US" sz="1200" dirty="0" err="1" smtClean="0"/>
              <a:t>coklat</a:t>
            </a:r>
            <a:r>
              <a:rPr lang="en-US" sz="1200" dirty="0" smtClean="0"/>
              <a:t> </a:t>
            </a:r>
            <a:r>
              <a:rPr lang="en-US" sz="1200" dirty="0" err="1" smtClean="0"/>
              <a:t>muda</a:t>
            </a:r>
            <a:r>
              <a:rPr lang="en-US" sz="1200" dirty="0" smtClean="0"/>
              <a:t>, </a:t>
            </a:r>
            <a:r>
              <a:rPr lang="en-US" sz="1200" dirty="0" err="1" smtClean="0"/>
              <a:t>maka</a:t>
            </a:r>
            <a:r>
              <a:rPr lang="en-US" sz="1200" dirty="0" smtClean="0"/>
              <a:t> </a:t>
            </a:r>
            <a:r>
              <a:rPr lang="en-US" sz="1200" dirty="0" err="1" smtClean="0"/>
              <a:t>umur</a:t>
            </a:r>
            <a:r>
              <a:rPr lang="en-US" sz="1200" dirty="0" smtClean="0"/>
              <a:t> air </a:t>
            </a:r>
            <a:r>
              <a:rPr lang="en-US" sz="1200" dirty="0" err="1" smtClean="0"/>
              <a:t>kurang</a:t>
            </a:r>
            <a:r>
              <a:rPr lang="en-US" sz="1200" dirty="0" smtClean="0"/>
              <a:t> </a:t>
            </a:r>
            <a:r>
              <a:rPr lang="en-US" sz="1200" dirty="0" err="1" smtClean="0"/>
              <a:t>dari</a:t>
            </a:r>
            <a:r>
              <a:rPr lang="en-US" sz="1200" dirty="0" smtClean="0"/>
              <a:t> 6 jam. </a:t>
            </a:r>
            <a:r>
              <a:rPr lang="en-US" sz="1200" dirty="0" err="1" smtClean="0"/>
              <a:t>Warna</a:t>
            </a:r>
            <a:r>
              <a:rPr lang="en-US" sz="1200" dirty="0" smtClean="0"/>
              <a:t> </a:t>
            </a:r>
            <a:r>
              <a:rPr lang="en-US" sz="1200" dirty="0" err="1" smtClean="0"/>
              <a:t>abu</a:t>
            </a:r>
            <a:r>
              <a:rPr lang="en-US" sz="1200" dirty="0" smtClean="0"/>
              <a:t> – </a:t>
            </a:r>
            <a:r>
              <a:rPr lang="en-US" sz="1200" dirty="0" err="1" smtClean="0"/>
              <a:t>abu</a:t>
            </a:r>
            <a:r>
              <a:rPr lang="en-US" sz="1200" dirty="0" smtClean="0"/>
              <a:t> </a:t>
            </a:r>
            <a:r>
              <a:rPr lang="en-US" sz="1200" dirty="0" err="1" smtClean="0"/>
              <a:t>muda</a:t>
            </a:r>
            <a:r>
              <a:rPr lang="en-US" sz="1200" dirty="0" smtClean="0"/>
              <a:t> </a:t>
            </a:r>
            <a:r>
              <a:rPr lang="en-US" sz="1200" dirty="0" err="1" smtClean="0"/>
              <a:t>sampai</a:t>
            </a:r>
            <a:r>
              <a:rPr lang="en-US" sz="1200" dirty="0" smtClean="0"/>
              <a:t> </a:t>
            </a:r>
            <a:r>
              <a:rPr lang="en-US" sz="1200" dirty="0" err="1" smtClean="0"/>
              <a:t>setengah</a:t>
            </a:r>
            <a:r>
              <a:rPr lang="en-US" sz="1200" dirty="0" smtClean="0"/>
              <a:t> </a:t>
            </a:r>
            <a:r>
              <a:rPr lang="en-US" sz="1200" dirty="0" err="1" smtClean="0"/>
              <a:t>tua</a:t>
            </a:r>
            <a:r>
              <a:rPr lang="en-US" sz="1200" dirty="0" smtClean="0"/>
              <a:t> </a:t>
            </a:r>
            <a:r>
              <a:rPr lang="en-US" sz="1200" dirty="0" err="1" smtClean="0"/>
              <a:t>merupakan</a:t>
            </a:r>
            <a:r>
              <a:rPr lang="en-US" sz="1200" dirty="0" smtClean="0"/>
              <a:t> </a:t>
            </a:r>
            <a:r>
              <a:rPr lang="en-US" sz="1200" dirty="0" err="1" smtClean="0"/>
              <a:t>tanda</a:t>
            </a:r>
            <a:r>
              <a:rPr lang="en-US" sz="1200" dirty="0" smtClean="0"/>
              <a:t> </a:t>
            </a:r>
            <a:r>
              <a:rPr lang="en-US" sz="1200" dirty="0" err="1" smtClean="0"/>
              <a:t>bahwa</a:t>
            </a:r>
            <a:r>
              <a:rPr lang="en-US" sz="1200" dirty="0" smtClean="0"/>
              <a:t> air </a:t>
            </a:r>
            <a:r>
              <a:rPr lang="en-US" sz="1200" dirty="0" err="1" smtClean="0"/>
              <a:t>limbah</a:t>
            </a:r>
            <a:r>
              <a:rPr lang="en-US" sz="1200" dirty="0" smtClean="0"/>
              <a:t> </a:t>
            </a:r>
            <a:r>
              <a:rPr lang="en-US" sz="1200" dirty="0" err="1" smtClean="0"/>
              <a:t>sedang</a:t>
            </a:r>
            <a:r>
              <a:rPr lang="en-US" sz="1200" dirty="0" smtClean="0"/>
              <a:t> </a:t>
            </a:r>
            <a:r>
              <a:rPr lang="en-US" sz="1200" dirty="0" err="1" smtClean="0"/>
              <a:t>mengalami</a:t>
            </a:r>
            <a:r>
              <a:rPr lang="en-US" sz="1200" dirty="0" smtClean="0"/>
              <a:t> </a:t>
            </a:r>
            <a:r>
              <a:rPr lang="en-US" sz="1200" dirty="0" err="1" smtClean="0"/>
              <a:t>pembusukan</a:t>
            </a:r>
            <a:r>
              <a:rPr lang="id-ID" sz="1200" dirty="0" smtClean="0"/>
              <a:t> </a:t>
            </a:r>
            <a:r>
              <a:rPr lang="en-US" sz="1200" dirty="0" err="1" smtClean="0"/>
              <a:t>atau</a:t>
            </a:r>
            <a:r>
              <a:rPr lang="en-US" sz="1200" dirty="0" smtClean="0"/>
              <a:t> </a:t>
            </a:r>
            <a:r>
              <a:rPr lang="en-US" sz="1200" dirty="0" err="1" smtClean="0"/>
              <a:t>telah</a:t>
            </a:r>
            <a:r>
              <a:rPr lang="en-US" sz="1200" dirty="0" smtClean="0"/>
              <a:t> </a:t>
            </a:r>
            <a:r>
              <a:rPr lang="en-US" sz="1200" dirty="0" err="1" smtClean="0"/>
              <a:t>ada</a:t>
            </a:r>
            <a:r>
              <a:rPr lang="en-US" sz="1200" dirty="0" smtClean="0"/>
              <a:t> </a:t>
            </a:r>
            <a:r>
              <a:rPr lang="en-US" sz="1200" dirty="0" err="1" smtClean="0"/>
              <a:t>dalam</a:t>
            </a:r>
            <a:r>
              <a:rPr lang="en-US" sz="1200" dirty="0" smtClean="0"/>
              <a:t> </a:t>
            </a:r>
            <a:r>
              <a:rPr lang="en-US" sz="1200" dirty="0" err="1" smtClean="0"/>
              <a:t>sistem</a:t>
            </a:r>
            <a:r>
              <a:rPr lang="en-US" sz="1200" dirty="0" smtClean="0"/>
              <a:t> </a:t>
            </a:r>
            <a:r>
              <a:rPr lang="en-US" sz="1200" dirty="0" err="1" smtClean="0"/>
              <a:t>pengumpul</a:t>
            </a:r>
            <a:r>
              <a:rPr lang="en-US" sz="1200" dirty="0" smtClean="0"/>
              <a:t> </a:t>
            </a:r>
            <a:r>
              <a:rPr lang="en-US" sz="1200" dirty="0" err="1" smtClean="0"/>
              <a:t>untuk</a:t>
            </a:r>
            <a:r>
              <a:rPr lang="en-US" sz="1200" dirty="0" smtClean="0"/>
              <a:t> </a:t>
            </a:r>
            <a:r>
              <a:rPr lang="en-US" sz="1200" dirty="0" err="1" smtClean="0"/>
              <a:t>beberapa</a:t>
            </a:r>
            <a:r>
              <a:rPr lang="en-US" sz="1200" dirty="0" smtClean="0"/>
              <a:t> lama. </a:t>
            </a:r>
            <a:r>
              <a:rPr lang="en-US" sz="1200" dirty="0" err="1" smtClean="0"/>
              <a:t>Bila</a:t>
            </a:r>
            <a:r>
              <a:rPr lang="en-US" sz="1200" dirty="0" smtClean="0"/>
              <a:t> </a:t>
            </a:r>
            <a:r>
              <a:rPr lang="en-US" sz="1200" dirty="0" err="1" smtClean="0"/>
              <a:t>warnanya</a:t>
            </a:r>
            <a:r>
              <a:rPr lang="en-US" sz="1200" dirty="0" smtClean="0"/>
              <a:t> </a:t>
            </a:r>
            <a:r>
              <a:rPr lang="en-US" sz="1200" dirty="0" err="1" smtClean="0"/>
              <a:t>abu</a:t>
            </a:r>
            <a:r>
              <a:rPr lang="en-US" sz="1200" dirty="0" smtClean="0"/>
              <a:t> – </a:t>
            </a:r>
            <a:r>
              <a:rPr lang="en-US" sz="1200" dirty="0" err="1" smtClean="0"/>
              <a:t>abu</a:t>
            </a:r>
            <a:r>
              <a:rPr lang="en-US" sz="1200" dirty="0" smtClean="0"/>
              <a:t> </a:t>
            </a:r>
            <a:r>
              <a:rPr lang="en-US" sz="1200" dirty="0" err="1" smtClean="0"/>
              <a:t>tua</a:t>
            </a:r>
            <a:r>
              <a:rPr lang="en-US" sz="1200" dirty="0" smtClean="0"/>
              <a:t> </a:t>
            </a:r>
            <a:r>
              <a:rPr lang="en-US" sz="1200" dirty="0" err="1" smtClean="0"/>
              <a:t>atau</a:t>
            </a:r>
            <a:r>
              <a:rPr lang="en-US" sz="1200" dirty="0" smtClean="0"/>
              <a:t> </a:t>
            </a:r>
            <a:r>
              <a:rPr lang="en-US" sz="1200" dirty="0" err="1" smtClean="0"/>
              <a:t>hitam</a:t>
            </a:r>
            <a:r>
              <a:rPr lang="en-US" sz="1200" dirty="0" smtClean="0"/>
              <a:t>, air </a:t>
            </a:r>
            <a:r>
              <a:rPr lang="en-US" sz="1200" dirty="0" err="1" smtClean="0"/>
              <a:t>limbah</a:t>
            </a:r>
            <a:r>
              <a:rPr lang="en-US" sz="1200" dirty="0" smtClean="0"/>
              <a:t> </a:t>
            </a:r>
            <a:r>
              <a:rPr lang="en-US" sz="1200" dirty="0" err="1" smtClean="0"/>
              <a:t>sudah</a:t>
            </a:r>
            <a:r>
              <a:rPr lang="en-US" sz="1200" dirty="0" smtClean="0"/>
              <a:t> </a:t>
            </a:r>
            <a:r>
              <a:rPr lang="en-US" sz="1200" dirty="0" err="1" smtClean="0"/>
              <a:t>membusuk</a:t>
            </a:r>
            <a:r>
              <a:rPr lang="en-US" sz="1200" dirty="0" smtClean="0"/>
              <a:t> </a:t>
            </a:r>
            <a:r>
              <a:rPr lang="en-US" sz="1200" dirty="0" err="1" smtClean="0"/>
              <a:t>setelah</a:t>
            </a:r>
            <a:r>
              <a:rPr lang="en-US" sz="1200" dirty="0" smtClean="0"/>
              <a:t> </a:t>
            </a:r>
            <a:r>
              <a:rPr lang="en-US" sz="1200" dirty="0" err="1" smtClean="0"/>
              <a:t>mengalami</a:t>
            </a:r>
            <a:r>
              <a:rPr lang="en-US" sz="1200" dirty="0" smtClean="0"/>
              <a:t> </a:t>
            </a:r>
            <a:r>
              <a:rPr lang="en-US" sz="1200" dirty="0" err="1" smtClean="0"/>
              <a:t>pembusukan</a:t>
            </a:r>
            <a:r>
              <a:rPr lang="en-US" sz="1200" dirty="0" smtClean="0"/>
              <a:t> </a:t>
            </a:r>
            <a:r>
              <a:rPr lang="en-US" sz="1200" dirty="0" err="1" smtClean="0"/>
              <a:t>oleh</a:t>
            </a:r>
            <a:r>
              <a:rPr lang="en-US" sz="1200" dirty="0" smtClean="0"/>
              <a:t> </a:t>
            </a:r>
            <a:r>
              <a:rPr lang="en-US" sz="1200" dirty="0" err="1" smtClean="0"/>
              <a:t>bakteri</a:t>
            </a:r>
            <a:r>
              <a:rPr lang="en-US" sz="1200" dirty="0" smtClean="0"/>
              <a:t> </a:t>
            </a:r>
            <a:r>
              <a:rPr lang="en-US" sz="1200" dirty="0" err="1" smtClean="0"/>
              <a:t>dengan</a:t>
            </a:r>
            <a:r>
              <a:rPr lang="en-US" sz="1200" dirty="0" smtClean="0"/>
              <a:t> </a:t>
            </a:r>
            <a:r>
              <a:rPr lang="en-US" sz="1200" dirty="0" err="1" smtClean="0"/>
              <a:t>kondisi</a:t>
            </a:r>
            <a:r>
              <a:rPr lang="en-US" sz="1200" dirty="0" smtClean="0"/>
              <a:t> </a:t>
            </a:r>
            <a:r>
              <a:rPr lang="en-US" sz="1200" dirty="0" err="1" smtClean="0"/>
              <a:t>anaerobik</a:t>
            </a:r>
            <a:r>
              <a:rPr lang="en-US" sz="1200" dirty="0" smtClean="0"/>
              <a:t>.</a:t>
            </a:r>
          </a:p>
          <a:p>
            <a:pPr>
              <a:buFontTx/>
              <a:buChar char="-"/>
            </a:pP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err="1" smtClean="0"/>
              <a:t>Pengaruh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temperatur</a:t>
            </a:r>
            <a:r>
              <a:rPr lang="en-US" baseline="0" dirty="0" smtClean="0"/>
              <a:t> air </a:t>
            </a:r>
            <a:r>
              <a:rPr lang="en-US" baseline="0" dirty="0" err="1" smtClean="0"/>
              <a:t>limbah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adalah</a:t>
            </a:r>
            <a:r>
              <a:rPr lang="en-US" baseline="0" dirty="0" smtClean="0"/>
              <a:t> :</a:t>
            </a:r>
            <a:endParaRPr lang="id-ID" baseline="0" dirty="0" smtClean="0"/>
          </a:p>
          <a:p>
            <a:pPr>
              <a:buFontTx/>
              <a:buChar char="-"/>
            </a:pP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err="1" smtClean="0"/>
              <a:t>Bau</a:t>
            </a:r>
            <a:r>
              <a:rPr lang="en-US" baseline="0" dirty="0" smtClean="0"/>
              <a:t> air </a:t>
            </a:r>
            <a:r>
              <a:rPr lang="en-US" baseline="0" dirty="0" err="1" smtClean="0"/>
              <a:t>limbah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menandakan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bahwa</a:t>
            </a:r>
            <a:r>
              <a:rPr lang="en-US" baseline="0" dirty="0" smtClean="0"/>
              <a:t> :</a:t>
            </a:r>
            <a:endParaRPr lang="en-US" dirty="0" smtClean="0"/>
          </a:p>
          <a:p>
            <a:r>
              <a:rPr lang="en-US" sz="1200" dirty="0" err="1" smtClean="0"/>
              <a:t>Senyawa</a:t>
            </a:r>
            <a:r>
              <a:rPr lang="en-US" sz="1200" dirty="0" smtClean="0"/>
              <a:t> </a:t>
            </a:r>
            <a:r>
              <a:rPr lang="en-US" sz="1200" dirty="0" err="1" smtClean="0"/>
              <a:t>utama</a:t>
            </a:r>
            <a:r>
              <a:rPr lang="en-US" sz="1200" dirty="0" smtClean="0"/>
              <a:t> yang </a:t>
            </a:r>
            <a:r>
              <a:rPr lang="id-ID" sz="1200" dirty="0" smtClean="0"/>
              <a:t>menyebabkan limbah menjadi </a:t>
            </a:r>
            <a:r>
              <a:rPr lang="en-US" sz="1200" dirty="0" err="1" smtClean="0"/>
              <a:t>bau</a:t>
            </a:r>
            <a:r>
              <a:rPr lang="en-US" sz="1200" dirty="0" smtClean="0"/>
              <a:t> </a:t>
            </a:r>
            <a:r>
              <a:rPr lang="en-US" sz="1200" dirty="0" err="1" smtClean="0"/>
              <a:t>adalah</a:t>
            </a:r>
            <a:r>
              <a:rPr lang="en-US" sz="1200" dirty="0" smtClean="0"/>
              <a:t> </a:t>
            </a:r>
            <a:r>
              <a:rPr lang="en-US" sz="1200" dirty="0" err="1" smtClean="0"/>
              <a:t>hidrogen</a:t>
            </a:r>
            <a:r>
              <a:rPr lang="en-US" sz="1200" dirty="0" smtClean="0"/>
              <a:t> </a:t>
            </a:r>
            <a:r>
              <a:rPr lang="en-US" sz="1200" dirty="0" err="1" smtClean="0"/>
              <a:t>sulfida</a:t>
            </a:r>
            <a:r>
              <a:rPr lang="en-US" sz="1200" dirty="0" smtClean="0"/>
              <a:t>, </a:t>
            </a:r>
            <a:r>
              <a:rPr lang="en-US" sz="1200" dirty="0" err="1" smtClean="0"/>
              <a:t>senyawa</a:t>
            </a:r>
            <a:r>
              <a:rPr lang="en-US" sz="1200" dirty="0" smtClean="0"/>
              <a:t> – </a:t>
            </a:r>
            <a:r>
              <a:rPr lang="en-US" sz="1200" dirty="0" err="1" smtClean="0"/>
              <a:t>senyawa</a:t>
            </a:r>
            <a:r>
              <a:rPr lang="en-US" sz="1200" dirty="0" smtClean="0"/>
              <a:t> lain </a:t>
            </a:r>
            <a:r>
              <a:rPr lang="en-US" sz="1200" dirty="0" err="1" smtClean="0"/>
              <a:t>seperti</a:t>
            </a:r>
            <a:r>
              <a:rPr lang="en-US" sz="1200" dirty="0" smtClean="0"/>
              <a:t> </a:t>
            </a:r>
            <a:r>
              <a:rPr lang="en-US" sz="1200" dirty="0" err="1" smtClean="0"/>
              <a:t>indol</a:t>
            </a:r>
            <a:r>
              <a:rPr lang="en-US" sz="1200" dirty="0" smtClean="0"/>
              <a:t> </a:t>
            </a:r>
            <a:r>
              <a:rPr lang="en-US" sz="1200" dirty="0" err="1" smtClean="0"/>
              <a:t>skatol</a:t>
            </a:r>
            <a:r>
              <a:rPr lang="en-US" sz="1200" dirty="0" smtClean="0"/>
              <a:t>, </a:t>
            </a:r>
            <a:r>
              <a:rPr lang="en-US" sz="1200" dirty="0" err="1" smtClean="0"/>
              <a:t>cadaverin</a:t>
            </a:r>
            <a:r>
              <a:rPr lang="en-US" sz="1200" dirty="0" smtClean="0"/>
              <a:t>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mercaptan</a:t>
            </a:r>
            <a:r>
              <a:rPr lang="en-US" sz="1200" dirty="0" smtClean="0"/>
              <a:t> yang </a:t>
            </a:r>
            <a:r>
              <a:rPr lang="en-US" sz="1200" dirty="0" err="1" smtClean="0"/>
              <a:t>terbentuk</a:t>
            </a:r>
            <a:r>
              <a:rPr lang="en-US" sz="1200" dirty="0" smtClean="0"/>
              <a:t> </a:t>
            </a:r>
            <a:r>
              <a:rPr lang="en-US" sz="1200" dirty="0" err="1" smtClean="0"/>
              <a:t>pada</a:t>
            </a:r>
            <a:r>
              <a:rPr lang="en-US" sz="1200" dirty="0" smtClean="0"/>
              <a:t> </a:t>
            </a:r>
            <a:r>
              <a:rPr lang="en-US" sz="1200" dirty="0" err="1" smtClean="0"/>
              <a:t>kondisi</a:t>
            </a:r>
            <a:r>
              <a:rPr lang="en-US" sz="1200" dirty="0" smtClean="0"/>
              <a:t> </a:t>
            </a:r>
            <a:r>
              <a:rPr lang="en-US" sz="1200" dirty="0" err="1" smtClean="0"/>
              <a:t>anaerobik</a:t>
            </a:r>
            <a:r>
              <a:rPr lang="en-US" sz="1200" dirty="0" smtClean="0"/>
              <a:t>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menyebabkan</a:t>
            </a:r>
            <a:r>
              <a:rPr lang="en-US" sz="1200" dirty="0" smtClean="0"/>
              <a:t> </a:t>
            </a:r>
            <a:r>
              <a:rPr lang="en-US" sz="1200" dirty="0" err="1" smtClean="0"/>
              <a:t>bau</a:t>
            </a:r>
            <a:r>
              <a:rPr lang="en-US" sz="1200" dirty="0" smtClean="0"/>
              <a:t> yang </a:t>
            </a:r>
            <a:r>
              <a:rPr lang="en-US" sz="1200" dirty="0" err="1" smtClean="0"/>
              <a:t>sangat</a:t>
            </a:r>
            <a:r>
              <a:rPr lang="en-US" sz="1200" dirty="0" smtClean="0"/>
              <a:t> </a:t>
            </a:r>
            <a:r>
              <a:rPr lang="en-US" sz="1200" dirty="0" err="1" smtClean="0"/>
              <a:t>merangsang</a:t>
            </a:r>
            <a:r>
              <a:rPr lang="en-US" sz="1200" dirty="0" smtClean="0"/>
              <a:t> </a:t>
            </a:r>
            <a:r>
              <a:rPr lang="en-US" sz="1200" dirty="0" err="1" smtClean="0"/>
              <a:t>dari</a:t>
            </a:r>
            <a:r>
              <a:rPr lang="en-US" sz="1200" dirty="0" smtClean="0"/>
              <a:t> </a:t>
            </a:r>
            <a:r>
              <a:rPr lang="en-US" sz="1200" dirty="0" err="1" smtClean="0"/>
              <a:t>pada</a:t>
            </a:r>
            <a:r>
              <a:rPr lang="en-US" sz="1200" dirty="0" smtClean="0"/>
              <a:t> </a:t>
            </a:r>
            <a:r>
              <a:rPr lang="en-US" sz="1200" dirty="0" err="1" smtClean="0"/>
              <a:t>bau</a:t>
            </a:r>
            <a:r>
              <a:rPr lang="en-US" sz="1200" dirty="0" smtClean="0"/>
              <a:t> </a:t>
            </a:r>
            <a:r>
              <a:rPr lang="en-US" sz="1200" dirty="0" err="1" smtClean="0"/>
              <a:t>hidrogen</a:t>
            </a:r>
            <a:r>
              <a:rPr lang="en-US" sz="1200" dirty="0" smtClean="0"/>
              <a:t> </a:t>
            </a:r>
            <a:r>
              <a:rPr lang="en-US" sz="1200" dirty="0" err="1" smtClean="0"/>
              <a:t>sulfida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0B38D-F041-4294-8C0A-05D39E00CC6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  <a:r>
              <a:rPr lang="en-US" dirty="0" err="1" smtClean="0"/>
              <a:t>Uji</a:t>
            </a:r>
            <a:r>
              <a:rPr lang="en-US" dirty="0" smtClean="0"/>
              <a:t> </a:t>
            </a:r>
            <a:r>
              <a:rPr lang="en-US" dirty="0" err="1" smtClean="0"/>
              <a:t>analisa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total solid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partikel</a:t>
            </a:r>
            <a:r>
              <a:rPr lang="en-US" dirty="0" smtClean="0"/>
              <a:t> </a:t>
            </a:r>
            <a:r>
              <a:rPr lang="en-US" dirty="0" err="1" smtClean="0"/>
              <a:t>padatan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densitas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0B38D-F041-4294-8C0A-05D39E00CC6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 no SOX, NOX or carbon monoxide; the CO2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 </a:t>
            </a:r>
            <a:r>
              <a:rPr lang="en-US" dirty="0" err="1" smtClean="0"/>
              <a:t>Korosifitasnya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etanol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didistribusikan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pipa</a:t>
            </a:r>
            <a:endParaRPr lang="id-ID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 Reid Value </a:t>
            </a:r>
            <a:r>
              <a:rPr lang="en-US" dirty="0" err="1" smtClean="0"/>
              <a:t>butanol</a:t>
            </a:r>
            <a:r>
              <a:rPr lang="en-US" dirty="0" smtClean="0"/>
              <a:t> 0,33 psi </a:t>
            </a:r>
            <a:r>
              <a:rPr lang="en-US" dirty="0" err="1" smtClean="0"/>
              <a:t>dibanding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etanol</a:t>
            </a:r>
            <a:r>
              <a:rPr lang="en-US" dirty="0" smtClean="0"/>
              <a:t> 2,0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aman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distribusi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maupun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penyimpanannya</a:t>
            </a:r>
            <a:endParaRPr lang="id-ID" dirty="0" smtClean="0"/>
          </a:p>
          <a:p>
            <a:pPr>
              <a:buFontTx/>
              <a:buChar char="-"/>
            </a:pP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0B38D-F041-4294-8C0A-05D39E00CC6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TS (Total Solid) </a:t>
            </a:r>
            <a:r>
              <a:rPr lang="en-US" dirty="0" err="1" smtClean="0"/>
              <a:t>adalah</a:t>
            </a:r>
            <a:r>
              <a:rPr lang="en-US" dirty="0" smtClean="0"/>
              <a:t> total </a:t>
            </a:r>
            <a:r>
              <a:rPr lang="en-US" dirty="0" err="1" smtClean="0"/>
              <a:t>padatan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air </a:t>
            </a:r>
            <a:r>
              <a:rPr lang="en-US" dirty="0" err="1" smtClean="0"/>
              <a:t>limbah</a:t>
            </a:r>
            <a:r>
              <a:rPr lang="en-US" dirty="0" smtClean="0"/>
              <a:t>,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berkonsentrasi</a:t>
            </a:r>
            <a:r>
              <a:rPr lang="en-US" dirty="0" smtClean="0"/>
              <a:t> 700 </a:t>
            </a:r>
            <a:r>
              <a:rPr lang="en-US" dirty="0" err="1" smtClean="0"/>
              <a:t>ppm</a:t>
            </a:r>
            <a:r>
              <a:rPr lang="en-US" dirty="0" smtClean="0"/>
              <a:t>. Total solid </a:t>
            </a:r>
            <a:r>
              <a:rPr lang="en-US" dirty="0" err="1" smtClean="0"/>
              <a:t>dibagi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2, </a:t>
            </a:r>
            <a:r>
              <a:rPr lang="en-US" dirty="0" err="1" smtClean="0"/>
              <a:t>yakni</a:t>
            </a:r>
            <a:r>
              <a:rPr lang="en-US" dirty="0" smtClean="0"/>
              <a:t> Total Suspended Solid</a:t>
            </a:r>
            <a:r>
              <a:rPr lang="en-US" baseline="0" dirty="0" smtClean="0"/>
              <a:t> (TSS) </a:t>
            </a:r>
            <a:r>
              <a:rPr lang="en-US" baseline="0" dirty="0" err="1" smtClean="0"/>
              <a:t>atau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padatan</a:t>
            </a:r>
            <a:r>
              <a:rPr lang="en-US" baseline="0" dirty="0" smtClean="0"/>
              <a:t> total yang </a:t>
            </a:r>
            <a:r>
              <a:rPr lang="en-US" baseline="0" dirty="0" err="1" smtClean="0"/>
              <a:t>terendapkan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Total Dissolved Solid (TDS) </a:t>
            </a:r>
            <a:r>
              <a:rPr lang="en-US" baseline="0" dirty="0" err="1" smtClean="0"/>
              <a:t>atau</a:t>
            </a:r>
            <a:r>
              <a:rPr lang="en-US" baseline="0" dirty="0" smtClean="0"/>
              <a:t> Total </a:t>
            </a:r>
            <a:r>
              <a:rPr lang="en-US" baseline="0" dirty="0" err="1" smtClean="0"/>
              <a:t>Padatan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Terlarut</a:t>
            </a:r>
            <a:r>
              <a:rPr lang="en-US" baseline="0" dirty="0" smtClean="0"/>
              <a:t>.</a:t>
            </a:r>
            <a:br>
              <a:rPr lang="en-US" baseline="0" dirty="0" smtClean="0"/>
            </a:br>
            <a:r>
              <a:rPr lang="en-US" baseline="0" dirty="0" smtClean="0"/>
              <a:t>Dari 700 </a:t>
            </a:r>
            <a:r>
              <a:rPr lang="en-US" baseline="0" dirty="0" err="1" smtClean="0"/>
              <a:t>ppm</a:t>
            </a:r>
            <a:r>
              <a:rPr lang="en-US" baseline="0" dirty="0" smtClean="0"/>
              <a:t> total Solid, 200 </a:t>
            </a:r>
            <a:r>
              <a:rPr lang="en-US" baseline="0" dirty="0" err="1" smtClean="0"/>
              <a:t>ppm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merupakan</a:t>
            </a:r>
            <a:r>
              <a:rPr lang="en-US" baseline="0" dirty="0" smtClean="0"/>
              <a:t> TSS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500 </a:t>
            </a:r>
            <a:r>
              <a:rPr lang="en-US" baseline="0" dirty="0" err="1" smtClean="0"/>
              <a:t>ppm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merupakan</a:t>
            </a:r>
            <a:r>
              <a:rPr lang="en-US" baseline="0" dirty="0" smtClean="0"/>
              <a:t> TDS.</a:t>
            </a:r>
            <a:br>
              <a:rPr lang="en-US" baseline="0" dirty="0" smtClean="0"/>
            </a:br>
            <a:r>
              <a:rPr lang="en-US" baseline="0" dirty="0" smtClean="0"/>
              <a:t>TSS </a:t>
            </a:r>
            <a:r>
              <a:rPr lang="en-US" baseline="0" dirty="0" err="1" smtClean="0"/>
              <a:t>sendiri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dibagi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menjadi</a:t>
            </a:r>
            <a:r>
              <a:rPr lang="en-US" baseline="0" dirty="0" smtClean="0"/>
              <a:t> 2, </a:t>
            </a:r>
            <a:r>
              <a:rPr lang="en-US" baseline="0" dirty="0" err="1" smtClean="0"/>
              <a:t>yakni</a:t>
            </a:r>
            <a:r>
              <a:rPr lang="en-US" baseline="0" dirty="0" smtClean="0"/>
              <a:t> non-</a:t>
            </a:r>
            <a:r>
              <a:rPr lang="en-US" baseline="0" dirty="0" err="1" smtClean="0"/>
              <a:t>settleable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settleable</a:t>
            </a:r>
            <a:r>
              <a:rPr lang="en-US" baseline="0" dirty="0" smtClean="0"/>
              <a:t>, yang </a:t>
            </a:r>
            <a:r>
              <a:rPr lang="en-US" baseline="0" dirty="0" err="1" smtClean="0"/>
              <a:t>mana</a:t>
            </a:r>
            <a:r>
              <a:rPr lang="en-US" baseline="0" dirty="0" smtClean="0"/>
              <a:t> masing2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non-</a:t>
            </a:r>
            <a:r>
              <a:rPr lang="en-US" baseline="0" dirty="0" err="1" smtClean="0"/>
              <a:t>settleable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settle </a:t>
            </a:r>
            <a:r>
              <a:rPr lang="en-US" baseline="0" dirty="0" err="1" smtClean="0"/>
              <a:t>abble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sendiri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dibagi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menjadi</a:t>
            </a:r>
            <a:r>
              <a:rPr lang="en-US" baseline="0" dirty="0" smtClean="0"/>
              <a:t> 2, </a:t>
            </a:r>
            <a:r>
              <a:rPr lang="en-US" baseline="0" dirty="0" err="1" smtClean="0"/>
              <a:t>yakni</a:t>
            </a:r>
            <a:r>
              <a:rPr lang="en-US" baseline="0" dirty="0" smtClean="0"/>
              <a:t> volatile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fixed.</a:t>
            </a:r>
          </a:p>
          <a:p>
            <a:pPr>
              <a:buFontTx/>
              <a:buChar char="-"/>
            </a:pPr>
            <a:r>
              <a:rPr lang="en-US" baseline="0" dirty="0" smtClean="0"/>
              <a:t>Dari 200 </a:t>
            </a:r>
            <a:r>
              <a:rPr lang="en-US" baseline="0" dirty="0" err="1" smtClean="0"/>
              <a:t>ppm</a:t>
            </a:r>
            <a:r>
              <a:rPr lang="en-US" baseline="0" dirty="0" smtClean="0"/>
              <a:t> TSS, TSS yang non </a:t>
            </a:r>
            <a:r>
              <a:rPr lang="en-US" baseline="0" dirty="0" err="1" smtClean="0"/>
              <a:t>settleable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ada</a:t>
            </a:r>
            <a:r>
              <a:rPr lang="en-US" baseline="0" dirty="0" smtClean="0"/>
              <a:t> 100 </a:t>
            </a:r>
            <a:r>
              <a:rPr lang="en-US" baseline="0" dirty="0" err="1" smtClean="0"/>
              <a:t>ppm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settleable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ada</a:t>
            </a:r>
            <a:r>
              <a:rPr lang="en-US" baseline="0" dirty="0" smtClean="0"/>
              <a:t> 100 </a:t>
            </a:r>
            <a:r>
              <a:rPr lang="en-US" baseline="0" dirty="0" err="1" smtClean="0"/>
              <a:t>ppm</a:t>
            </a:r>
            <a:r>
              <a:rPr lang="en-US" baseline="0" dirty="0" smtClean="0"/>
              <a:t>.</a:t>
            </a:r>
            <a:br>
              <a:rPr lang="en-US" baseline="0" dirty="0" smtClean="0"/>
            </a:br>
            <a:r>
              <a:rPr lang="en-US" baseline="0" dirty="0" err="1" smtClean="0"/>
              <a:t>Settleable</a:t>
            </a:r>
            <a:r>
              <a:rPr lang="en-US" baseline="0" dirty="0" smtClean="0"/>
              <a:t> solid </a:t>
            </a:r>
            <a:r>
              <a:rPr lang="en-US" baseline="0" dirty="0" err="1" smtClean="0"/>
              <a:t>adalah</a:t>
            </a:r>
            <a:r>
              <a:rPr lang="en-US" baseline="0" dirty="0" smtClean="0"/>
              <a:t> : </a:t>
            </a:r>
            <a:r>
              <a:rPr lang="en-US" sz="1200" dirty="0" smtClean="0"/>
              <a:t>Solid yang </a:t>
            </a:r>
            <a:r>
              <a:rPr lang="en-US" sz="1200" dirty="0" err="1" smtClean="0"/>
              <a:t>akan</a:t>
            </a:r>
            <a:r>
              <a:rPr lang="en-US" sz="1200" dirty="0" smtClean="0"/>
              <a:t> </a:t>
            </a:r>
            <a:r>
              <a:rPr lang="en-US" sz="1200" dirty="0" err="1" smtClean="0"/>
              <a:t>mengendap</a:t>
            </a:r>
            <a:r>
              <a:rPr lang="en-US" sz="1200" dirty="0" smtClean="0"/>
              <a:t> </a:t>
            </a:r>
            <a:r>
              <a:rPr lang="en-US" sz="1200" dirty="0" err="1" smtClean="0"/>
              <a:t>dalam</a:t>
            </a:r>
            <a:r>
              <a:rPr lang="en-US" sz="1200" dirty="0" smtClean="0"/>
              <a:t> </a:t>
            </a:r>
            <a:r>
              <a:rPr lang="en-US" sz="1200" dirty="0" err="1" smtClean="0"/>
              <a:t>kondisi</a:t>
            </a:r>
            <a:r>
              <a:rPr lang="en-US" sz="1200" dirty="0" smtClean="0"/>
              <a:t> </a:t>
            </a:r>
            <a:r>
              <a:rPr lang="en-US" sz="1200" dirty="0" err="1" smtClean="0"/>
              <a:t>terang</a:t>
            </a:r>
            <a:r>
              <a:rPr lang="en-US" sz="1200" dirty="0" smtClean="0"/>
              <a:t> </a:t>
            </a:r>
            <a:r>
              <a:rPr lang="en-US" sz="1200" dirty="0" err="1" smtClean="0"/>
              <a:t>dalam</a:t>
            </a:r>
            <a:r>
              <a:rPr lang="en-US" sz="1200" dirty="0" smtClean="0"/>
              <a:t> </a:t>
            </a:r>
            <a:r>
              <a:rPr lang="en-US" sz="1200" dirty="0" err="1" smtClean="0"/>
              <a:t>jangka</a:t>
            </a:r>
            <a:r>
              <a:rPr lang="en-US" sz="1200" dirty="0" smtClean="0"/>
              <a:t> </a:t>
            </a:r>
            <a:r>
              <a:rPr lang="en-US" sz="1200" dirty="0" err="1" smtClean="0"/>
              <a:t>waktu</a:t>
            </a:r>
            <a:r>
              <a:rPr lang="en-US" sz="1200" dirty="0" smtClean="0"/>
              <a:t> 1 jam </a:t>
            </a:r>
            <a:r>
              <a:rPr lang="en-US" sz="1200" dirty="0" err="1" smtClean="0"/>
              <a:t>karena</a:t>
            </a:r>
            <a:r>
              <a:rPr lang="en-US" sz="1200" dirty="0" smtClean="0"/>
              <a:t> </a:t>
            </a:r>
            <a:r>
              <a:rPr lang="en-US" sz="1200" dirty="0" err="1" smtClean="0"/>
              <a:t>pengaruh</a:t>
            </a:r>
            <a:r>
              <a:rPr lang="en-US" sz="1200" dirty="0" smtClean="0"/>
              <a:t> </a:t>
            </a:r>
            <a:r>
              <a:rPr lang="en-US" sz="1200" dirty="0" err="1" smtClean="0"/>
              <a:t>gaya</a:t>
            </a:r>
            <a:r>
              <a:rPr lang="en-US" sz="1200" dirty="0" smtClean="0"/>
              <a:t> </a:t>
            </a:r>
            <a:r>
              <a:rPr lang="en-US" sz="1200" dirty="0" err="1" smtClean="0"/>
              <a:t>gravitasi</a:t>
            </a:r>
            <a:endParaRPr lang="en-US" sz="1200" dirty="0" smtClean="0"/>
          </a:p>
          <a:p>
            <a:pPr>
              <a:buFontTx/>
              <a:buChar char="-"/>
            </a:pPr>
            <a:r>
              <a:rPr lang="en-US" sz="1200" baseline="0" dirty="0" smtClean="0"/>
              <a:t> masing2 </a:t>
            </a:r>
            <a:r>
              <a:rPr lang="en-US" sz="1200" baseline="0" dirty="0" err="1" smtClean="0"/>
              <a:t>dari</a:t>
            </a:r>
            <a:r>
              <a:rPr lang="en-US" sz="1200" baseline="0" dirty="0" smtClean="0"/>
              <a:t> 100 </a:t>
            </a:r>
            <a:r>
              <a:rPr lang="en-US" sz="1200" baseline="0" dirty="0" err="1" smtClean="0"/>
              <a:t>ppm</a:t>
            </a:r>
            <a:r>
              <a:rPr lang="en-US" sz="1200" baseline="0" dirty="0" smtClean="0"/>
              <a:t> TSS non-</a:t>
            </a:r>
            <a:r>
              <a:rPr lang="en-US" sz="1200" baseline="0" dirty="0" err="1" smtClean="0"/>
              <a:t>settleable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dan</a:t>
            </a:r>
            <a:r>
              <a:rPr lang="en-US" sz="1200" baseline="0" dirty="0" smtClean="0"/>
              <a:t> TSS </a:t>
            </a:r>
            <a:r>
              <a:rPr lang="en-US" sz="1200" baseline="0" dirty="0" err="1" smtClean="0"/>
              <a:t>settleable</a:t>
            </a:r>
            <a:r>
              <a:rPr lang="en-US" sz="1200" baseline="0" dirty="0" smtClean="0"/>
              <a:t>, yang volatile </a:t>
            </a:r>
            <a:r>
              <a:rPr lang="en-US" sz="1200" baseline="0" dirty="0" err="1" smtClean="0"/>
              <a:t>ada</a:t>
            </a:r>
            <a:r>
              <a:rPr lang="en-US" sz="1200" baseline="0" dirty="0" smtClean="0"/>
              <a:t> 75 </a:t>
            </a:r>
            <a:r>
              <a:rPr lang="en-US" sz="1200" baseline="0" dirty="0" err="1" smtClean="0"/>
              <a:t>ppm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dan</a:t>
            </a:r>
            <a:r>
              <a:rPr lang="en-US" sz="1200" baseline="0" dirty="0" smtClean="0"/>
              <a:t> yang fixed </a:t>
            </a:r>
            <a:r>
              <a:rPr lang="en-US" sz="1200" baseline="0" dirty="0" err="1" smtClean="0"/>
              <a:t>ada</a:t>
            </a:r>
            <a:r>
              <a:rPr lang="en-US" sz="1200" baseline="0" dirty="0" smtClean="0"/>
              <a:t> 25 </a:t>
            </a:r>
            <a:r>
              <a:rPr lang="en-US" sz="1200" baseline="0" dirty="0" err="1" smtClean="0"/>
              <a:t>ppm</a:t>
            </a:r>
            <a:r>
              <a:rPr lang="en-US" sz="1200" baseline="0" dirty="0" smtClean="0"/>
              <a:t>.</a:t>
            </a:r>
          </a:p>
          <a:p>
            <a:pPr>
              <a:buFontTx/>
              <a:buChar char="-"/>
            </a:pPr>
            <a:r>
              <a:rPr lang="en-US" sz="1200" baseline="0" dirty="0" smtClean="0"/>
              <a:t>Solid yang volatile </a:t>
            </a:r>
            <a:r>
              <a:rPr lang="en-US" sz="1200" baseline="0" dirty="0" err="1" smtClean="0"/>
              <a:t>disini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maksudnya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adalah</a:t>
            </a:r>
            <a:r>
              <a:rPr lang="en-US" sz="1200" baseline="0" dirty="0" smtClean="0"/>
              <a:t> solid yang </a:t>
            </a:r>
            <a:r>
              <a:rPr lang="en-US" sz="1200" baseline="0" dirty="0" err="1" smtClean="0"/>
              <a:t>dapat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teruapkan</a:t>
            </a:r>
            <a:r>
              <a:rPr lang="en-US" sz="1200" baseline="0" dirty="0" smtClean="0"/>
              <a:t> yang </a:t>
            </a:r>
            <a:r>
              <a:rPr lang="en-US" sz="1200" baseline="0" dirty="0" err="1" smtClean="0"/>
              <a:t>disebut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dengan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bahan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organik</a:t>
            </a:r>
            <a:r>
              <a:rPr lang="en-US" sz="1200" baseline="0" dirty="0" smtClean="0"/>
              <a:t>, </a:t>
            </a:r>
            <a:r>
              <a:rPr lang="en-US" sz="1200" baseline="0" dirty="0" err="1" smtClean="0"/>
              <a:t>dan</a:t>
            </a:r>
            <a:r>
              <a:rPr lang="en-US" sz="1200" baseline="0" dirty="0" smtClean="0"/>
              <a:t> yang </a:t>
            </a:r>
            <a:r>
              <a:rPr lang="en-US" sz="1200" baseline="0" dirty="0" err="1" smtClean="0"/>
              <a:t>mana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padatan</a:t>
            </a:r>
            <a:r>
              <a:rPr lang="en-US" sz="1200" baseline="0" dirty="0" smtClean="0"/>
              <a:t> yang benar2 </a:t>
            </a:r>
            <a:r>
              <a:rPr lang="en-US" sz="1200" baseline="0" dirty="0" err="1" smtClean="0"/>
              <a:t>tersisa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adalah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bahan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inorganik</a:t>
            </a:r>
            <a:r>
              <a:rPr lang="en-US" sz="1200" baseline="0" dirty="0" smtClean="0"/>
              <a:t>.</a:t>
            </a:r>
          </a:p>
          <a:p>
            <a:pPr>
              <a:buFontTx/>
              <a:buChar char="-"/>
            </a:pPr>
            <a:r>
              <a:rPr lang="en-US" sz="1200" baseline="0" dirty="0" smtClean="0"/>
              <a:t>Dari 500 </a:t>
            </a:r>
            <a:r>
              <a:rPr lang="en-US" sz="1200" baseline="0" dirty="0" err="1" smtClean="0"/>
              <a:t>ppm</a:t>
            </a:r>
            <a:r>
              <a:rPr lang="en-US" sz="1200" baseline="0" dirty="0" smtClean="0"/>
              <a:t> TDS, 150 </a:t>
            </a:r>
            <a:r>
              <a:rPr lang="en-US" sz="1200" baseline="0" dirty="0" err="1" smtClean="0"/>
              <a:t>ppm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merupakan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bagian</a:t>
            </a:r>
            <a:r>
              <a:rPr lang="en-US" sz="1200" baseline="0" dirty="0" smtClean="0"/>
              <a:t> yang “volatile” </a:t>
            </a:r>
            <a:r>
              <a:rPr lang="en-US" sz="1200" baseline="0" dirty="0" err="1" smtClean="0"/>
              <a:t>dan</a:t>
            </a:r>
            <a:r>
              <a:rPr lang="en-US" sz="1200" baseline="0" dirty="0" smtClean="0"/>
              <a:t> 300 </a:t>
            </a:r>
            <a:r>
              <a:rPr lang="en-US" sz="1200" baseline="0" dirty="0" err="1" smtClean="0"/>
              <a:t>ppm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merupakan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bagian</a:t>
            </a:r>
            <a:r>
              <a:rPr lang="en-US" sz="1200" baseline="0" dirty="0" smtClean="0"/>
              <a:t> yang “fixed”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0B38D-F041-4294-8C0A-05D39E00CC6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MLSS = </a:t>
            </a:r>
            <a:r>
              <a:rPr lang="en-US" dirty="0" err="1" smtClean="0"/>
              <a:t>Definisi</a:t>
            </a:r>
            <a:endParaRPr lang="en-US" dirty="0" smtClean="0"/>
          </a:p>
          <a:p>
            <a:pPr>
              <a:buFont typeface="Wingdings" pitchFamily="2" charset="2"/>
              <a:buNone/>
            </a:pPr>
            <a:r>
              <a:rPr lang="en-US" dirty="0" smtClean="0"/>
              <a:t>	- total suspended solid yang </a:t>
            </a:r>
            <a:r>
              <a:rPr lang="en-US" dirty="0" err="1" smtClean="0"/>
              <a:t>diambil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activated sludge reactor.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	- </a:t>
            </a:r>
            <a:r>
              <a:rPr lang="en-US" dirty="0" err="1" smtClean="0"/>
              <a:t>konsentrasi</a:t>
            </a:r>
            <a:r>
              <a:rPr lang="en-US" dirty="0" smtClean="0"/>
              <a:t> </a:t>
            </a:r>
            <a:r>
              <a:rPr lang="en-US" dirty="0" err="1" smtClean="0"/>
              <a:t>padatan</a:t>
            </a:r>
            <a:r>
              <a:rPr lang="en-US" dirty="0" smtClean="0"/>
              <a:t> </a:t>
            </a:r>
            <a:r>
              <a:rPr lang="en-US" dirty="0" err="1" smtClean="0"/>
              <a:t>berisi</a:t>
            </a:r>
            <a:r>
              <a:rPr lang="en-US" dirty="0" smtClean="0"/>
              <a:t> </a:t>
            </a:r>
            <a:r>
              <a:rPr lang="en-US" dirty="0" err="1" smtClean="0"/>
              <a:t>campuran</a:t>
            </a:r>
            <a:r>
              <a:rPr lang="en-US" dirty="0" smtClean="0"/>
              <a:t> (</a:t>
            </a:r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inert)</a:t>
            </a:r>
          </a:p>
          <a:p>
            <a:r>
              <a:rPr lang="en-US" dirty="0" smtClean="0"/>
              <a:t>MLVSS = </a:t>
            </a:r>
            <a:r>
              <a:rPr lang="en-US" dirty="0" err="1" smtClean="0"/>
              <a:t>Definisi</a:t>
            </a:r>
            <a:endParaRPr lang="en-US" dirty="0" smtClean="0"/>
          </a:p>
          <a:p>
            <a:pPr>
              <a:buFont typeface="Wingdings" pitchFamily="2" charset="2"/>
              <a:buNone/>
            </a:pPr>
            <a:r>
              <a:rPr lang="en-US" dirty="0" smtClean="0"/>
              <a:t>	- </a:t>
            </a:r>
            <a:r>
              <a:rPr lang="en-US" dirty="0" err="1" smtClean="0"/>
              <a:t>konsentrasi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heterogen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reaktor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	-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penguapan</a:t>
            </a:r>
            <a:r>
              <a:rPr lang="en-US" dirty="0" smtClean="0"/>
              <a:t> MLSS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&gt; 600 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0B38D-F041-4294-8C0A-05D39E00CC6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0B38D-F041-4294-8C0A-05D39E00CC6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MLSS : </a:t>
            </a:r>
            <a:r>
              <a:rPr lang="en-US" dirty="0" err="1" smtClean="0"/>
              <a:t>jumlah</a:t>
            </a:r>
            <a:r>
              <a:rPr lang="en-US" dirty="0" smtClean="0"/>
              <a:t> total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padatan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material </a:t>
            </a:r>
            <a:r>
              <a:rPr lang="en-US" dirty="0" err="1" smtClean="0"/>
              <a:t>organik</a:t>
            </a:r>
            <a:r>
              <a:rPr lang="en-US" dirty="0" smtClean="0"/>
              <a:t> &amp; mineral,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termasuk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adalah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mikroorganisme</a:t>
            </a:r>
            <a:r>
              <a:rPr lang="en-US" baseline="0" dirty="0" smtClean="0"/>
              <a:t> (105 C)</a:t>
            </a:r>
            <a:br>
              <a:rPr lang="en-US" baseline="0" dirty="0" smtClean="0"/>
            </a:br>
            <a:r>
              <a:rPr lang="en-US" baseline="0" dirty="0" smtClean="0"/>
              <a:t>- TDS : </a:t>
            </a:r>
            <a:r>
              <a:rPr lang="en-US" baseline="0" dirty="0" err="1" smtClean="0"/>
              <a:t>filtrat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cairan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lewat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kertas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saring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tdiri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dr</a:t>
            </a:r>
            <a:r>
              <a:rPr lang="en-US" baseline="0" dirty="0" smtClean="0"/>
              <a:t> small ion, macromolecules, &amp; very small </a:t>
            </a:r>
            <a:r>
              <a:rPr lang="en-US" baseline="0" dirty="0" err="1" smtClean="0"/>
              <a:t>coloids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25AA2-0353-4EB5-A3CA-784FB4DC980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D13A0-F2B8-48D4-A675-6CDC3DBFBCFA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7211-C7BC-43B5-A69B-D1004A8C52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726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D13A0-F2B8-48D4-A675-6CDC3DBFBCFA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7211-C7BC-43B5-A69B-D1004A8C52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86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D13A0-F2B8-48D4-A675-6CDC3DBFBCFA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7211-C7BC-43B5-A69B-D1004A8C52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414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D13A0-F2B8-48D4-A675-6CDC3DBFBCFA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7211-C7BC-43B5-A69B-D1004A8C52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584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D13A0-F2B8-48D4-A675-6CDC3DBFBCFA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7211-C7BC-43B5-A69B-D1004A8C52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757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D13A0-F2B8-48D4-A675-6CDC3DBFBCFA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7211-C7BC-43B5-A69B-D1004A8C52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622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D13A0-F2B8-48D4-A675-6CDC3DBFBCFA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7211-C7BC-43B5-A69B-D1004A8C52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689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D13A0-F2B8-48D4-A675-6CDC3DBFBCFA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7211-C7BC-43B5-A69B-D1004A8C52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304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D13A0-F2B8-48D4-A675-6CDC3DBFBCFA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7211-C7BC-43B5-A69B-D1004A8C52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674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D13A0-F2B8-48D4-A675-6CDC3DBFBCFA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7211-C7BC-43B5-A69B-D1004A8C52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725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D13A0-F2B8-48D4-A675-6CDC3DBFBCFA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7211-C7BC-43B5-A69B-D1004A8C52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80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D13A0-F2B8-48D4-A675-6CDC3DBFBCFA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F7211-C7BC-43B5-A69B-D1004A8C52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0" y="0"/>
            <a:ext cx="91573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8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Microsoft_Excel_97-2003_Worksheet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2" descr="C:\Users\arsil\Desktop\Smartcreativ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68580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742679" y="3449472"/>
            <a:ext cx="63785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d-ID" sz="2000" b="1" dirty="0" smtClean="0">
                <a:solidFill>
                  <a:schemeClr val="bg1"/>
                </a:solidFill>
              </a:rPr>
              <a:t>Karakteristik Air Limbah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000" b="1" dirty="0">
                <a:solidFill>
                  <a:schemeClr val="bg1"/>
                </a:solidFill>
              </a:rPr>
              <a:t>PERTEMUAN </a:t>
            </a:r>
            <a:r>
              <a:rPr lang="id-ID" sz="2000" b="1" dirty="0" smtClean="0">
                <a:solidFill>
                  <a:schemeClr val="bg1"/>
                </a:solidFill>
              </a:rPr>
              <a:t>4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000" b="1" dirty="0">
                <a:solidFill>
                  <a:schemeClr val="bg1"/>
                </a:solidFill>
              </a:rPr>
              <a:t>N</a:t>
            </a:r>
            <a:r>
              <a:rPr lang="id-ID" sz="2000" b="1" dirty="0">
                <a:solidFill>
                  <a:schemeClr val="bg1"/>
                </a:solidFill>
              </a:rPr>
              <a:t>ayla Kamilia Fithri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d-ID" sz="2000" b="1" dirty="0">
                <a:solidFill>
                  <a:schemeClr val="bg1"/>
                </a:solidFill>
              </a:rPr>
              <a:t>Prodi Kesehatan Masyarakat </a:t>
            </a:r>
          </a:p>
          <a:p>
            <a:pPr algn="ctr" eaLnBrk="1" hangingPunct="1"/>
            <a:r>
              <a:rPr lang="id-ID" sz="2000" b="1" dirty="0">
                <a:solidFill>
                  <a:schemeClr val="bg1"/>
                </a:solidFill>
              </a:rPr>
              <a:t>Fakultas Kesehatan Masyarakat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sz="4400" dirty="0" err="1" smtClean="0"/>
              <a:t>Pengklasifikasian</a:t>
            </a:r>
            <a:r>
              <a:rPr lang="en-US" sz="4400" dirty="0" smtClean="0"/>
              <a:t> &amp; </a:t>
            </a:r>
            <a:r>
              <a:rPr lang="en-US" sz="4400" dirty="0" err="1" smtClean="0"/>
              <a:t>Tingkatan</a:t>
            </a:r>
            <a:r>
              <a:rPr lang="en-US" sz="4400" dirty="0" smtClean="0"/>
              <a:t> </a:t>
            </a:r>
            <a:r>
              <a:rPr lang="en-US" sz="4400" dirty="0" err="1" smtClean="0"/>
              <a:t>padatan</a:t>
            </a:r>
            <a:r>
              <a:rPr lang="en-US" sz="4400" dirty="0" smtClean="0"/>
              <a:t> </a:t>
            </a:r>
            <a:r>
              <a:rPr lang="en-US" sz="4400" dirty="0" err="1" smtClean="0"/>
              <a:t>dalam</a:t>
            </a:r>
            <a:r>
              <a:rPr lang="en-US" sz="4400" dirty="0" smtClean="0"/>
              <a:t> Air </a:t>
            </a:r>
            <a:r>
              <a:rPr lang="en-US" sz="4400" dirty="0" err="1" smtClean="0"/>
              <a:t>Limbah</a:t>
            </a:r>
            <a:endParaRPr lang="en-US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214437" y="3581400"/>
            <a:ext cx="1447800" cy="838200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dirty="0"/>
              <a:t>Total solids </a:t>
            </a:r>
          </a:p>
          <a:p>
            <a:pPr algn="ctr"/>
            <a:r>
              <a:rPr lang="en-US" sz="1800" dirty="0"/>
              <a:t>(700 </a:t>
            </a:r>
            <a:r>
              <a:rPr lang="en-US" sz="1800" dirty="0" err="1"/>
              <a:t>ppm</a:t>
            </a:r>
            <a:r>
              <a:rPr lang="en-US" sz="1800" dirty="0"/>
              <a:t>)</a:t>
            </a: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3419475" y="2286000"/>
            <a:ext cx="1447800" cy="838200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dirty="0"/>
              <a:t>Total </a:t>
            </a:r>
          </a:p>
          <a:p>
            <a:pPr algn="ctr"/>
            <a:r>
              <a:rPr lang="en-US" sz="1800" dirty="0"/>
              <a:t>suspended</a:t>
            </a:r>
          </a:p>
          <a:p>
            <a:pPr algn="ctr"/>
            <a:r>
              <a:rPr lang="en-US" sz="1800" dirty="0"/>
              <a:t>solids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3376612" y="4572000"/>
            <a:ext cx="1447800" cy="838200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dirty="0"/>
              <a:t>Total </a:t>
            </a:r>
          </a:p>
          <a:p>
            <a:pPr algn="ctr"/>
            <a:r>
              <a:rPr lang="en-US" sz="1800" dirty="0"/>
              <a:t>dissolved </a:t>
            </a:r>
          </a:p>
          <a:p>
            <a:pPr algn="ctr"/>
            <a:r>
              <a:rPr lang="en-US" sz="1800" dirty="0"/>
              <a:t>solids</a:t>
            </a: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5862637" y="1905000"/>
            <a:ext cx="1447800" cy="533400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sz="1800" dirty="0"/>
          </a:p>
          <a:p>
            <a:pPr algn="ctr"/>
            <a:r>
              <a:rPr lang="en-US" sz="1800" dirty="0"/>
              <a:t>Non</a:t>
            </a:r>
          </a:p>
          <a:p>
            <a:pPr algn="ctr"/>
            <a:r>
              <a:rPr lang="en-US" sz="1800" dirty="0"/>
              <a:t> </a:t>
            </a:r>
            <a:r>
              <a:rPr lang="en-US" sz="1800" dirty="0" err="1"/>
              <a:t>settleable</a:t>
            </a:r>
            <a:endParaRPr lang="en-US" sz="1800" dirty="0"/>
          </a:p>
          <a:p>
            <a:pPr algn="ctr"/>
            <a:endParaRPr lang="en-US" sz="1800" dirty="0"/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5862637" y="3048000"/>
            <a:ext cx="1447800" cy="533400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/>
              <a:t>Settleable</a:t>
            </a: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V="1">
            <a:off x="2662237" y="2971800"/>
            <a:ext cx="762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2662237" y="3962400"/>
            <a:ext cx="685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4872037" y="2743200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4824412" y="470535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4843462" y="5257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7296150" y="1981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7310437" y="2362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>
            <a:off x="7310437" y="3200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>
            <a:off x="7310437" y="3505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 flipV="1">
            <a:off x="4872037" y="2286000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4500562" y="1995488"/>
            <a:ext cx="160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/>
              <a:t>100 ppm</a:t>
            </a:r>
          </a:p>
        </p:txBody>
      </p:sp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4914900" y="3033713"/>
            <a:ext cx="876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100 ppm</a:t>
            </a:r>
          </a:p>
        </p:txBody>
      </p:sp>
      <p:sp>
        <p:nvSpPr>
          <p:cNvPr id="21" name="Rectangle 28"/>
          <p:cNvSpPr>
            <a:spLocks noChangeArrowheads="1"/>
          </p:cNvSpPr>
          <p:nvPr/>
        </p:nvSpPr>
        <p:spPr bwMode="auto">
          <a:xfrm>
            <a:off x="7310437" y="2343150"/>
            <a:ext cx="779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25 ppm</a:t>
            </a:r>
          </a:p>
        </p:txBody>
      </p:sp>
      <p:sp>
        <p:nvSpPr>
          <p:cNvPr id="22" name="Rectangle 29"/>
          <p:cNvSpPr>
            <a:spLocks noChangeArrowheads="1"/>
          </p:cNvSpPr>
          <p:nvPr/>
        </p:nvSpPr>
        <p:spPr bwMode="auto">
          <a:xfrm>
            <a:off x="7310437" y="2928938"/>
            <a:ext cx="779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75 ppm</a:t>
            </a:r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auto">
          <a:xfrm>
            <a:off x="7310437" y="3509963"/>
            <a:ext cx="779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25 ppm</a:t>
            </a:r>
          </a:p>
        </p:txBody>
      </p:sp>
      <p:sp>
        <p:nvSpPr>
          <p:cNvPr id="24" name="Rectangle 31"/>
          <p:cNvSpPr>
            <a:spLocks noChangeArrowheads="1"/>
          </p:cNvSpPr>
          <p:nvPr/>
        </p:nvSpPr>
        <p:spPr bwMode="auto">
          <a:xfrm>
            <a:off x="4948237" y="4419600"/>
            <a:ext cx="876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150 ppm</a:t>
            </a:r>
          </a:p>
        </p:txBody>
      </p:sp>
      <p:sp>
        <p:nvSpPr>
          <p:cNvPr id="25" name="Rectangle 32"/>
          <p:cNvSpPr>
            <a:spLocks noChangeArrowheads="1"/>
          </p:cNvSpPr>
          <p:nvPr/>
        </p:nvSpPr>
        <p:spPr bwMode="auto">
          <a:xfrm>
            <a:off x="4948237" y="5257800"/>
            <a:ext cx="876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350 ppm</a:t>
            </a:r>
          </a:p>
        </p:txBody>
      </p:sp>
      <p:sp>
        <p:nvSpPr>
          <p:cNvPr id="26" name="Rectangle 33"/>
          <p:cNvSpPr>
            <a:spLocks noChangeArrowheads="1"/>
          </p:cNvSpPr>
          <p:nvPr/>
        </p:nvSpPr>
        <p:spPr bwMode="auto">
          <a:xfrm>
            <a:off x="5862637" y="4572000"/>
            <a:ext cx="919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Volatile</a:t>
            </a:r>
          </a:p>
        </p:txBody>
      </p:sp>
      <p:sp>
        <p:nvSpPr>
          <p:cNvPr id="27" name="Rectangle 34"/>
          <p:cNvSpPr>
            <a:spLocks noChangeArrowheads="1"/>
          </p:cNvSpPr>
          <p:nvPr/>
        </p:nvSpPr>
        <p:spPr bwMode="auto">
          <a:xfrm>
            <a:off x="8072437" y="1752600"/>
            <a:ext cx="919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Volatile</a:t>
            </a:r>
          </a:p>
        </p:txBody>
      </p:sp>
      <p:sp>
        <p:nvSpPr>
          <p:cNvPr id="28" name="Rectangle 35"/>
          <p:cNvSpPr>
            <a:spLocks noChangeArrowheads="1"/>
          </p:cNvSpPr>
          <p:nvPr/>
        </p:nvSpPr>
        <p:spPr bwMode="auto">
          <a:xfrm>
            <a:off x="8072437" y="2971800"/>
            <a:ext cx="919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Volatile</a:t>
            </a:r>
          </a:p>
        </p:txBody>
      </p:sp>
      <p:sp>
        <p:nvSpPr>
          <p:cNvPr id="29" name="Rectangle 36"/>
          <p:cNvSpPr>
            <a:spLocks noChangeArrowheads="1"/>
          </p:cNvSpPr>
          <p:nvPr/>
        </p:nvSpPr>
        <p:spPr bwMode="auto">
          <a:xfrm>
            <a:off x="5786437" y="5105400"/>
            <a:ext cx="669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fixed</a:t>
            </a:r>
          </a:p>
        </p:txBody>
      </p:sp>
      <p:sp>
        <p:nvSpPr>
          <p:cNvPr id="30" name="Rectangle 37"/>
          <p:cNvSpPr>
            <a:spLocks noChangeArrowheads="1"/>
          </p:cNvSpPr>
          <p:nvPr/>
        </p:nvSpPr>
        <p:spPr bwMode="auto">
          <a:xfrm>
            <a:off x="8072437" y="2185988"/>
            <a:ext cx="669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fixed</a:t>
            </a:r>
          </a:p>
        </p:txBody>
      </p:sp>
      <p:sp>
        <p:nvSpPr>
          <p:cNvPr id="31" name="Rectangle 38"/>
          <p:cNvSpPr>
            <a:spLocks noChangeArrowheads="1"/>
          </p:cNvSpPr>
          <p:nvPr/>
        </p:nvSpPr>
        <p:spPr bwMode="auto">
          <a:xfrm>
            <a:off x="8072437" y="3352800"/>
            <a:ext cx="669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fixed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4400" dirty="0" err="1" smtClean="0">
                <a:latin typeface="Rockwell Extra Bold" pitchFamily="18" charset="0"/>
              </a:rPr>
              <a:t>Settleable</a:t>
            </a:r>
            <a:r>
              <a:rPr lang="en-US" sz="4400" dirty="0" smtClean="0">
                <a:latin typeface="Rockwell Extra Bold" pitchFamily="18" charset="0"/>
              </a:rPr>
              <a:t> Solid</a:t>
            </a:r>
            <a:r>
              <a:rPr lang="id-ID" sz="4400" dirty="0" smtClean="0">
                <a:latin typeface="Rockwell Extra Bold" pitchFamily="18" charset="0"/>
              </a:rPr>
              <a:t/>
            </a:r>
            <a:br>
              <a:rPr lang="id-ID" sz="4400" dirty="0" smtClean="0">
                <a:latin typeface="Rockwell Extra Bold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Definisi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dirty="0" smtClean="0"/>
              <a:t>		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chemeClr val="tx2"/>
                </a:solidFill>
              </a:rPr>
              <a:t>Solid yang </a:t>
            </a:r>
            <a:r>
              <a:rPr lang="en-US" dirty="0" err="1" smtClean="0">
                <a:solidFill>
                  <a:schemeClr val="tx2"/>
                </a:solidFill>
              </a:rPr>
              <a:t>mengendap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dalam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kondisi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tenang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dalam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jangka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waktu</a:t>
            </a:r>
            <a:r>
              <a:rPr lang="en-US" dirty="0" smtClean="0">
                <a:solidFill>
                  <a:schemeClr val="tx2"/>
                </a:solidFill>
              </a:rPr>
              <a:t> 1jam</a:t>
            </a:r>
            <a:r>
              <a:rPr lang="id-ID" dirty="0" smtClean="0">
                <a:solidFill>
                  <a:schemeClr val="tx2"/>
                </a:solidFill>
              </a:rPr>
              <a:t> di bawah pengaruh gravitasi.</a:t>
            </a:r>
            <a:endParaRPr lang="en-US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/>
              <a:t> </a:t>
            </a:r>
            <a:r>
              <a:rPr lang="en-US" dirty="0" err="1" smtClean="0">
                <a:solidFill>
                  <a:schemeClr val="tx2"/>
                </a:solidFill>
              </a:rPr>
              <a:t>Umumnya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diukur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dengan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ImHoff</a:t>
            </a:r>
            <a:r>
              <a:rPr lang="en-US" dirty="0" smtClean="0">
                <a:solidFill>
                  <a:schemeClr val="tx2"/>
                </a:solidFill>
              </a:rPr>
              <a:t> cone </a:t>
            </a:r>
            <a:r>
              <a:rPr lang="en-US" dirty="0" err="1" smtClean="0">
                <a:solidFill>
                  <a:schemeClr val="tx2"/>
                </a:solidFill>
              </a:rPr>
              <a:t>dan</a:t>
            </a:r>
            <a:r>
              <a:rPr lang="en-US" dirty="0" smtClean="0">
                <a:solidFill>
                  <a:schemeClr val="tx2"/>
                </a:solidFill>
              </a:rPr>
              <a:t> data </a:t>
            </a:r>
            <a:r>
              <a:rPr lang="en-US" dirty="0" err="1" smtClean="0">
                <a:solidFill>
                  <a:schemeClr val="tx2"/>
                </a:solidFill>
              </a:rPr>
              <a:t>dinyatakan</a:t>
            </a:r>
            <a:r>
              <a:rPr lang="en-US" dirty="0" smtClean="0">
                <a:solidFill>
                  <a:schemeClr val="tx2"/>
                </a:solidFill>
              </a:rPr>
              <a:t> d</a:t>
            </a:r>
            <a:r>
              <a:rPr lang="id-ID" dirty="0" smtClean="0">
                <a:solidFill>
                  <a:schemeClr val="tx2"/>
                </a:solidFill>
              </a:rPr>
              <a:t>a</a:t>
            </a:r>
            <a:r>
              <a:rPr lang="en-US" dirty="0" smtClean="0">
                <a:solidFill>
                  <a:schemeClr val="tx2"/>
                </a:solidFill>
              </a:rPr>
              <a:t>l</a:t>
            </a:r>
            <a:r>
              <a:rPr lang="id-ID" dirty="0" smtClean="0">
                <a:solidFill>
                  <a:schemeClr val="tx2"/>
                </a:solidFill>
              </a:rPr>
              <a:t>a</a:t>
            </a:r>
            <a:r>
              <a:rPr lang="en-US" dirty="0" smtClean="0">
                <a:solidFill>
                  <a:schemeClr val="tx2"/>
                </a:solidFill>
              </a:rPr>
              <a:t>m volume </a:t>
            </a:r>
          </a:p>
          <a:p>
            <a:endParaRPr lang="en-US" dirty="0"/>
          </a:p>
        </p:txBody>
      </p:sp>
      <p:cxnSp>
        <p:nvCxnSpPr>
          <p:cNvPr id="5" name="Elbow Connector 4"/>
          <p:cNvCxnSpPr/>
          <p:nvPr/>
        </p:nvCxnSpPr>
        <p:spPr>
          <a:xfrm>
            <a:off x="1752600" y="1981200"/>
            <a:ext cx="533400" cy="3810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371600"/>
            <a:ext cx="3429000" cy="41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315200" cy="715962"/>
          </a:xfrm>
        </p:spPr>
        <p:txBody>
          <a:bodyPr>
            <a:normAutofit fontScale="90000"/>
          </a:bodyPr>
          <a:lstStyle/>
          <a:p>
            <a:r>
              <a:rPr lang="id-ID" dirty="0"/>
              <a:t>Imhoff </a:t>
            </a:r>
            <a:r>
              <a:rPr lang="id-ID" dirty="0" smtClean="0"/>
              <a:t>Cone</a:t>
            </a:r>
            <a:endParaRPr lang="id-ID" dirty="0"/>
          </a:p>
        </p:txBody>
      </p:sp>
      <p:pic>
        <p:nvPicPr>
          <p:cNvPr id="3" name="Content Placeholder 2" descr="F:\1-s2.0-S0269749199001049-gr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43000"/>
            <a:ext cx="3505200" cy="499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SUSPENDED SOLID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3000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Definisi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padat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tersuspensi</a:t>
            </a:r>
            <a:endParaRPr lang="en-US" dirty="0" smtClean="0"/>
          </a:p>
          <a:p>
            <a:r>
              <a:rPr lang="en-US" dirty="0" err="1" smtClean="0"/>
              <a:t>Ditentukan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:</a:t>
            </a:r>
          </a:p>
          <a:p>
            <a:pPr>
              <a:buNone/>
            </a:pPr>
            <a:endParaRPr lang="en-US" dirty="0"/>
          </a:p>
        </p:txBody>
      </p:sp>
      <p:cxnSp>
        <p:nvCxnSpPr>
          <p:cNvPr id="4" name="Elbow Connector 3"/>
          <p:cNvCxnSpPr/>
          <p:nvPr/>
        </p:nvCxnSpPr>
        <p:spPr>
          <a:xfrm>
            <a:off x="1371600" y="1676400"/>
            <a:ext cx="533400" cy="3810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7" name="Diagram 6"/>
          <p:cNvGraphicFramePr/>
          <p:nvPr/>
        </p:nvGraphicFramePr>
        <p:xfrm>
          <a:off x="1143000" y="2794000"/>
          <a:ext cx="7620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28600"/>
            <a:ext cx="5638800" cy="53255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498080" cy="1143000"/>
          </a:xfrm>
        </p:spPr>
        <p:txBody>
          <a:bodyPr/>
          <a:lstStyle/>
          <a:p>
            <a:r>
              <a:rPr lang="en-US" dirty="0" smtClean="0"/>
              <a:t>Solid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912" y="1143000"/>
            <a:ext cx="8305800" cy="5410200"/>
          </a:xfrm>
        </p:spPr>
        <p:txBody>
          <a:bodyPr/>
          <a:lstStyle/>
          <a:p>
            <a:pPr algn="just"/>
            <a:r>
              <a:rPr lang="en-US" sz="2800" dirty="0" smtClean="0"/>
              <a:t>Total </a:t>
            </a:r>
            <a:r>
              <a:rPr lang="en-US" sz="2800" dirty="0" err="1" smtClean="0"/>
              <a:t>padatan</a:t>
            </a:r>
            <a:r>
              <a:rPr lang="en-US" sz="2800" dirty="0" smtClean="0"/>
              <a:t> </a:t>
            </a:r>
            <a:r>
              <a:rPr lang="en-US" sz="2800" dirty="0" err="1" smtClean="0"/>
              <a:t>tersuspensi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mengarah</a:t>
            </a:r>
            <a:r>
              <a:rPr lang="en-US" sz="2800" dirty="0" smtClean="0"/>
              <a:t> </a:t>
            </a:r>
            <a:r>
              <a:rPr lang="en-US" sz="2800" dirty="0" err="1" smtClean="0"/>
              <a:t>kepada</a:t>
            </a:r>
            <a:r>
              <a:rPr lang="en-US" sz="2800" dirty="0" smtClean="0"/>
              <a:t> </a:t>
            </a:r>
            <a:r>
              <a:rPr lang="en-US" sz="2800" dirty="0" err="1" smtClean="0"/>
              <a:t>konsentrasi</a:t>
            </a:r>
            <a:r>
              <a:rPr lang="en-US" sz="2800" dirty="0" smtClean="0"/>
              <a:t> biomass </a:t>
            </a:r>
            <a:r>
              <a:rPr lang="en-US" sz="2800" dirty="0" err="1" smtClean="0"/>
              <a:t>tersuspensi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inert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reaktor</a:t>
            </a:r>
            <a:r>
              <a:rPr lang="en-US" sz="2800" dirty="0" smtClean="0"/>
              <a:t> </a:t>
            </a:r>
            <a:r>
              <a:rPr lang="en-US" sz="2800" dirty="0" err="1" smtClean="0"/>
              <a:t>disebut</a:t>
            </a:r>
            <a:r>
              <a:rPr lang="en-US" sz="2800" dirty="0" smtClean="0"/>
              <a:t> MLSS (</a:t>
            </a:r>
            <a:r>
              <a:rPr lang="en-US" sz="2800" i="1" dirty="0" smtClean="0"/>
              <a:t>mixed liquor suspended solids</a:t>
            </a:r>
            <a:r>
              <a:rPr lang="en-US" sz="2800" dirty="0" smtClean="0"/>
              <a:t>)</a:t>
            </a:r>
          </a:p>
          <a:p>
            <a:pPr algn="just"/>
            <a:endParaRPr lang="id-ID" sz="2800" dirty="0" smtClean="0"/>
          </a:p>
          <a:p>
            <a:pPr algn="just"/>
            <a:r>
              <a:rPr lang="en-US" sz="2800" dirty="0" err="1" smtClean="0"/>
              <a:t>Filtrat</a:t>
            </a:r>
            <a:r>
              <a:rPr lang="en-US" sz="2800" dirty="0" smtClean="0"/>
              <a:t> </a:t>
            </a:r>
            <a:r>
              <a:rPr lang="en-US" sz="2800" dirty="0" err="1" smtClean="0"/>
              <a:t>mengandung</a:t>
            </a:r>
            <a:r>
              <a:rPr lang="en-US" sz="2800" dirty="0" smtClean="0"/>
              <a:t> TDS yang </a:t>
            </a:r>
            <a:r>
              <a:rPr lang="en-US" sz="2800" dirty="0" err="1" smtClean="0"/>
              <a:t>terdiri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ion-ion </a:t>
            </a:r>
            <a:r>
              <a:rPr lang="en-US" sz="2800" dirty="0" err="1" smtClean="0"/>
              <a:t>kecil</a:t>
            </a:r>
            <a:r>
              <a:rPr lang="en-US" sz="2800" dirty="0" smtClean="0"/>
              <a:t>, </a:t>
            </a:r>
            <a:r>
              <a:rPr lang="en-US" sz="2800" dirty="0" err="1" smtClean="0"/>
              <a:t>makromolekul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koloid</a:t>
            </a:r>
            <a:r>
              <a:rPr lang="en-US" sz="2800" dirty="0" smtClean="0"/>
              <a:t> yang </a:t>
            </a:r>
            <a:r>
              <a:rPr lang="en-US" sz="2800" dirty="0" err="1" smtClean="0"/>
              <a:t>sangat</a:t>
            </a:r>
            <a:r>
              <a:rPr lang="en-US" sz="2800" dirty="0" smtClean="0"/>
              <a:t> </a:t>
            </a:r>
            <a:r>
              <a:rPr lang="en-US" sz="2800" dirty="0" err="1" smtClean="0"/>
              <a:t>kecil</a:t>
            </a:r>
            <a:r>
              <a:rPr lang="en-US" sz="2800" dirty="0" smtClean="0"/>
              <a:t>.</a:t>
            </a:r>
          </a:p>
          <a:p>
            <a:pPr algn="just"/>
            <a:endParaRPr lang="id-ID" sz="2800" dirty="0" smtClean="0"/>
          </a:p>
          <a:p>
            <a:pPr algn="just"/>
            <a:r>
              <a:rPr lang="en-US" sz="2800" dirty="0" smtClean="0"/>
              <a:t>TDS </a:t>
            </a:r>
            <a:r>
              <a:rPr lang="en-US" sz="2800" dirty="0" err="1" smtClean="0"/>
              <a:t>didapatkan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mengevaporasi</a:t>
            </a:r>
            <a:r>
              <a:rPr lang="en-US" sz="2800" dirty="0" smtClean="0"/>
              <a:t> </a:t>
            </a:r>
            <a:r>
              <a:rPr lang="en-US" sz="2800" dirty="0" err="1" smtClean="0"/>
              <a:t>filtrat</a:t>
            </a:r>
            <a:r>
              <a:rPr lang="en-US" sz="2800" dirty="0" smtClean="0"/>
              <a:t> </a:t>
            </a:r>
            <a:r>
              <a:rPr lang="en-US" sz="2800" dirty="0" err="1" smtClean="0"/>
              <a:t>hingga</a:t>
            </a:r>
            <a:r>
              <a:rPr lang="en-US" sz="2800" dirty="0" smtClean="0"/>
              <a:t> </a:t>
            </a:r>
            <a:r>
              <a:rPr lang="en-US" sz="2800" dirty="0" err="1" smtClean="0"/>
              <a:t>kering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dinyatakan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mg/ℓ.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498080" cy="1143000"/>
          </a:xfrm>
        </p:spPr>
        <p:txBody>
          <a:bodyPr/>
          <a:lstStyle/>
          <a:p>
            <a:r>
              <a:rPr lang="en-US" dirty="0" smtClean="0"/>
              <a:t>Solid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912" y="1295400"/>
            <a:ext cx="8382000" cy="5257800"/>
          </a:xfrm>
        </p:spPr>
        <p:txBody>
          <a:bodyPr/>
          <a:lstStyle/>
          <a:p>
            <a:pPr algn="just"/>
            <a:r>
              <a:rPr lang="en-US" sz="2800" dirty="0" smtClean="0"/>
              <a:t>MLVSS (</a:t>
            </a:r>
            <a:r>
              <a:rPr lang="en-US" sz="2800" i="1" dirty="0" smtClean="0"/>
              <a:t>mixed liquor volatile suspended solids</a:t>
            </a:r>
            <a:r>
              <a:rPr lang="en-US" sz="2800" dirty="0" smtClean="0"/>
              <a:t>) </a:t>
            </a:r>
            <a:r>
              <a:rPr lang="en-US" sz="2800" dirty="0" err="1" smtClean="0"/>
              <a:t>merupakan</a:t>
            </a:r>
            <a:r>
              <a:rPr lang="en-US" sz="2800" dirty="0" smtClean="0"/>
              <a:t> </a:t>
            </a:r>
            <a:r>
              <a:rPr lang="en-US" sz="2800" dirty="0" err="1" smtClean="0"/>
              <a:t>bagian</a:t>
            </a:r>
            <a:r>
              <a:rPr lang="en-US" sz="2800" dirty="0" smtClean="0"/>
              <a:t> material </a:t>
            </a:r>
            <a:r>
              <a:rPr lang="en-US" sz="2800" dirty="0" err="1" smtClean="0"/>
              <a:t>pada</a:t>
            </a:r>
            <a:r>
              <a:rPr lang="en-US" sz="2800" dirty="0" smtClean="0"/>
              <a:t> MLSS yang </a:t>
            </a:r>
            <a:r>
              <a:rPr lang="en-US" sz="2800" dirty="0" err="1" smtClean="0"/>
              <a:t>berisi</a:t>
            </a:r>
            <a:r>
              <a:rPr lang="en-US" sz="2800" dirty="0" smtClean="0"/>
              <a:t> material </a:t>
            </a:r>
            <a:r>
              <a:rPr lang="en-US" sz="2800" dirty="0" err="1" smtClean="0"/>
              <a:t>organik</a:t>
            </a:r>
            <a:r>
              <a:rPr lang="en-US" sz="2800" dirty="0" smtClean="0"/>
              <a:t> </a:t>
            </a:r>
            <a:r>
              <a:rPr lang="en-US" sz="2800" dirty="0" err="1" smtClean="0"/>
              <a:t>mikroba</a:t>
            </a:r>
            <a:r>
              <a:rPr lang="en-US" sz="2800" dirty="0" smtClean="0"/>
              <a:t>, </a:t>
            </a:r>
            <a:r>
              <a:rPr lang="en-US" sz="2800" dirty="0" err="1" smtClean="0"/>
              <a:t>baik</a:t>
            </a:r>
            <a:r>
              <a:rPr lang="en-US" sz="2800" dirty="0" smtClean="0"/>
              <a:t> yang </a:t>
            </a:r>
            <a:r>
              <a:rPr lang="en-US" sz="2800" dirty="0" err="1" smtClean="0"/>
              <a:t>hidup</a:t>
            </a:r>
            <a:r>
              <a:rPr lang="en-US" sz="2800" dirty="0" smtClean="0"/>
              <a:t> / yang </a:t>
            </a:r>
            <a:r>
              <a:rPr lang="en-US" sz="2800" dirty="0" err="1" smtClean="0"/>
              <a:t>mati</a:t>
            </a:r>
            <a:r>
              <a:rPr lang="en-US" sz="2800" dirty="0" smtClean="0"/>
              <a:t> </a:t>
            </a:r>
            <a:r>
              <a:rPr lang="en-US" sz="2800" dirty="0" err="1" smtClean="0"/>
              <a:t>setelah</a:t>
            </a:r>
            <a:r>
              <a:rPr lang="en-US" sz="2800" dirty="0" smtClean="0"/>
              <a:t> proses </a:t>
            </a:r>
            <a:r>
              <a:rPr lang="en-US" sz="2800" dirty="0" err="1" smtClean="0"/>
              <a:t>evaporasi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suhu</a:t>
            </a:r>
            <a:r>
              <a:rPr lang="en-US" sz="2800" dirty="0" smtClean="0"/>
              <a:t> 600 °C.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498080" cy="1143000"/>
          </a:xfrm>
        </p:spPr>
        <p:txBody>
          <a:bodyPr/>
          <a:lstStyle/>
          <a:p>
            <a:r>
              <a:rPr lang="en-US" dirty="0"/>
              <a:t>Solid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772400" cy="52578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dirty="0" err="1"/>
              <a:t>Temperatur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pH air </a:t>
            </a:r>
            <a:r>
              <a:rPr lang="en-US" sz="2400" dirty="0" err="1"/>
              <a:t>limbah</a:t>
            </a:r>
            <a:r>
              <a:rPr lang="en-US" sz="2400" dirty="0"/>
              <a:t>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penting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mempengaruhi</a:t>
            </a:r>
            <a:r>
              <a:rPr lang="en-US" sz="2400" dirty="0"/>
              <a:t> </a:t>
            </a:r>
            <a:r>
              <a:rPr lang="en-US" sz="2400" dirty="0" err="1"/>
              <a:t>kehidupan</a:t>
            </a:r>
            <a:r>
              <a:rPr lang="en-US" sz="2400" dirty="0"/>
              <a:t> </a:t>
            </a:r>
            <a:r>
              <a:rPr lang="en-US" sz="2400" dirty="0" err="1"/>
              <a:t>akuatik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biologi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badan</a:t>
            </a:r>
            <a:r>
              <a:rPr lang="en-US" sz="2400" dirty="0"/>
              <a:t> air.</a:t>
            </a:r>
          </a:p>
          <a:p>
            <a:pPr algn="just"/>
            <a:endParaRPr lang="id-ID" sz="2400" dirty="0"/>
          </a:p>
          <a:p>
            <a:pPr algn="just"/>
            <a:r>
              <a:rPr lang="id-ID" sz="2400" dirty="0" smtClean="0"/>
              <a:t>Mikroba </a:t>
            </a:r>
            <a:r>
              <a:rPr lang="id-ID" sz="2400" dirty="0"/>
              <a:t>tumbuh baik pada pH </a:t>
            </a:r>
            <a:r>
              <a:rPr lang="id-ID" sz="2400" dirty="0" smtClean="0"/>
              <a:t>netral </a:t>
            </a:r>
            <a:r>
              <a:rPr lang="id-ID" sz="2400" dirty="0"/>
              <a:t>dan </a:t>
            </a:r>
            <a:r>
              <a:rPr lang="id-ID" sz="2400" dirty="0" smtClean="0"/>
              <a:t>4,6 </a:t>
            </a:r>
            <a:r>
              <a:rPr lang="id-ID" sz="2400" dirty="0"/>
              <a:t>– </a:t>
            </a:r>
            <a:r>
              <a:rPr lang="id-ID" sz="2400" dirty="0" smtClean="0"/>
              <a:t>7,0</a:t>
            </a:r>
          </a:p>
          <a:p>
            <a:pPr algn="just"/>
            <a:r>
              <a:rPr lang="id-ID" sz="2400" dirty="0" smtClean="0"/>
              <a:t>Setiap </a:t>
            </a:r>
            <a:r>
              <a:rPr lang="id-ID" sz="2400" dirty="0"/>
              <a:t>mikroba mempunyai kisaran suhu dan suhu optimum tertentu untuk </a:t>
            </a:r>
            <a:r>
              <a:rPr lang="id-ID" sz="2400" dirty="0" smtClean="0"/>
              <a:t>pertumbuhannya.</a:t>
            </a:r>
          </a:p>
          <a:p>
            <a:pPr marL="725488" indent="-363538" algn="just">
              <a:buAutoNum type="alphaLcPeriod"/>
            </a:pPr>
            <a:r>
              <a:rPr lang="id-ID" sz="2400" dirty="0" smtClean="0"/>
              <a:t>Psikrofil</a:t>
            </a:r>
            <a:r>
              <a:rPr lang="id-ID" sz="2400" dirty="0"/>
              <a:t>, yaitu mikroba yang mempunyai kisaran suhu pertumbuhan pada </a:t>
            </a:r>
            <a:r>
              <a:rPr lang="id-ID" sz="2400" dirty="0" smtClean="0"/>
              <a:t>suhu 0-20</a:t>
            </a:r>
            <a:r>
              <a:rPr lang="id-ID" sz="2400" baseline="30000" dirty="0" smtClean="0"/>
              <a:t>o</a:t>
            </a:r>
            <a:r>
              <a:rPr lang="id-ID" sz="2400" dirty="0" smtClean="0"/>
              <a:t> C.</a:t>
            </a:r>
          </a:p>
          <a:p>
            <a:pPr marL="725488" indent="-363538" algn="just">
              <a:buAutoNum type="alphaLcPeriod"/>
            </a:pPr>
            <a:r>
              <a:rPr lang="id-ID" sz="2400" dirty="0" smtClean="0"/>
              <a:t>Mesofil</a:t>
            </a:r>
            <a:r>
              <a:rPr lang="id-ID" sz="2400" dirty="0"/>
              <a:t>, yaitu mikroba yang mempunyai kisaran suhu pertumbuhan 20- 45</a:t>
            </a:r>
            <a:r>
              <a:rPr lang="id-ID" sz="2400" baseline="30000" dirty="0"/>
              <a:t>o</a:t>
            </a:r>
            <a:r>
              <a:rPr lang="id-ID" sz="2400" dirty="0"/>
              <a:t> </a:t>
            </a:r>
            <a:r>
              <a:rPr lang="id-ID" sz="2400" dirty="0" smtClean="0"/>
              <a:t>C.</a:t>
            </a:r>
          </a:p>
          <a:p>
            <a:pPr marL="725488" indent="-363538" algn="just">
              <a:buAutoNum type="alphaLcPeriod"/>
            </a:pPr>
            <a:r>
              <a:rPr lang="id-ID" sz="2400" dirty="0" smtClean="0"/>
              <a:t>Termofil</a:t>
            </a:r>
            <a:r>
              <a:rPr lang="id-ID" sz="2400" dirty="0"/>
              <a:t>, yaitu mikroba yang suhu pertumbuhannya diatas 45</a:t>
            </a:r>
            <a:r>
              <a:rPr lang="id-ID" sz="2400" baseline="30000" dirty="0"/>
              <a:t> o</a:t>
            </a:r>
            <a:r>
              <a:rPr lang="id-ID" sz="2400" dirty="0"/>
              <a:t> C.</a:t>
            </a:r>
          </a:p>
          <a:p>
            <a:pPr algn="just"/>
            <a:endParaRPr lang="id-ID" sz="2400" dirty="0" smtClean="0"/>
          </a:p>
        </p:txBody>
      </p:sp>
    </p:spTree>
    <p:extLst>
      <p:ext uri="{BB962C8B-B14F-4D97-AF65-F5344CB8AC3E}">
        <p14:creationId xmlns:p14="http://schemas.microsoft.com/office/powerpoint/2010/main" val="6667278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Karakter</a:t>
            </a:r>
            <a:r>
              <a:rPr lang="en-US" dirty="0" smtClean="0"/>
              <a:t> Kimia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019288" cy="4953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 </a:t>
            </a:r>
          </a:p>
          <a:p>
            <a:pPr>
              <a:buNone/>
            </a:pPr>
            <a:endParaRPr lang="en-US" dirty="0" smtClean="0">
              <a:solidFill>
                <a:schemeClr val="tx2"/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524000" y="1828800"/>
          <a:ext cx="6934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915400" cy="54864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1. </a:t>
            </a:r>
            <a:r>
              <a:rPr lang="en-US" dirty="0" err="1" smtClean="0">
                <a:solidFill>
                  <a:schemeClr val="tx2"/>
                </a:solidFill>
              </a:rPr>
              <a:t>Bahan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Organik</a:t>
            </a:r>
            <a:endParaRPr lang="en-US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Bahan</a:t>
            </a:r>
            <a:r>
              <a:rPr lang="en-US" dirty="0" smtClean="0">
                <a:solidFill>
                  <a:schemeClr val="tx2"/>
                </a:solidFill>
              </a:rPr>
              <a:t> yang </a:t>
            </a:r>
            <a:r>
              <a:rPr lang="en-US" dirty="0" err="1" smtClean="0">
                <a:solidFill>
                  <a:schemeClr val="tx2"/>
                </a:solidFill>
              </a:rPr>
              <a:t>dapat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terbiodegradasi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pada</a:t>
            </a:r>
            <a:r>
              <a:rPr lang="en-US" dirty="0" smtClean="0">
                <a:solidFill>
                  <a:schemeClr val="tx2"/>
                </a:solidFill>
              </a:rPr>
              <a:t> air </a:t>
            </a:r>
            <a:r>
              <a:rPr lang="en-US" dirty="0" err="1" smtClean="0">
                <a:solidFill>
                  <a:schemeClr val="tx2"/>
                </a:solidFill>
              </a:rPr>
              <a:t>limbah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tx2"/>
                </a:solidFill>
              </a:rPr>
              <a:t>protein, </a:t>
            </a:r>
            <a:r>
              <a:rPr lang="en-US" dirty="0" err="1" smtClean="0">
                <a:solidFill>
                  <a:schemeClr val="tx2"/>
                </a:solidFill>
              </a:rPr>
              <a:t>karbohidrat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dan</a:t>
            </a:r>
            <a:r>
              <a:rPr lang="en-US" dirty="0" smtClean="0">
                <a:solidFill>
                  <a:schemeClr val="tx2"/>
                </a:solidFill>
              </a:rPr>
              <a:t> lipid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Reaksi</a:t>
            </a:r>
            <a:r>
              <a:rPr lang="en-US" dirty="0" smtClean="0"/>
              <a:t> </a:t>
            </a:r>
            <a:r>
              <a:rPr lang="en-US" dirty="0" err="1" smtClean="0"/>
              <a:t>Biodegradasi</a:t>
            </a:r>
            <a:r>
              <a:rPr lang="en-US" dirty="0" smtClean="0"/>
              <a:t> :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Organik</a:t>
            </a:r>
            <a:r>
              <a:rPr lang="en-US" dirty="0" smtClean="0"/>
              <a:t> + O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bakteri</a:t>
            </a:r>
            <a:r>
              <a:rPr lang="en-US" dirty="0" smtClean="0"/>
              <a:t>  CO</a:t>
            </a:r>
            <a:r>
              <a:rPr lang="en-US" baseline="-25000" dirty="0" smtClean="0"/>
              <a:t>2</a:t>
            </a:r>
            <a:r>
              <a:rPr lang="en-US" dirty="0" smtClean="0"/>
              <a:t> +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limbah</a:t>
            </a:r>
            <a:r>
              <a:rPr lang="en-US" dirty="0" smtClean="0"/>
              <a:t> + 				NH</a:t>
            </a:r>
            <a:r>
              <a:rPr lang="en-US" baseline="-25000" dirty="0" smtClean="0"/>
              <a:t>3</a:t>
            </a:r>
            <a:r>
              <a:rPr lang="en-US" dirty="0" smtClean="0"/>
              <a:t> + </a:t>
            </a:r>
            <a:r>
              <a:rPr lang="en-US" dirty="0" err="1" smtClean="0"/>
              <a:t>Energi</a:t>
            </a:r>
            <a:r>
              <a:rPr lang="en-US" dirty="0" smtClean="0"/>
              <a:t> + </a:t>
            </a:r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endParaRPr lang="en-US" dirty="0" smtClean="0"/>
          </a:p>
          <a:p>
            <a:pPr>
              <a:lnSpc>
                <a:spcPct val="150000"/>
              </a:lnSpc>
              <a:buNone/>
            </a:pPr>
            <a:endParaRPr lang="en-US" dirty="0" smtClean="0"/>
          </a:p>
          <a:p>
            <a:pPr>
              <a:lnSpc>
                <a:spcPct val="150000"/>
              </a:lnSpc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962400" y="41910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1752600"/>
            <a:ext cx="55626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/>
              <a:t>Definisi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Limbah</a:t>
            </a:r>
            <a:r>
              <a:rPr lang="en-US" sz="4800" b="1" dirty="0" smtClean="0"/>
              <a:t> ? </a:t>
            </a:r>
            <a:endParaRPr lang="en-US" sz="4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13176"/>
            <a:ext cx="2371726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9" y="2679226"/>
            <a:ext cx="2371725" cy="1816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4935087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07698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Biological Oxygen Demand (BOD)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</a:t>
            </a:r>
            <a:r>
              <a:rPr lang="en-US" dirty="0" err="1" smtClean="0">
                <a:solidFill>
                  <a:schemeClr val="tx2"/>
                </a:solidFill>
              </a:rPr>
              <a:t>digunakan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sebagai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pengukuran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bahan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organik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secara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tidak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langsung</a:t>
            </a:r>
            <a:r>
              <a:rPr lang="id-ID" dirty="0" smtClean="0">
                <a:solidFill>
                  <a:schemeClr val="tx2"/>
                </a:solidFill>
              </a:rPr>
              <a:t> (indikator)</a:t>
            </a:r>
          </a:p>
          <a:p>
            <a:pPr>
              <a:buNone/>
            </a:pPr>
            <a:r>
              <a:rPr lang="id-ID" dirty="0" smtClean="0"/>
              <a:t>	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oksigen</a:t>
            </a:r>
            <a:r>
              <a:rPr lang="en-US" dirty="0" smtClean="0"/>
              <a:t> yang </a:t>
            </a:r>
            <a:r>
              <a:rPr lang="en-US" dirty="0" err="1" smtClean="0"/>
              <a:t>dibutuhkan</a:t>
            </a:r>
            <a:r>
              <a:rPr lang="en-US" dirty="0" smtClean="0"/>
              <a:t> </a:t>
            </a:r>
            <a:r>
              <a:rPr lang="en-US" dirty="0" err="1" smtClean="0"/>
              <a:t>mikroorganisme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mendegradasi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buangan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air</a:t>
            </a:r>
            <a:r>
              <a:rPr lang="id-ID" dirty="0" smtClean="0"/>
              <a:t>.</a:t>
            </a:r>
          </a:p>
          <a:p>
            <a:pPr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chemeClr val="tx2"/>
                </a:solidFill>
              </a:rPr>
              <a:t>Cara </a:t>
            </a:r>
            <a:r>
              <a:rPr lang="en-US" b="1" dirty="0" err="1" smtClean="0">
                <a:solidFill>
                  <a:schemeClr val="tx2"/>
                </a:solidFill>
              </a:rPr>
              <a:t>menentukan</a:t>
            </a:r>
            <a:r>
              <a:rPr lang="en-US" b="1" dirty="0" smtClean="0">
                <a:solidFill>
                  <a:schemeClr val="tx2"/>
                </a:solidFill>
              </a:rPr>
              <a:t> BOD 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Sample</a:t>
            </a:r>
            <a:r>
              <a:rPr lang="en-US" dirty="0" smtClean="0">
                <a:solidFill>
                  <a:schemeClr val="tx2"/>
                </a:solidFill>
              </a:rPr>
              <a:t> air </a:t>
            </a:r>
            <a:r>
              <a:rPr lang="en-US" dirty="0" err="1" smtClean="0">
                <a:solidFill>
                  <a:schemeClr val="tx2"/>
                </a:solidFill>
              </a:rPr>
              <a:t>limbah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dimasukkan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bakteri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dan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nutrien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kemudian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di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inkubasi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pada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suhu</a:t>
            </a:r>
            <a:r>
              <a:rPr lang="en-US" dirty="0" smtClean="0">
                <a:solidFill>
                  <a:schemeClr val="tx2"/>
                </a:solidFill>
              </a:rPr>
              <a:t> 20</a:t>
            </a:r>
            <a:r>
              <a:rPr lang="en-US" baseline="30000" dirty="0" smtClean="0">
                <a:solidFill>
                  <a:schemeClr val="tx2"/>
                </a:solidFill>
              </a:rPr>
              <a:t>0</a:t>
            </a:r>
            <a:r>
              <a:rPr lang="en-US" dirty="0" smtClean="0">
                <a:solidFill>
                  <a:schemeClr val="tx2"/>
                </a:solidFill>
              </a:rPr>
              <a:t>C </a:t>
            </a:r>
            <a:r>
              <a:rPr lang="en-US" dirty="0" err="1" smtClean="0">
                <a:solidFill>
                  <a:schemeClr val="tx2"/>
                </a:solidFill>
              </a:rPr>
              <a:t>selama</a:t>
            </a:r>
            <a:r>
              <a:rPr lang="en-US" dirty="0" smtClean="0">
                <a:solidFill>
                  <a:schemeClr val="tx2"/>
                </a:solidFill>
              </a:rPr>
              <a:t> 5 </a:t>
            </a:r>
            <a:r>
              <a:rPr lang="en-US" dirty="0" err="1" smtClean="0">
                <a:solidFill>
                  <a:schemeClr val="tx2"/>
                </a:solidFill>
              </a:rPr>
              <a:t>hari</a:t>
            </a:r>
            <a:r>
              <a:rPr lang="en-US" dirty="0" smtClean="0">
                <a:solidFill>
                  <a:schemeClr val="tx2"/>
                </a:solidFill>
              </a:rPr>
              <a:t>. </a:t>
            </a:r>
            <a:r>
              <a:rPr lang="en-US" dirty="0" err="1" smtClean="0">
                <a:solidFill>
                  <a:schemeClr val="tx2"/>
                </a:solidFill>
              </a:rPr>
              <a:t>Setelah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inkubasi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perubahan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oksigen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terlarut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dalam</a:t>
            </a:r>
            <a:r>
              <a:rPr lang="en-US" dirty="0" smtClean="0">
                <a:solidFill>
                  <a:schemeClr val="tx2"/>
                </a:solidFill>
              </a:rPr>
              <a:t> sample </a:t>
            </a:r>
            <a:r>
              <a:rPr lang="en-US" dirty="0" err="1" smtClean="0">
                <a:solidFill>
                  <a:schemeClr val="tx2"/>
                </a:solidFill>
              </a:rPr>
              <a:t>diukur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dalam</a:t>
            </a:r>
            <a:r>
              <a:rPr lang="en-US" dirty="0" smtClean="0">
                <a:solidFill>
                  <a:schemeClr val="tx2"/>
                </a:solidFill>
              </a:rPr>
              <a:t> mg O</a:t>
            </a:r>
            <a:r>
              <a:rPr lang="en-US" baseline="-25000" dirty="0" smtClean="0">
                <a:solidFill>
                  <a:schemeClr val="tx2"/>
                </a:solidFill>
              </a:rPr>
              <a:t>2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perliter</a:t>
            </a:r>
            <a:r>
              <a:rPr lang="en-US" dirty="0" smtClean="0">
                <a:solidFill>
                  <a:schemeClr val="tx2"/>
                </a:solidFill>
              </a:rPr>
              <a:t> air </a:t>
            </a:r>
            <a:r>
              <a:rPr lang="en-US" dirty="0" err="1" smtClean="0">
                <a:solidFill>
                  <a:schemeClr val="tx2"/>
                </a:solidFill>
              </a:rPr>
              <a:t>limbah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3152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562600"/>
          </a:xfrm>
        </p:spPr>
        <p:txBody>
          <a:bodyPr/>
          <a:lstStyle/>
          <a:p>
            <a:pPr algn="just"/>
            <a:r>
              <a:rPr lang="en-US" dirty="0" err="1" smtClean="0"/>
              <a:t>Merupakan</a:t>
            </a:r>
            <a:r>
              <a:rPr lang="en-US" dirty="0" smtClean="0"/>
              <a:t> O</a:t>
            </a:r>
            <a:r>
              <a:rPr lang="en-US" baseline="-25000" dirty="0" smtClean="0"/>
              <a:t>2</a:t>
            </a:r>
            <a:r>
              <a:rPr lang="en-US" dirty="0" smtClean="0"/>
              <a:t> yang </a:t>
            </a:r>
            <a:r>
              <a:rPr lang="en-US" dirty="0" err="1" smtClean="0"/>
              <a:t>dibutuhkan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reaksi</a:t>
            </a:r>
            <a:r>
              <a:rPr lang="en-US" dirty="0" smtClean="0"/>
              <a:t> </a:t>
            </a:r>
            <a:r>
              <a:rPr lang="en-US" dirty="0" err="1" smtClean="0"/>
              <a:t>oksidasi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buangan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air.</a:t>
            </a:r>
          </a:p>
          <a:p>
            <a:pPr algn="just"/>
            <a:endParaRPr lang="id-ID" dirty="0" smtClean="0"/>
          </a:p>
          <a:p>
            <a:pPr algn="just"/>
            <a:r>
              <a:rPr lang="en-US" dirty="0" smtClean="0"/>
              <a:t>COD bi</a:t>
            </a:r>
            <a:r>
              <a:rPr lang="id-ID" dirty="0" smtClean="0"/>
              <a:t>a</a:t>
            </a:r>
            <a:r>
              <a:rPr lang="en-US" dirty="0" err="1" smtClean="0"/>
              <a:t>sanya</a:t>
            </a:r>
            <a:r>
              <a:rPr lang="en-US" dirty="0" smtClean="0"/>
              <a:t> &gt; BOD,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senyawa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dioksidasi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dioksidasi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biologi</a:t>
            </a:r>
            <a:r>
              <a:rPr lang="en-US" dirty="0" smtClean="0"/>
              <a:t>.</a:t>
            </a:r>
          </a:p>
          <a:p>
            <a:pPr algn="just"/>
            <a:endParaRPr lang="id-ID" sz="3000" dirty="0" smtClean="0"/>
          </a:p>
          <a:p>
            <a:pPr algn="just"/>
            <a:r>
              <a:rPr lang="en-US" sz="3000" dirty="0" err="1" smtClean="0"/>
              <a:t>Bahan</a:t>
            </a:r>
            <a:r>
              <a:rPr lang="en-US" sz="3000" dirty="0" smtClean="0"/>
              <a:t> </a:t>
            </a:r>
            <a:r>
              <a:rPr lang="en-US" sz="3000" dirty="0" err="1" smtClean="0"/>
              <a:t>organik</a:t>
            </a:r>
            <a:r>
              <a:rPr lang="en-US" sz="3000" dirty="0" smtClean="0"/>
              <a:t> + Cr</a:t>
            </a:r>
            <a:r>
              <a:rPr lang="en-US" sz="3000" baseline="-25000" dirty="0" smtClean="0"/>
              <a:t>2</a:t>
            </a:r>
            <a:r>
              <a:rPr lang="en-US" sz="3000" dirty="0" smtClean="0"/>
              <a:t>O</a:t>
            </a:r>
            <a:r>
              <a:rPr lang="en-US" sz="3000" baseline="-25000" dirty="0" smtClean="0"/>
              <a:t>7</a:t>
            </a:r>
            <a:r>
              <a:rPr lang="en-US" sz="3000" baseline="30000" dirty="0" smtClean="0"/>
              <a:t>2-</a:t>
            </a:r>
            <a:r>
              <a:rPr lang="en-US" sz="3000" dirty="0" smtClean="0"/>
              <a:t> </a:t>
            </a:r>
            <a:r>
              <a:rPr lang="en-US" sz="3000" dirty="0" smtClean="0">
                <a:latin typeface="Calibri"/>
              </a:rPr>
              <a:t>→ CO</a:t>
            </a:r>
            <a:r>
              <a:rPr lang="en-US" sz="3000" baseline="-25000" dirty="0" smtClean="0">
                <a:latin typeface="Calibri"/>
              </a:rPr>
              <a:t>2</a:t>
            </a:r>
            <a:r>
              <a:rPr lang="en-US" sz="3000" dirty="0" smtClean="0">
                <a:latin typeface="Calibri"/>
              </a:rPr>
              <a:t> +H</a:t>
            </a:r>
            <a:r>
              <a:rPr lang="en-US" sz="3000" baseline="-25000" dirty="0" smtClean="0">
                <a:latin typeface="Calibri"/>
              </a:rPr>
              <a:t>2</a:t>
            </a:r>
            <a:r>
              <a:rPr lang="en-US" sz="3000" dirty="0" smtClean="0">
                <a:latin typeface="Calibri"/>
              </a:rPr>
              <a:t>O + Cr</a:t>
            </a:r>
            <a:r>
              <a:rPr lang="en-US" sz="3000" baseline="-25000" dirty="0" smtClean="0">
                <a:latin typeface="Calibri"/>
              </a:rPr>
              <a:t>2</a:t>
            </a:r>
            <a:r>
              <a:rPr lang="en-US" sz="3000" dirty="0" smtClean="0">
                <a:latin typeface="Calibri"/>
              </a:rPr>
              <a:t>O</a:t>
            </a:r>
            <a:r>
              <a:rPr lang="en-US" sz="3000" baseline="-25000" dirty="0" smtClean="0">
                <a:latin typeface="Calibri"/>
              </a:rPr>
              <a:t>4</a:t>
            </a:r>
            <a:r>
              <a:rPr lang="en-US" sz="3000" baseline="30000" dirty="0" smtClean="0">
                <a:latin typeface="Calibri"/>
              </a:rPr>
              <a:t>2-</a:t>
            </a:r>
            <a:endParaRPr lang="en-US" sz="3000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5029200" y="50247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bg1"/>
                </a:solidFill>
              </a:rPr>
              <a:t>Δ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8600"/>
            <a:ext cx="7866888" cy="6629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2. Nitrogen</a:t>
            </a:r>
          </a:p>
          <a:p>
            <a:pPr>
              <a:buNone/>
            </a:pPr>
            <a:endParaRPr lang="en-US" dirty="0" smtClean="0"/>
          </a:p>
          <a:p>
            <a:pPr>
              <a:lnSpc>
                <a:spcPct val="150000"/>
              </a:lnSpc>
              <a:buNone/>
            </a:pP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err="1" smtClean="0">
                <a:sym typeface="Wingdings" pitchFamily="2" charset="2"/>
              </a:rPr>
              <a:t>M</a:t>
            </a:r>
            <a:r>
              <a:rPr lang="en-US" dirty="0" err="1" smtClean="0"/>
              <a:t>enyebabkan</a:t>
            </a:r>
            <a:r>
              <a:rPr lang="en-US" dirty="0" smtClean="0"/>
              <a:t> </a:t>
            </a:r>
            <a:r>
              <a:rPr lang="en-US" dirty="0" err="1" smtClean="0"/>
              <a:t>suburnya</a:t>
            </a:r>
            <a:r>
              <a:rPr lang="en-US" dirty="0" smtClean="0"/>
              <a:t> alga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tumbuhan</a:t>
            </a:r>
            <a:r>
              <a:rPr lang="en-US" dirty="0" smtClean="0"/>
              <a:t> air lain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diinginkan</a:t>
            </a:r>
            <a:endParaRPr lang="en-US" dirty="0" smtClean="0"/>
          </a:p>
          <a:p>
            <a:pPr>
              <a:lnSpc>
                <a:spcPct val="150000"/>
              </a:lnSpc>
              <a:buNone/>
            </a:pP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err="1" smtClean="0"/>
              <a:t>diukur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kjeldahl</a:t>
            </a:r>
            <a:endParaRPr lang="en-US" dirty="0" smtClean="0"/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   Cara : </a:t>
            </a:r>
            <a:r>
              <a:rPr lang="en-US" dirty="0" err="1" smtClean="0"/>
              <a:t>pertama</a:t>
            </a:r>
            <a:r>
              <a:rPr lang="en-US" dirty="0" smtClean="0"/>
              <a:t> digestion step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mengubah</a:t>
            </a:r>
            <a:r>
              <a:rPr lang="en-US" dirty="0" smtClean="0"/>
              <a:t> nitrogen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amonia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menganalisa</a:t>
            </a:r>
            <a:r>
              <a:rPr lang="en-US" dirty="0" smtClean="0"/>
              <a:t> </a:t>
            </a:r>
            <a:r>
              <a:rPr lang="en-US" dirty="0" err="1" smtClean="0"/>
              <a:t>amonia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titrasi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8600"/>
            <a:ext cx="7848600" cy="63246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3. </a:t>
            </a:r>
            <a:r>
              <a:rPr lang="en-US" dirty="0" err="1" smtClean="0">
                <a:solidFill>
                  <a:schemeClr val="tx2"/>
                </a:solidFill>
                <a:sym typeface="Wingdings" pitchFamily="2" charset="2"/>
              </a:rPr>
              <a:t>Posfor</a:t>
            </a: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</a:t>
            </a:r>
            <a:r>
              <a:rPr lang="en-US" dirty="0" err="1" smtClean="0">
                <a:solidFill>
                  <a:schemeClr val="tx2"/>
                </a:solidFill>
              </a:rPr>
              <a:t>fosfor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masuk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kedalam</a:t>
            </a:r>
            <a:r>
              <a:rPr lang="en-US" dirty="0" smtClean="0">
                <a:solidFill>
                  <a:schemeClr val="tx2"/>
                </a:solidFill>
              </a:rPr>
              <a:t> air </a:t>
            </a:r>
            <a:r>
              <a:rPr lang="en-US" dirty="0" err="1" smtClean="0">
                <a:solidFill>
                  <a:schemeClr val="tx2"/>
                </a:solidFill>
              </a:rPr>
              <a:t>limbah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melalui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kotoran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manusia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biasanya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melalui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urin</a:t>
            </a:r>
            <a:endParaRPr lang="en-US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4. Gas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     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</a:t>
            </a:r>
            <a:r>
              <a:rPr lang="en-US" dirty="0" err="1" smtClean="0">
                <a:solidFill>
                  <a:schemeClr val="tx2"/>
                </a:solidFill>
              </a:rPr>
              <a:t>oksigen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adalah</a:t>
            </a:r>
            <a:r>
              <a:rPr lang="en-US" dirty="0" smtClean="0">
                <a:solidFill>
                  <a:schemeClr val="tx2"/>
                </a:solidFill>
              </a:rPr>
              <a:t> yang </a:t>
            </a:r>
            <a:r>
              <a:rPr lang="en-US" dirty="0" err="1" smtClean="0">
                <a:solidFill>
                  <a:schemeClr val="tx2"/>
                </a:solidFill>
              </a:rPr>
              <a:t>terpenting</a:t>
            </a:r>
            <a:r>
              <a:rPr lang="en-US" dirty="0" smtClean="0">
                <a:solidFill>
                  <a:schemeClr val="tx2"/>
                </a:solidFill>
              </a:rPr>
              <a:t>(</a:t>
            </a:r>
            <a:r>
              <a:rPr lang="en-US" dirty="0" err="1" smtClean="0">
                <a:solidFill>
                  <a:schemeClr val="tx2"/>
                </a:solidFill>
              </a:rPr>
              <a:t>proses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respirasi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dari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microorganisme</a:t>
            </a:r>
            <a:r>
              <a:rPr lang="en-US" dirty="0" smtClean="0">
                <a:solidFill>
                  <a:schemeClr val="tx2"/>
                </a:solidFill>
              </a:rPr>
              <a:t>) 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   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* </a:t>
            </a:r>
            <a:r>
              <a:rPr lang="en-US" sz="2800" dirty="0" err="1" smtClean="0">
                <a:solidFill>
                  <a:schemeClr val="tx2"/>
                </a:solidFill>
              </a:rPr>
              <a:t>sedikit</a:t>
            </a:r>
            <a:r>
              <a:rPr lang="en-US" sz="2800" dirty="0" smtClean="0">
                <a:solidFill>
                  <a:schemeClr val="tx2"/>
                </a:solidFill>
              </a:rPr>
              <a:t> O</a:t>
            </a:r>
            <a:r>
              <a:rPr lang="en-US" sz="2800" baseline="-25000" dirty="0" smtClean="0">
                <a:solidFill>
                  <a:schemeClr val="tx2"/>
                </a:solidFill>
              </a:rPr>
              <a:t>2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menyebabkan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bau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yg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berbahaya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karena</a:t>
            </a:r>
            <a:r>
              <a:rPr lang="en-US" sz="2800" dirty="0" smtClean="0">
                <a:solidFill>
                  <a:schemeClr val="tx2"/>
                </a:solidFill>
              </a:rPr>
              <a:t> carbon </a:t>
            </a:r>
            <a:r>
              <a:rPr lang="en-US" sz="2800" dirty="0" err="1" smtClean="0">
                <a:solidFill>
                  <a:schemeClr val="tx2"/>
                </a:solidFill>
              </a:rPr>
              <a:t>berubah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menjadi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metan</a:t>
            </a:r>
            <a:r>
              <a:rPr lang="en-US" sz="2800" dirty="0" smtClean="0">
                <a:solidFill>
                  <a:schemeClr val="tx2"/>
                </a:solidFill>
              </a:rPr>
              <a:t>, sulfur </a:t>
            </a:r>
            <a:r>
              <a:rPr lang="en-US" sz="2800" dirty="0" err="1" smtClean="0">
                <a:solidFill>
                  <a:schemeClr val="tx2"/>
                </a:solidFill>
              </a:rPr>
              <a:t>berubah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menjadi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hidrogen</a:t>
            </a:r>
            <a:r>
              <a:rPr lang="en-US" sz="2800" dirty="0" smtClean="0">
                <a:solidFill>
                  <a:schemeClr val="tx2"/>
                </a:solidFill>
              </a:rPr>
              <a:t> sulfide</a:t>
            </a:r>
          </a:p>
          <a:p>
            <a:pPr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Karakter</a:t>
            </a:r>
            <a:r>
              <a:rPr lang="en-US" dirty="0" smtClean="0"/>
              <a:t> </a:t>
            </a:r>
            <a:r>
              <a:rPr lang="en-US" dirty="0" err="1" smtClean="0"/>
              <a:t>Biologis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0463" y="39624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sludge </a:t>
            </a:r>
            <a:r>
              <a:rPr lang="en-US" dirty="0" err="1" smtClean="0"/>
              <a:t>biologis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Mixed Liquor Suspended Solid (MLSS). MLSS </a:t>
            </a:r>
            <a:r>
              <a:rPr lang="en-US" dirty="0" err="1" smtClean="0"/>
              <a:t>mengandung</a:t>
            </a:r>
            <a:r>
              <a:rPr lang="en-US" dirty="0" smtClean="0"/>
              <a:t> material inert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kultur</a:t>
            </a:r>
            <a:r>
              <a:rPr lang="en-US" dirty="0" smtClean="0"/>
              <a:t> </a:t>
            </a:r>
            <a:r>
              <a:rPr lang="en-US" dirty="0" err="1" smtClean="0"/>
              <a:t>biologi</a:t>
            </a:r>
            <a:r>
              <a:rPr lang="en-US" dirty="0" smtClean="0"/>
              <a:t>. MLSS </a:t>
            </a:r>
            <a:r>
              <a:rPr lang="en-US" dirty="0" err="1" smtClean="0"/>
              <a:t>bersifat</a:t>
            </a:r>
            <a:r>
              <a:rPr lang="en-US" dirty="0" smtClean="0"/>
              <a:t> volatile”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71600" y="2019300"/>
            <a:ext cx="6477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Karakteristik</a:t>
            </a:r>
            <a:r>
              <a:rPr lang="en-US" b="1" dirty="0"/>
              <a:t> </a:t>
            </a:r>
            <a:r>
              <a:rPr lang="en-US" b="1" dirty="0" err="1"/>
              <a:t>biologi</a:t>
            </a:r>
            <a:r>
              <a:rPr lang="en-US" b="1" dirty="0"/>
              <a:t> </a:t>
            </a:r>
            <a:r>
              <a:rPr lang="en-US" b="1" dirty="0" err="1"/>
              <a:t>digunakan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mengukur</a:t>
            </a:r>
            <a:r>
              <a:rPr lang="en-US" b="1" dirty="0"/>
              <a:t> </a:t>
            </a:r>
            <a:r>
              <a:rPr lang="en-US" b="1" dirty="0" err="1"/>
              <a:t>kualitas</a:t>
            </a:r>
            <a:r>
              <a:rPr lang="en-US" b="1" dirty="0"/>
              <a:t> air </a:t>
            </a:r>
            <a:r>
              <a:rPr lang="en-US" b="1" dirty="0" err="1"/>
              <a:t>terutama</a:t>
            </a:r>
            <a:r>
              <a:rPr lang="en-US" b="1" dirty="0"/>
              <a:t> air yang </a:t>
            </a:r>
            <a:r>
              <a:rPr lang="en-US" b="1" dirty="0" err="1"/>
              <a:t>dikonsumsi</a:t>
            </a:r>
            <a:r>
              <a:rPr lang="en-US" b="1" dirty="0"/>
              <a:t> </a:t>
            </a:r>
            <a:r>
              <a:rPr lang="en-US" b="1" dirty="0" err="1"/>
              <a:t>sebagai</a:t>
            </a:r>
            <a:r>
              <a:rPr lang="en-US" b="1" dirty="0"/>
              <a:t> air </a:t>
            </a:r>
            <a:r>
              <a:rPr lang="en-US" b="1" dirty="0" err="1"/>
              <a:t>minum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air </a:t>
            </a:r>
            <a:r>
              <a:rPr lang="en-US" b="1" dirty="0" err="1"/>
              <a:t>bersih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Algae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47800" y="1143000"/>
          <a:ext cx="7499350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675"/>
                <a:gridCol w="3749675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</a:t>
                      </a:r>
                      <a:r>
                        <a:rPr kumimoji="0" lang="en-U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Spesies</a:t>
                      </a:r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Alga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</a:t>
                      </a:r>
                      <a:r>
                        <a:rPr lang="en-US" b="1" dirty="0" err="1" smtClean="0"/>
                        <a:t>Logam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Berat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Teradsorpsi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Cladophora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glomerata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err="1" smtClean="0"/>
                        <a:t>Galaxaura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rugosa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err="1" smtClean="0"/>
                        <a:t>Scenedemusacutus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err="1" smtClean="0"/>
                        <a:t>Corallina</a:t>
                      </a:r>
                      <a:r>
                        <a:rPr lang="en-US" dirty="0" smtClean="0"/>
                        <a:t> sp.</a:t>
                      </a:r>
                      <a:br>
                        <a:rPr lang="en-US" dirty="0" smtClean="0"/>
                      </a:br>
                      <a:r>
                        <a:rPr lang="en-US" dirty="0" err="1" smtClean="0"/>
                        <a:t>Euchema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isiforme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err="1" smtClean="0"/>
                        <a:t>Phormidium</a:t>
                      </a:r>
                      <a:r>
                        <a:rPr lang="en-US" dirty="0" smtClean="0"/>
                        <a:t> sp.</a:t>
                      </a:r>
                      <a:br>
                        <a:rPr lang="en-US" dirty="0" smtClean="0"/>
                      </a:br>
                      <a:r>
                        <a:rPr lang="en-US" dirty="0" err="1" smtClean="0"/>
                        <a:t>Fucus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vesiculosus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err="1" smtClean="0"/>
                        <a:t>Padina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boergesenii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err="1" smtClean="0"/>
                        <a:t>Sargassum</a:t>
                      </a:r>
                      <a:r>
                        <a:rPr lang="en-US" dirty="0" smtClean="0"/>
                        <a:t> sp.</a:t>
                      </a:r>
                      <a:br>
                        <a:rPr lang="en-US" dirty="0" smtClean="0"/>
                      </a:br>
                      <a:r>
                        <a:rPr lang="en-US" dirty="0" err="1" smtClean="0"/>
                        <a:t>Nostoc</a:t>
                      </a:r>
                      <a:r>
                        <a:rPr lang="en-US" dirty="0" smtClean="0"/>
                        <a:t> sp.</a:t>
                      </a:r>
                      <a:br>
                        <a:rPr lang="en-US" dirty="0" smtClean="0"/>
                      </a:br>
                      <a:r>
                        <a:rPr lang="en-US" dirty="0" err="1" smtClean="0"/>
                        <a:t>Euchema</a:t>
                      </a:r>
                      <a:r>
                        <a:rPr lang="en-US" dirty="0" smtClean="0"/>
                        <a:t> sp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Euglena </a:t>
                      </a:r>
                      <a:r>
                        <a:rPr lang="en-US" dirty="0" err="1" smtClean="0"/>
                        <a:t>gracilis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err="1" smtClean="0"/>
                        <a:t>Chaetocerus</a:t>
                      </a:r>
                      <a:r>
                        <a:rPr lang="en-US" dirty="0" smtClean="0"/>
                        <a:t> sp. Ni, V, </a:t>
                      </a:r>
                      <a:r>
                        <a:rPr lang="en-US" dirty="0" err="1" smtClean="0"/>
                        <a:t>Cd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Pb</a:t>
                      </a:r>
                      <a:r>
                        <a:rPr lang="en-US" dirty="0" smtClean="0"/>
                        <a:t>, Cr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Ni, V, </a:t>
                      </a:r>
                      <a:r>
                        <a:rPr lang="en-US" dirty="0" err="1" smtClean="0"/>
                        <a:t>Cd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Pb</a:t>
                      </a:r>
                      <a:r>
                        <a:rPr lang="en-US" dirty="0" smtClean="0"/>
                        <a:t>, Cr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Cu, Zn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-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Zn, </a:t>
                      </a:r>
                      <a:r>
                        <a:rPr lang="en-US" dirty="0" err="1" smtClean="0"/>
                        <a:t>Pb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Cr, Fe, Co, Cu, Zn, </a:t>
                      </a:r>
                      <a:r>
                        <a:rPr lang="en-US" dirty="0" err="1" smtClean="0"/>
                        <a:t>Cd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Pb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-</a:t>
                      </a:r>
                      <a:br>
                        <a:rPr lang="en-US" dirty="0" smtClean="0"/>
                      </a:br>
                      <a:r>
                        <a:rPr lang="en-US" dirty="0" err="1" smtClean="0"/>
                        <a:t>Pb</a:t>
                      </a:r>
                      <a:r>
                        <a:rPr lang="en-US" dirty="0" smtClean="0"/>
                        <a:t>, Cu</a:t>
                      </a:r>
                      <a:br>
                        <a:rPr lang="en-US" dirty="0" smtClean="0"/>
                      </a:br>
                      <a:r>
                        <a:rPr lang="en-US" dirty="0" err="1" smtClean="0"/>
                        <a:t>Pb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err="1" smtClean="0"/>
                        <a:t>Pb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Cd</a:t>
                      </a:r>
                      <a:r>
                        <a:rPr lang="en-US" dirty="0" smtClean="0"/>
                        <a:t>, Cu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-</a:t>
                      </a:r>
                      <a:br>
                        <a:rPr lang="en-US" dirty="0" smtClean="0"/>
                      </a:br>
                      <a:r>
                        <a:rPr lang="en-US" dirty="0" err="1" smtClean="0"/>
                        <a:t>Cd</a:t>
                      </a:r>
                      <a:r>
                        <a:rPr lang="en-US" dirty="0" smtClean="0"/>
                        <a:t>, Cr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-</a:t>
                      </a:r>
                      <a:br>
                        <a:rPr lang="en-US" dirty="0" smtClean="0"/>
                      </a:br>
                      <a:r>
                        <a:rPr lang="en-US" dirty="0" err="1" smtClean="0"/>
                        <a:t>Pb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Cd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495800"/>
            <a:ext cx="273798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83031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200" smtClean="0"/>
              <a:t>Indicator Bacteria and Their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id-ID" sz="2400" dirty="0" smtClean="0"/>
              <a:t>Bakteri bisa menjadi indikator apakah air telah bersih atau masih terdapat kontaminasi di dalamnya.</a:t>
            </a:r>
          </a:p>
          <a:p>
            <a:pPr marL="0" indent="0" algn="just">
              <a:buFontTx/>
              <a:buNone/>
              <a:defRPr/>
            </a:pPr>
            <a:endParaRPr lang="id-ID" sz="2400" dirty="0"/>
          </a:p>
          <a:p>
            <a:pPr algn="just">
              <a:defRPr/>
            </a:pPr>
            <a:endParaRPr lang="id-ID" sz="2400" dirty="0"/>
          </a:p>
          <a:p>
            <a:pPr marL="0" indent="0" algn="just">
              <a:buFontTx/>
              <a:buNone/>
              <a:defRPr/>
            </a:pPr>
            <a:endParaRPr lang="id-ID" sz="2400" dirty="0" smtClean="0"/>
          </a:p>
          <a:p>
            <a:pPr marL="0" indent="0" algn="just">
              <a:buFontTx/>
              <a:buNone/>
              <a:defRPr/>
            </a:pPr>
            <a:endParaRPr lang="id-ID" sz="2400" dirty="0"/>
          </a:p>
          <a:p>
            <a:pPr marL="0" indent="0" algn="just">
              <a:buFontTx/>
              <a:buNone/>
              <a:defRPr/>
            </a:pPr>
            <a:endParaRPr lang="id-ID" sz="2400" dirty="0" smtClean="0"/>
          </a:p>
          <a:p>
            <a:pPr marL="0" indent="0" algn="just">
              <a:buFontTx/>
              <a:buNone/>
              <a:defRPr/>
            </a:pPr>
            <a:endParaRPr lang="id-ID" sz="2400" dirty="0"/>
          </a:p>
          <a:p>
            <a:pPr marL="0" indent="0" algn="just">
              <a:buFontTx/>
              <a:buNone/>
              <a:defRPr/>
            </a:pPr>
            <a:endParaRPr lang="id-ID" sz="2400" dirty="0"/>
          </a:p>
          <a:p>
            <a:pPr marL="0" indent="0" algn="just">
              <a:buFontTx/>
              <a:buNone/>
              <a:defRPr/>
            </a:pPr>
            <a:r>
              <a:rPr lang="id-ID" sz="2400" dirty="0" smtClean="0"/>
              <a:t>Terdapatnya bakteri indikator di atas menunjukkan masih terdapat kontaminan di dalam air.</a:t>
            </a:r>
            <a:endParaRPr lang="id-ID" sz="24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53935129"/>
              </p:ext>
            </p:extLst>
          </p:nvPr>
        </p:nvGraphicFramePr>
        <p:xfrm>
          <a:off x="2133600" y="1905000"/>
          <a:ext cx="50292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200" dirty="0" smtClean="0"/>
              <a:t>Indicator Bacteria and Their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334000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id-ID" sz="2800" dirty="0" smtClean="0"/>
              <a:t>Terdapat dua metode untuk mengukur level dari organisme indikator :</a:t>
            </a:r>
            <a:endParaRPr lang="id-ID" sz="28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70599444"/>
              </p:ext>
            </p:extLst>
          </p:nvPr>
        </p:nvGraphicFramePr>
        <p:xfrm>
          <a:off x="1524000" y="2209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315200" cy="5410200"/>
          </a:xfrm>
        </p:spPr>
        <p:txBody>
          <a:bodyPr/>
          <a:lstStyle/>
          <a:p>
            <a:pPr algn="just">
              <a:defRPr/>
            </a:pPr>
            <a:r>
              <a:rPr lang="id-ID" sz="2400" dirty="0"/>
              <a:t>Statistical test</a:t>
            </a:r>
          </a:p>
          <a:p>
            <a:pPr marL="363538" indent="0" algn="just">
              <a:buFontTx/>
              <a:buNone/>
              <a:defRPr/>
            </a:pPr>
            <a:r>
              <a:rPr lang="id-ID" sz="2400" dirty="0"/>
              <a:t>Mengambil sample dari air dan melakukan tes untuk mengetahui organisme yang terdapat di badan air tersebut.</a:t>
            </a:r>
          </a:p>
          <a:p>
            <a:pPr marL="363538" indent="0" algn="just">
              <a:buFontTx/>
              <a:buNone/>
              <a:defRPr/>
            </a:pPr>
            <a:endParaRPr lang="id-ID" sz="2400" dirty="0"/>
          </a:p>
          <a:p>
            <a:pPr algn="just">
              <a:defRPr/>
            </a:pPr>
            <a:r>
              <a:rPr lang="id-ID" sz="2400" dirty="0"/>
              <a:t>Membrane filter</a:t>
            </a:r>
          </a:p>
          <a:p>
            <a:pPr marL="363538" indent="0" algn="just">
              <a:buFontTx/>
              <a:buNone/>
              <a:defRPr/>
            </a:pPr>
            <a:r>
              <a:rPr lang="id-ID" sz="2400" dirty="0"/>
              <a:t>Sample dari air difilter melalui membran, organisme akan tertahan di permukaan filter dan akan berkembangbiak di permukaan membran. Setelah beberapa waktu, membrane akan diperiksa dengan menghitung koloni organisme yang tumbuh.</a:t>
            </a:r>
          </a:p>
          <a:p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2322559453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Baku </a:t>
            </a:r>
            <a:r>
              <a:rPr lang="en-US" dirty="0" err="1" smtClean="0"/>
              <a:t>Mutu</a:t>
            </a:r>
            <a:r>
              <a:rPr lang="en-US" dirty="0" smtClean="0"/>
              <a:t> Air </a:t>
            </a:r>
            <a:r>
              <a:rPr lang="en-US" dirty="0" err="1" smtClean="0"/>
              <a:t>Limbah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498080" cy="2362200"/>
          </a:xfrm>
        </p:spPr>
        <p:txBody>
          <a:bodyPr/>
          <a:lstStyle/>
          <a:p>
            <a:r>
              <a:rPr lang="en-US" dirty="0"/>
              <a:t>PERATURAN MENTERI LINGKUNGAN HIDUP REPUBLIK INDONESIA NOMOR 5 TAHUN 2014 TENTANG BAKU MUTU AIR LIMBAH</a:t>
            </a:r>
          </a:p>
        </p:txBody>
      </p:sp>
    </p:spTree>
    <p:extLst>
      <p:ext uri="{BB962C8B-B14F-4D97-AF65-F5344CB8AC3E}">
        <p14:creationId xmlns:p14="http://schemas.microsoft.com/office/powerpoint/2010/main" val="247419766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8305800" cy="990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Komponen</a:t>
            </a:r>
            <a:r>
              <a:rPr lang="en-US" dirty="0" smtClean="0"/>
              <a:t> Air </a:t>
            </a:r>
            <a:r>
              <a:rPr lang="en-US" dirty="0" err="1" smtClean="0"/>
              <a:t>Limbah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Analisanya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990600"/>
          <a:ext cx="91440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590800"/>
            <a:ext cx="4800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Karakteristik Fisik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9389047"/>
              </p:ext>
            </p:extLst>
          </p:nvPr>
        </p:nvGraphicFramePr>
        <p:xfrm>
          <a:off x="457200" y="1295400"/>
          <a:ext cx="7315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61868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4400" dirty="0" err="1" smtClean="0">
                <a:latin typeface="Rockwell Extra Bold" pitchFamily="18" charset="0"/>
                <a:cs typeface="Times New Roman" pitchFamily="18" charset="0"/>
              </a:rPr>
              <a:t>Karakteristik</a:t>
            </a:r>
            <a:r>
              <a:rPr lang="en-US" sz="4400" dirty="0" smtClean="0">
                <a:latin typeface="Rockwell Extra Bold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Rockwell Extra Bold" pitchFamily="18" charset="0"/>
                <a:cs typeface="Times New Roman" pitchFamily="18" charset="0"/>
              </a:rPr>
              <a:t>Fisik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66800"/>
            <a:ext cx="7498080" cy="48006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DEFINISI 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600" dirty="0" smtClean="0"/>
              <a:t>		</a:t>
            </a:r>
            <a:r>
              <a:rPr lang="en-US" sz="3600" dirty="0" err="1" smtClean="0">
                <a:solidFill>
                  <a:schemeClr val="tx2"/>
                </a:solidFill>
              </a:rPr>
              <a:t>S</a:t>
            </a:r>
            <a:r>
              <a:rPr lang="en-US" dirty="0" err="1" smtClean="0">
                <a:solidFill>
                  <a:schemeClr val="tx2"/>
                </a:solidFill>
              </a:rPr>
              <a:t>ifat</a:t>
            </a:r>
            <a:r>
              <a:rPr lang="en-US" dirty="0" smtClean="0">
                <a:solidFill>
                  <a:schemeClr val="tx2"/>
                </a:solidFill>
              </a:rPr>
              <a:t> – </a:t>
            </a:r>
            <a:r>
              <a:rPr lang="en-US" dirty="0" err="1" smtClean="0">
                <a:solidFill>
                  <a:schemeClr val="tx2"/>
                </a:solidFill>
              </a:rPr>
              <a:t>sifat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atau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karakteristik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suatu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zat</a:t>
            </a:r>
            <a:r>
              <a:rPr lang="en-US" dirty="0" smtClean="0">
                <a:solidFill>
                  <a:schemeClr val="tx2"/>
                </a:solidFill>
              </a:rPr>
              <a:t> 	(air) yang </a:t>
            </a:r>
            <a:r>
              <a:rPr lang="en-US" dirty="0" err="1" smtClean="0">
                <a:solidFill>
                  <a:schemeClr val="tx2"/>
                </a:solidFill>
              </a:rPr>
              <a:t>berkaitan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dengan</a:t>
            </a:r>
            <a:r>
              <a:rPr lang="en-US" dirty="0" smtClean="0">
                <a:solidFill>
                  <a:schemeClr val="tx2"/>
                </a:solidFill>
              </a:rPr>
              <a:t> 	</a:t>
            </a:r>
            <a:r>
              <a:rPr lang="en-US" dirty="0" err="1" smtClean="0">
                <a:solidFill>
                  <a:schemeClr val="tx2"/>
                </a:solidFill>
              </a:rPr>
              <a:t>wujudnya</a:t>
            </a:r>
            <a:endParaRPr lang="en-US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tx2"/>
                </a:solidFill>
              </a:rPr>
              <a:t>		</a:t>
            </a:r>
            <a:r>
              <a:rPr lang="en-US" dirty="0" err="1" smtClean="0">
                <a:solidFill>
                  <a:schemeClr val="tx2"/>
                </a:solidFill>
              </a:rPr>
              <a:t>misalnya</a:t>
            </a:r>
            <a:r>
              <a:rPr lang="en-US" dirty="0" smtClean="0">
                <a:solidFill>
                  <a:schemeClr val="tx2"/>
                </a:solidFill>
              </a:rPr>
              <a:t> : </a:t>
            </a:r>
            <a:r>
              <a:rPr lang="en-US" dirty="0" err="1" smtClean="0">
                <a:solidFill>
                  <a:schemeClr val="tx2"/>
                </a:solidFill>
              </a:rPr>
              <a:t>warna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bau</a:t>
            </a:r>
            <a:r>
              <a:rPr lang="en-US" dirty="0" smtClean="0">
                <a:solidFill>
                  <a:schemeClr val="tx2"/>
                </a:solidFill>
              </a:rPr>
              <a:t>, rasa, </a:t>
            </a:r>
            <a:r>
              <a:rPr lang="en-US" dirty="0" err="1" smtClean="0">
                <a:solidFill>
                  <a:schemeClr val="tx2"/>
                </a:solidFill>
              </a:rPr>
              <a:t>kejernihan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dll</a:t>
            </a:r>
            <a:endParaRPr lang="en-US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3600" dirty="0" smtClean="0">
              <a:solidFill>
                <a:srgbClr val="FF3399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PARAMETER FISIK :</a:t>
            </a:r>
            <a:endParaRPr lang="en-US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tx2"/>
                </a:solidFill>
              </a:rPr>
              <a:t>	a. </a:t>
            </a:r>
            <a:r>
              <a:rPr lang="en-US" dirty="0" err="1" smtClean="0">
                <a:solidFill>
                  <a:schemeClr val="tx2"/>
                </a:solidFill>
              </a:rPr>
              <a:t>Kekekruhan</a:t>
            </a:r>
            <a:endParaRPr lang="en-US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tx2"/>
                </a:solidFill>
              </a:rPr>
              <a:t>	b. </a:t>
            </a:r>
            <a:r>
              <a:rPr lang="en-US" dirty="0" err="1" smtClean="0">
                <a:solidFill>
                  <a:schemeClr val="tx2"/>
                </a:solidFill>
              </a:rPr>
              <a:t>Warna</a:t>
            </a:r>
            <a:endParaRPr lang="en-US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tx2"/>
                </a:solidFill>
              </a:rPr>
              <a:t>	c. </a:t>
            </a:r>
            <a:r>
              <a:rPr lang="en-US" dirty="0" err="1" smtClean="0">
                <a:solidFill>
                  <a:schemeClr val="tx2"/>
                </a:solidFill>
              </a:rPr>
              <a:t>Temperatur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tx2"/>
                </a:solidFill>
              </a:rPr>
              <a:t>	d. </a:t>
            </a:r>
            <a:r>
              <a:rPr lang="en-US" dirty="0" err="1" smtClean="0">
                <a:solidFill>
                  <a:schemeClr val="tx2"/>
                </a:solidFill>
              </a:rPr>
              <a:t>Bau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 </a:t>
            </a:r>
            <a:r>
              <a:rPr lang="en-US" dirty="0" err="1" smtClean="0">
                <a:solidFill>
                  <a:schemeClr val="tx2"/>
                </a:solidFill>
                <a:sym typeface="Wingdings" pitchFamily="2" charset="2"/>
              </a:rPr>
              <a:t>tidak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sym typeface="Wingdings" pitchFamily="2" charset="2"/>
              </a:rPr>
              <a:t>berasa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sym typeface="Wingdings" pitchFamily="2" charset="2"/>
              </a:rPr>
              <a:t>dan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sym typeface="Wingdings" pitchFamily="2" charset="2"/>
              </a:rPr>
              <a:t>berbau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sym typeface="Wingdings" pitchFamily="2" charset="2"/>
              </a:rPr>
              <a:t>saat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sym typeface="Wingdings" pitchFamily="2" charset="2"/>
              </a:rPr>
              <a:t>diminum</a:t>
            </a:r>
            <a:endParaRPr lang="en-US" dirty="0" smtClean="0">
              <a:solidFill>
                <a:schemeClr val="tx2"/>
              </a:solidFill>
              <a:sym typeface="Wingdings" pitchFamily="2" charset="2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tx2"/>
                </a:solidFill>
                <a:sym typeface="Wingdings" pitchFamily="2" charset="2"/>
              </a:rPr>
              <a:t>	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d. </a:t>
            </a:r>
            <a:r>
              <a:rPr lang="en-US" dirty="0" err="1" smtClean="0">
                <a:solidFill>
                  <a:schemeClr val="tx2"/>
                </a:solidFill>
                <a:sym typeface="Wingdings" pitchFamily="2" charset="2"/>
              </a:rPr>
              <a:t>kandungan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sym typeface="Wingdings" pitchFamily="2" charset="2"/>
              </a:rPr>
              <a:t>Padatan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cxnSp>
        <p:nvCxnSpPr>
          <p:cNvPr id="7" name="Elbow Connector 6"/>
          <p:cNvCxnSpPr/>
          <p:nvPr/>
        </p:nvCxnSpPr>
        <p:spPr>
          <a:xfrm>
            <a:off x="1219200" y="1600200"/>
            <a:ext cx="609600" cy="2286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066800" y="152400"/>
          <a:ext cx="749935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498080" cy="1143000"/>
          </a:xfrm>
        </p:spPr>
        <p:txBody>
          <a:bodyPr/>
          <a:lstStyle/>
          <a:p>
            <a:r>
              <a:rPr lang="en-US" sz="4400" dirty="0" smtClean="0"/>
              <a:t>SOLID (PADATAN)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749808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ToTaL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SoliD</a:t>
            </a:r>
            <a:r>
              <a:rPr lang="en-US" dirty="0" smtClean="0"/>
              <a:t>       </a:t>
            </a:r>
            <a:r>
              <a:rPr lang="en-US" dirty="0" err="1" smtClean="0">
                <a:solidFill>
                  <a:schemeClr val="tx2"/>
                </a:solidFill>
              </a:rPr>
              <a:t>Jumlah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padatan</a:t>
            </a:r>
            <a:r>
              <a:rPr lang="en-US" dirty="0" smtClean="0">
                <a:solidFill>
                  <a:schemeClr val="tx2"/>
                </a:solidFill>
              </a:rPr>
              <a:t> yang </a:t>
            </a:r>
            <a:r>
              <a:rPr lang="en-US" dirty="0" err="1" smtClean="0">
                <a:solidFill>
                  <a:schemeClr val="tx2"/>
                </a:solidFill>
              </a:rPr>
              <a:t>terkandung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dalam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suatu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liquida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atau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campuran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liquida</a:t>
            </a:r>
            <a:r>
              <a:rPr lang="en-US" dirty="0" smtClean="0">
                <a:solidFill>
                  <a:schemeClr val="tx2"/>
                </a:solidFill>
              </a:rPr>
              <a:t> (</a:t>
            </a:r>
            <a:r>
              <a:rPr lang="en-US" dirty="0" err="1" smtClean="0">
                <a:solidFill>
                  <a:schemeClr val="tx2"/>
                </a:solidFill>
              </a:rPr>
              <a:t>pada</a:t>
            </a:r>
            <a:r>
              <a:rPr lang="en-US" dirty="0" smtClean="0">
                <a:solidFill>
                  <a:schemeClr val="tx2"/>
                </a:solidFill>
              </a:rPr>
              <a:t> air </a:t>
            </a:r>
            <a:r>
              <a:rPr lang="en-US" dirty="0" err="1" smtClean="0">
                <a:solidFill>
                  <a:schemeClr val="tx2"/>
                </a:solidFill>
              </a:rPr>
              <a:t>limbah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962400" y="990600"/>
            <a:ext cx="457200" cy="3810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90600" y="152400"/>
            <a:ext cx="7498080" cy="1143000"/>
          </a:xfrm>
        </p:spPr>
        <p:txBody>
          <a:bodyPr/>
          <a:lstStyle/>
          <a:p>
            <a:r>
              <a:rPr lang="en-US" dirty="0" err="1" smtClean="0"/>
              <a:t>Jenis-Jenis</a:t>
            </a:r>
            <a:r>
              <a:rPr lang="en-US" dirty="0" smtClean="0"/>
              <a:t> </a:t>
            </a:r>
            <a:r>
              <a:rPr lang="en-US" dirty="0" err="1" smtClean="0"/>
              <a:t>Padatan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219200"/>
          <a:ext cx="89154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1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TREATMENT </a:t>
            </a:r>
            <a:r>
              <a:rPr lang="en-US" b="1" dirty="0" smtClean="0">
                <a:solidFill>
                  <a:schemeClr val="tx1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PROCESS</a:t>
            </a:r>
            <a:endParaRPr lang="id-ID"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066800" y="1295400"/>
            <a:ext cx="7924800" cy="5257800"/>
            <a:chOff x="384" y="624"/>
            <a:chExt cx="5232" cy="3360"/>
          </a:xfrm>
        </p:grpSpPr>
        <p:sp>
          <p:nvSpPr>
            <p:cNvPr id="1037" name="Text Box 4"/>
            <p:cNvSpPr txBox="1">
              <a:spLocks noChangeArrowheads="1"/>
            </p:cNvSpPr>
            <p:nvPr/>
          </p:nvSpPr>
          <p:spPr bwMode="auto">
            <a:xfrm>
              <a:off x="1920" y="624"/>
              <a:ext cx="177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Ukuran partikel, </a:t>
              </a:r>
              <a:r>
                <a:rPr lang="en-US" sz="2000">
                  <a:latin typeface="Symbol" pitchFamily="18" charset="2"/>
                </a:rPr>
                <a:t>m</a:t>
              </a:r>
              <a:r>
                <a:rPr lang="en-US" sz="2000">
                  <a:latin typeface="Tahoma" pitchFamily="34" charset="0"/>
                </a:rPr>
                <a:t>m</a:t>
              </a:r>
            </a:p>
          </p:txBody>
        </p:sp>
        <p:sp>
          <p:nvSpPr>
            <p:cNvPr id="1038" name="Text Box 5"/>
            <p:cNvSpPr txBox="1">
              <a:spLocks noChangeArrowheads="1"/>
            </p:cNvSpPr>
            <p:nvPr/>
          </p:nvSpPr>
          <p:spPr bwMode="auto">
            <a:xfrm>
              <a:off x="561" y="1200"/>
              <a:ext cx="1008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dirty="0">
                  <a:latin typeface="Tahoma" pitchFamily="34" charset="0"/>
                </a:rPr>
                <a:t>Org. &amp; </a:t>
              </a:r>
              <a:r>
                <a:rPr lang="en-US" sz="1600" dirty="0" err="1">
                  <a:latin typeface="Tahoma" pitchFamily="34" charset="0"/>
                </a:rPr>
                <a:t>anorg</a:t>
              </a:r>
              <a:r>
                <a:rPr lang="en-US" sz="1600" dirty="0">
                  <a:latin typeface="Tahoma" pitchFamily="34" charset="0"/>
                </a:rPr>
                <a:t>. </a:t>
              </a:r>
              <a:r>
                <a:rPr lang="en-US" sz="1600" dirty="0" err="1">
                  <a:latin typeface="Tahoma" pitchFamily="34" charset="0"/>
                </a:rPr>
                <a:t>terlarut</a:t>
              </a:r>
              <a:endParaRPr lang="en-US" sz="1600" dirty="0">
                <a:latin typeface="Tahoma" pitchFamily="34" charset="0"/>
              </a:endParaRPr>
            </a:p>
          </p:txBody>
        </p:sp>
        <p:sp>
          <p:nvSpPr>
            <p:cNvPr id="1039" name="Text Box 6"/>
            <p:cNvSpPr txBox="1">
              <a:spLocks noChangeArrowheads="1"/>
            </p:cNvSpPr>
            <p:nvPr/>
          </p:nvSpPr>
          <p:spPr bwMode="auto">
            <a:xfrm>
              <a:off x="1536" y="1203"/>
              <a:ext cx="9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>
                  <a:latin typeface="Tahoma" pitchFamily="34" charset="0"/>
                </a:rPr>
                <a:t>Suspensi koloid</a:t>
              </a:r>
            </a:p>
          </p:txBody>
        </p:sp>
        <p:sp>
          <p:nvSpPr>
            <p:cNvPr id="1040" name="Text Box 7"/>
            <p:cNvSpPr txBox="1">
              <a:spLocks noChangeArrowheads="1"/>
            </p:cNvSpPr>
            <p:nvPr/>
          </p:nvSpPr>
          <p:spPr bwMode="auto">
            <a:xfrm>
              <a:off x="3648" y="2754"/>
              <a:ext cx="177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>
                  <a:latin typeface="Tahoma" pitchFamily="34" charset="0"/>
                </a:rPr>
                <a:t>Filtrasi/microstraining</a:t>
              </a:r>
            </a:p>
          </p:txBody>
        </p:sp>
        <p:sp>
          <p:nvSpPr>
            <p:cNvPr id="1041" name="Text Box 8"/>
            <p:cNvSpPr txBox="1">
              <a:spLocks noChangeArrowheads="1"/>
            </p:cNvSpPr>
            <p:nvPr/>
          </p:nvSpPr>
          <p:spPr bwMode="auto">
            <a:xfrm>
              <a:off x="3648" y="2126"/>
              <a:ext cx="177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>
                  <a:latin typeface="Tahoma" pitchFamily="34" charset="0"/>
                </a:rPr>
                <a:t>Sedimentasi/flotasi</a:t>
              </a:r>
            </a:p>
          </p:txBody>
        </p:sp>
        <p:sp>
          <p:nvSpPr>
            <p:cNvPr id="1042" name="Text Box 9"/>
            <p:cNvSpPr txBox="1">
              <a:spLocks noChangeArrowheads="1"/>
            </p:cNvSpPr>
            <p:nvPr/>
          </p:nvSpPr>
          <p:spPr bwMode="auto">
            <a:xfrm>
              <a:off x="3168" y="1200"/>
              <a:ext cx="1728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>
                  <a:latin typeface="Tahoma" pitchFamily="34" charset="0"/>
                </a:rPr>
                <a:t>Padatan tersuspensi dan padatan mengambang</a:t>
              </a:r>
            </a:p>
          </p:txBody>
        </p:sp>
        <p:sp>
          <p:nvSpPr>
            <p:cNvPr id="1043" name="Text Box 10"/>
            <p:cNvSpPr txBox="1">
              <a:spLocks noChangeArrowheads="1"/>
            </p:cNvSpPr>
            <p:nvPr/>
          </p:nvSpPr>
          <p:spPr bwMode="auto">
            <a:xfrm>
              <a:off x="1728" y="3126"/>
              <a:ext cx="177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>
                  <a:latin typeface="Tahoma" pitchFamily="34" charset="0"/>
                </a:rPr>
                <a:t>Koagulasi kimiawi</a:t>
              </a:r>
            </a:p>
          </p:txBody>
        </p:sp>
        <p:sp>
          <p:nvSpPr>
            <p:cNvPr id="1044" name="Text Box 11"/>
            <p:cNvSpPr txBox="1">
              <a:spLocks noChangeArrowheads="1"/>
            </p:cNvSpPr>
            <p:nvPr/>
          </p:nvSpPr>
          <p:spPr bwMode="auto">
            <a:xfrm>
              <a:off x="4641" y="1764"/>
              <a:ext cx="8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>
                  <a:latin typeface="Tahoma" pitchFamily="34" charset="0"/>
                </a:rPr>
                <a:t>Screening</a:t>
              </a:r>
            </a:p>
          </p:txBody>
        </p:sp>
        <p:sp>
          <p:nvSpPr>
            <p:cNvPr id="1045" name="Text Box 12"/>
            <p:cNvSpPr txBox="1">
              <a:spLocks noChangeArrowheads="1"/>
            </p:cNvSpPr>
            <p:nvPr/>
          </p:nvSpPr>
          <p:spPr bwMode="auto">
            <a:xfrm>
              <a:off x="1185" y="3729"/>
              <a:ext cx="177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>
                  <a:latin typeface="Tahoma" pitchFamily="34" charset="0"/>
                </a:rPr>
                <a:t>Biological oxidation</a:t>
              </a:r>
            </a:p>
          </p:txBody>
        </p:sp>
        <p:graphicFrame>
          <p:nvGraphicFramePr>
            <p:cNvPr id="1027" name="Object 3"/>
            <p:cNvGraphicFramePr>
              <a:graphicFrameLocks noChangeAspect="1"/>
            </p:cNvGraphicFramePr>
            <p:nvPr/>
          </p:nvGraphicFramePr>
          <p:xfrm>
            <a:off x="384" y="864"/>
            <a:ext cx="5136" cy="2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3" name="Worksheet" r:id="rId4" imgW="4935960" imgH="257040" progId="Excel.Sheet.8">
                    <p:embed/>
                  </p:oleObj>
                </mc:Choice>
                <mc:Fallback>
                  <p:oleObj name="Worksheet" r:id="rId4" imgW="4935960" imgH="257040" progId="Excel.Sheet.8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" y="864"/>
                          <a:ext cx="5136" cy="2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6" name="Line 14"/>
            <p:cNvSpPr>
              <a:spLocks noChangeShapeType="1"/>
            </p:cNvSpPr>
            <p:nvPr/>
          </p:nvSpPr>
          <p:spPr bwMode="auto">
            <a:xfrm>
              <a:off x="384" y="1200"/>
              <a:ext cx="5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047" name="Line 15"/>
            <p:cNvSpPr>
              <a:spLocks noChangeShapeType="1"/>
            </p:cNvSpPr>
            <p:nvPr/>
          </p:nvSpPr>
          <p:spPr bwMode="auto">
            <a:xfrm>
              <a:off x="384" y="1536"/>
              <a:ext cx="5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048" name="Line 16"/>
            <p:cNvSpPr>
              <a:spLocks noChangeShapeType="1"/>
            </p:cNvSpPr>
            <p:nvPr/>
          </p:nvSpPr>
          <p:spPr bwMode="auto">
            <a:xfrm>
              <a:off x="1536" y="1200"/>
              <a:ext cx="0" cy="2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049" name="Line 17"/>
            <p:cNvSpPr>
              <a:spLocks noChangeShapeType="1"/>
            </p:cNvSpPr>
            <p:nvPr/>
          </p:nvSpPr>
          <p:spPr bwMode="auto">
            <a:xfrm>
              <a:off x="2469" y="120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050" name="Line 18"/>
            <p:cNvSpPr>
              <a:spLocks noChangeShapeType="1"/>
            </p:cNvSpPr>
            <p:nvPr/>
          </p:nvSpPr>
          <p:spPr bwMode="auto">
            <a:xfrm>
              <a:off x="3435" y="1536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051" name="Line 19"/>
            <p:cNvSpPr>
              <a:spLocks noChangeShapeType="1"/>
            </p:cNvSpPr>
            <p:nvPr/>
          </p:nvSpPr>
          <p:spPr bwMode="auto">
            <a:xfrm>
              <a:off x="4626" y="153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052" name="Line 20"/>
            <p:cNvSpPr>
              <a:spLocks noChangeShapeType="1"/>
            </p:cNvSpPr>
            <p:nvPr/>
          </p:nvSpPr>
          <p:spPr bwMode="auto">
            <a:xfrm>
              <a:off x="3648" y="1536"/>
              <a:ext cx="0" cy="2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053" name="Line 21"/>
            <p:cNvSpPr>
              <a:spLocks noChangeShapeType="1"/>
            </p:cNvSpPr>
            <p:nvPr/>
          </p:nvSpPr>
          <p:spPr bwMode="auto">
            <a:xfrm>
              <a:off x="4626" y="1908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054" name="Line 22"/>
            <p:cNvSpPr>
              <a:spLocks noChangeShapeType="1"/>
            </p:cNvSpPr>
            <p:nvPr/>
          </p:nvSpPr>
          <p:spPr bwMode="auto">
            <a:xfrm>
              <a:off x="3657" y="2304"/>
              <a:ext cx="18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055" name="Line 23"/>
            <p:cNvSpPr>
              <a:spLocks noChangeShapeType="1"/>
            </p:cNvSpPr>
            <p:nvPr/>
          </p:nvSpPr>
          <p:spPr bwMode="auto">
            <a:xfrm>
              <a:off x="3456" y="2928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056" name="Line 24"/>
            <p:cNvSpPr>
              <a:spLocks noChangeShapeType="1"/>
            </p:cNvSpPr>
            <p:nvPr/>
          </p:nvSpPr>
          <p:spPr bwMode="auto">
            <a:xfrm>
              <a:off x="1536" y="3312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057" name="Line 25"/>
            <p:cNvSpPr>
              <a:spLocks noChangeShapeType="1"/>
            </p:cNvSpPr>
            <p:nvPr/>
          </p:nvSpPr>
          <p:spPr bwMode="auto">
            <a:xfrm>
              <a:off x="384" y="3888"/>
              <a:ext cx="3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058" name="Line 26"/>
            <p:cNvSpPr>
              <a:spLocks noChangeShapeType="1"/>
            </p:cNvSpPr>
            <p:nvPr/>
          </p:nvSpPr>
          <p:spPr bwMode="auto">
            <a:xfrm flipH="1">
              <a:off x="576" y="1776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059" name="Line 27"/>
            <p:cNvSpPr>
              <a:spLocks noChangeShapeType="1"/>
            </p:cNvSpPr>
            <p:nvPr/>
          </p:nvSpPr>
          <p:spPr bwMode="auto">
            <a:xfrm flipH="1">
              <a:off x="576" y="2100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060" name="Line 28"/>
            <p:cNvSpPr>
              <a:spLocks noChangeShapeType="1"/>
            </p:cNvSpPr>
            <p:nvPr/>
          </p:nvSpPr>
          <p:spPr bwMode="auto">
            <a:xfrm flipH="1">
              <a:off x="576" y="2427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061" name="Line 29"/>
            <p:cNvSpPr>
              <a:spLocks noChangeShapeType="1"/>
            </p:cNvSpPr>
            <p:nvPr/>
          </p:nvSpPr>
          <p:spPr bwMode="auto">
            <a:xfrm flipH="1">
              <a:off x="576" y="2772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062" name="Line 30"/>
            <p:cNvSpPr>
              <a:spLocks noChangeShapeType="1"/>
            </p:cNvSpPr>
            <p:nvPr/>
          </p:nvSpPr>
          <p:spPr bwMode="auto">
            <a:xfrm flipH="1">
              <a:off x="576" y="3120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063" name="Line 31"/>
            <p:cNvSpPr>
              <a:spLocks noChangeShapeType="1"/>
            </p:cNvSpPr>
            <p:nvPr/>
          </p:nvSpPr>
          <p:spPr bwMode="auto">
            <a:xfrm flipH="1">
              <a:off x="576" y="3456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064" name="Text Box 32"/>
            <p:cNvSpPr txBox="1">
              <a:spLocks noChangeArrowheads="1"/>
            </p:cNvSpPr>
            <p:nvPr/>
          </p:nvSpPr>
          <p:spPr bwMode="auto">
            <a:xfrm>
              <a:off x="624" y="1584"/>
              <a:ext cx="8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>
                  <a:latin typeface="Tahoma" pitchFamily="34" charset="0"/>
                </a:rPr>
                <a:t>Presipitasi</a:t>
              </a:r>
            </a:p>
          </p:txBody>
        </p:sp>
        <p:sp>
          <p:nvSpPr>
            <p:cNvPr id="1065" name="Text Box 33"/>
            <p:cNvSpPr txBox="1">
              <a:spLocks noChangeArrowheads="1"/>
            </p:cNvSpPr>
            <p:nvPr/>
          </p:nvSpPr>
          <p:spPr bwMode="auto">
            <a:xfrm>
              <a:off x="624" y="1908"/>
              <a:ext cx="8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>
                  <a:latin typeface="Tahoma" pitchFamily="34" charset="0"/>
                </a:rPr>
                <a:t>Transfer gas</a:t>
              </a:r>
            </a:p>
          </p:txBody>
        </p:sp>
        <p:sp>
          <p:nvSpPr>
            <p:cNvPr id="1066" name="Text Box 34"/>
            <p:cNvSpPr txBox="1">
              <a:spLocks noChangeArrowheads="1"/>
            </p:cNvSpPr>
            <p:nvPr/>
          </p:nvSpPr>
          <p:spPr bwMode="auto">
            <a:xfrm>
              <a:off x="624" y="2235"/>
              <a:ext cx="8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>
                  <a:latin typeface="Tahoma" pitchFamily="34" charset="0"/>
                </a:rPr>
                <a:t>Ion exchange</a:t>
              </a:r>
            </a:p>
          </p:txBody>
        </p:sp>
        <p:sp>
          <p:nvSpPr>
            <p:cNvPr id="1067" name="Text Box 35"/>
            <p:cNvSpPr txBox="1">
              <a:spLocks noChangeArrowheads="1"/>
            </p:cNvSpPr>
            <p:nvPr/>
          </p:nvSpPr>
          <p:spPr bwMode="auto">
            <a:xfrm>
              <a:off x="588" y="2580"/>
              <a:ext cx="9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>
                  <a:latin typeface="Tahoma" pitchFamily="34" charset="0"/>
                </a:rPr>
                <a:t>Reverse osmosis</a:t>
              </a:r>
            </a:p>
          </p:txBody>
        </p:sp>
        <p:sp>
          <p:nvSpPr>
            <p:cNvPr id="1068" name="Text Box 36"/>
            <p:cNvSpPr txBox="1">
              <a:spLocks noChangeArrowheads="1"/>
            </p:cNvSpPr>
            <p:nvPr/>
          </p:nvSpPr>
          <p:spPr bwMode="auto">
            <a:xfrm>
              <a:off x="624" y="2928"/>
              <a:ext cx="8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>
                  <a:latin typeface="Tahoma" pitchFamily="34" charset="0"/>
                </a:rPr>
                <a:t>Elektrodialisis</a:t>
              </a:r>
            </a:p>
          </p:txBody>
        </p:sp>
        <p:sp>
          <p:nvSpPr>
            <p:cNvPr id="1069" name="Text Box 37"/>
            <p:cNvSpPr txBox="1">
              <a:spLocks noChangeArrowheads="1"/>
            </p:cNvSpPr>
            <p:nvPr/>
          </p:nvSpPr>
          <p:spPr bwMode="auto">
            <a:xfrm>
              <a:off x="624" y="3264"/>
              <a:ext cx="8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>
                  <a:latin typeface="Tahoma" pitchFamily="34" charset="0"/>
                </a:rPr>
                <a:t>Adsopsi</a:t>
              </a:r>
            </a:p>
          </p:txBody>
        </p:sp>
        <p:sp>
          <p:nvSpPr>
            <p:cNvPr id="1070" name="Line 38"/>
            <p:cNvSpPr>
              <a:spLocks noChangeShapeType="1"/>
            </p:cNvSpPr>
            <p:nvPr/>
          </p:nvSpPr>
          <p:spPr bwMode="auto">
            <a:xfrm flipH="1">
              <a:off x="528" y="1776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071" name="Line 39"/>
            <p:cNvSpPr>
              <a:spLocks noChangeShapeType="1"/>
            </p:cNvSpPr>
            <p:nvPr/>
          </p:nvSpPr>
          <p:spPr bwMode="auto">
            <a:xfrm flipH="1">
              <a:off x="528" y="2100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072" name="Line 40"/>
            <p:cNvSpPr>
              <a:spLocks noChangeShapeType="1"/>
            </p:cNvSpPr>
            <p:nvPr/>
          </p:nvSpPr>
          <p:spPr bwMode="auto">
            <a:xfrm flipH="1">
              <a:off x="528" y="2427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073" name="Line 41"/>
            <p:cNvSpPr>
              <a:spLocks noChangeShapeType="1"/>
            </p:cNvSpPr>
            <p:nvPr/>
          </p:nvSpPr>
          <p:spPr bwMode="auto">
            <a:xfrm flipH="1">
              <a:off x="528" y="2772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074" name="Line 42"/>
            <p:cNvSpPr>
              <a:spLocks noChangeShapeType="1"/>
            </p:cNvSpPr>
            <p:nvPr/>
          </p:nvSpPr>
          <p:spPr bwMode="auto">
            <a:xfrm flipH="1">
              <a:off x="528" y="3120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075" name="Line 43"/>
            <p:cNvSpPr>
              <a:spLocks noChangeShapeType="1"/>
            </p:cNvSpPr>
            <p:nvPr/>
          </p:nvSpPr>
          <p:spPr bwMode="auto">
            <a:xfrm flipH="1">
              <a:off x="528" y="3456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076" name="Line 44"/>
            <p:cNvSpPr>
              <a:spLocks noChangeShapeType="1"/>
            </p:cNvSpPr>
            <p:nvPr/>
          </p:nvSpPr>
          <p:spPr bwMode="auto">
            <a:xfrm>
              <a:off x="4674" y="2304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077" name="Line 45"/>
            <p:cNvSpPr>
              <a:spLocks noChangeShapeType="1"/>
            </p:cNvSpPr>
            <p:nvPr/>
          </p:nvSpPr>
          <p:spPr bwMode="auto">
            <a:xfrm>
              <a:off x="4686" y="1908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078" name="Line 46"/>
            <p:cNvSpPr>
              <a:spLocks noChangeShapeType="1"/>
            </p:cNvSpPr>
            <p:nvPr/>
          </p:nvSpPr>
          <p:spPr bwMode="auto">
            <a:xfrm>
              <a:off x="4704" y="2928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3730193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a unggu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esa unggul</Template>
  <TotalTime>3372</TotalTime>
  <Words>1247</Words>
  <Application>Microsoft Office PowerPoint</Application>
  <PresentationFormat>On-screen Show (4:3)</PresentationFormat>
  <Paragraphs>233</Paragraphs>
  <Slides>30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esa unggul</vt:lpstr>
      <vt:lpstr>Worksheet</vt:lpstr>
      <vt:lpstr>PowerPoint Presentation</vt:lpstr>
      <vt:lpstr>PowerPoint Presentation</vt:lpstr>
      <vt:lpstr>Komponen Air Limbah dan Analisanya</vt:lpstr>
      <vt:lpstr>Karakteristik Fisik</vt:lpstr>
      <vt:lpstr>Karakteristik Fisik </vt:lpstr>
      <vt:lpstr>PowerPoint Presentation</vt:lpstr>
      <vt:lpstr>SOLID (PADATAN)</vt:lpstr>
      <vt:lpstr>Jenis-Jenis Padatan</vt:lpstr>
      <vt:lpstr>TREATMENT PROCESS</vt:lpstr>
      <vt:lpstr>Pengklasifikasian &amp; Tingkatan padatan dalam Air Limbah</vt:lpstr>
      <vt:lpstr>Settleable Solid </vt:lpstr>
      <vt:lpstr>Imhoff Cone</vt:lpstr>
      <vt:lpstr>SUSPENDED SOLID</vt:lpstr>
      <vt:lpstr>PowerPoint Presentation</vt:lpstr>
      <vt:lpstr>Solid</vt:lpstr>
      <vt:lpstr>Solid</vt:lpstr>
      <vt:lpstr>Solid</vt:lpstr>
      <vt:lpstr>Karakter Kimia</vt:lpstr>
      <vt:lpstr>PowerPoint Presentation</vt:lpstr>
      <vt:lpstr>Biological Oxygen Demand (BOD)</vt:lpstr>
      <vt:lpstr>COD</vt:lpstr>
      <vt:lpstr>PowerPoint Presentation</vt:lpstr>
      <vt:lpstr>PowerPoint Presentation</vt:lpstr>
      <vt:lpstr>Karakter Biologis</vt:lpstr>
      <vt:lpstr> Algae</vt:lpstr>
      <vt:lpstr>Indicator Bacteria and Their Analysis</vt:lpstr>
      <vt:lpstr>Indicator Bacteria and Their Analysis</vt:lpstr>
      <vt:lpstr>PowerPoint Presentation</vt:lpstr>
      <vt:lpstr>Baku Mutu Air Limbah Industri </vt:lpstr>
      <vt:lpstr>PowerPoint Presentation</vt:lpstr>
    </vt:vector>
  </TitlesOfParts>
  <Company>Windows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PABRIK NaOH DENGAN PROSES MEMBRAN ION</dc:title>
  <dc:creator>Microsoft</dc:creator>
  <cp:lastModifiedBy>Asus</cp:lastModifiedBy>
  <cp:revision>230</cp:revision>
  <dcterms:created xsi:type="dcterms:W3CDTF">2010-01-24T04:00:29Z</dcterms:created>
  <dcterms:modified xsi:type="dcterms:W3CDTF">2017-09-04T16:47:39Z</dcterms:modified>
</cp:coreProperties>
</file>