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0" r:id="rId5"/>
    <p:sldId id="261" r:id="rId6"/>
    <p:sldId id="262" r:id="rId7"/>
    <p:sldId id="263" r:id="rId8"/>
    <p:sldId id="257" r:id="rId9"/>
    <p:sldId id="264" r:id="rId10"/>
    <p:sldId id="268" r:id="rId11"/>
    <p:sldId id="269" r:id="rId12"/>
    <p:sldId id="270" r:id="rId13"/>
    <p:sldId id="271" r:id="rId14"/>
    <p:sldId id="272" r:id="rId15"/>
    <p:sldId id="273" r:id="rId16"/>
    <p:sldId id="275" r:id="rId17"/>
    <p:sldId id="274" r:id="rId18"/>
    <p:sldId id="265" r:id="rId19"/>
    <p:sldId id="266" r:id="rId20"/>
    <p:sldId id="267"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3F8A0-18D2-4DD1-890C-1BF3DA2D7788}" type="doc">
      <dgm:prSet loTypeId="urn:microsoft.com/office/officeart/2005/8/layout/hProcess9" loCatId="process" qsTypeId="urn:microsoft.com/office/officeart/2005/8/quickstyle/simple1" qsCatId="simple" csTypeId="urn:microsoft.com/office/officeart/2005/8/colors/accent1_2" csCatId="accent1" phldr="1"/>
      <dgm:spPr/>
    </dgm:pt>
    <dgm:pt modelId="{811BE5E9-0D8E-4050-A84D-6E846D890075}">
      <dgm:prSet phldrT="[Text]"/>
      <dgm:spPr/>
      <dgm:t>
        <a:bodyPr/>
        <a:lstStyle/>
        <a:p>
          <a:r>
            <a:rPr lang="en-US" dirty="0" err="1" smtClean="0"/>
            <a:t>Pengapungan</a:t>
          </a:r>
          <a:r>
            <a:rPr lang="en-US" dirty="0" smtClean="0"/>
            <a:t> </a:t>
          </a:r>
          <a:endParaRPr lang="en-US" dirty="0"/>
        </a:p>
      </dgm:t>
    </dgm:pt>
    <dgm:pt modelId="{6EDBAA98-1723-4640-AF49-948D36D16618}" type="parTrans" cxnId="{43ED20B6-139D-4ABE-9F6D-F3044CF5CBFC}">
      <dgm:prSet/>
      <dgm:spPr/>
      <dgm:t>
        <a:bodyPr/>
        <a:lstStyle/>
        <a:p>
          <a:endParaRPr lang="en-US"/>
        </a:p>
      </dgm:t>
    </dgm:pt>
    <dgm:pt modelId="{96BD01D4-DCF1-4024-847C-F22C8D8D84B0}" type="sibTrans" cxnId="{43ED20B6-139D-4ABE-9F6D-F3044CF5CBFC}">
      <dgm:prSet/>
      <dgm:spPr/>
      <dgm:t>
        <a:bodyPr/>
        <a:lstStyle/>
        <a:p>
          <a:endParaRPr lang="en-US"/>
        </a:p>
      </dgm:t>
    </dgm:pt>
    <dgm:pt modelId="{9B992B1A-2C6B-44AB-8565-009A5B237A8C}">
      <dgm:prSet phldrT="[Text]"/>
      <dgm:spPr/>
      <dgm:t>
        <a:bodyPr/>
        <a:lstStyle/>
        <a:p>
          <a:r>
            <a:rPr lang="en-US" dirty="0" err="1" smtClean="0"/>
            <a:t>Panyaringan</a:t>
          </a:r>
          <a:r>
            <a:rPr lang="en-US" dirty="0" smtClean="0"/>
            <a:t> </a:t>
          </a:r>
          <a:endParaRPr lang="en-US" dirty="0"/>
        </a:p>
      </dgm:t>
    </dgm:pt>
    <dgm:pt modelId="{3A1210B4-4DD6-4432-B9A9-21FD71EE797A}" type="parTrans" cxnId="{D8D4F225-7712-4C92-90CB-7FCBC6CA20D0}">
      <dgm:prSet/>
      <dgm:spPr/>
      <dgm:t>
        <a:bodyPr/>
        <a:lstStyle/>
        <a:p>
          <a:endParaRPr lang="en-US"/>
        </a:p>
      </dgm:t>
    </dgm:pt>
    <dgm:pt modelId="{A872288F-1AFA-4A2A-8305-54AC06CA8041}" type="sibTrans" cxnId="{D8D4F225-7712-4C92-90CB-7FCBC6CA20D0}">
      <dgm:prSet/>
      <dgm:spPr/>
      <dgm:t>
        <a:bodyPr/>
        <a:lstStyle/>
        <a:p>
          <a:endParaRPr lang="en-US"/>
        </a:p>
      </dgm:t>
    </dgm:pt>
    <dgm:pt modelId="{651A0438-A8EC-47A3-9C47-19AF3594A02D}">
      <dgm:prSet phldrT="[Text]"/>
      <dgm:spPr/>
      <dgm:t>
        <a:bodyPr/>
        <a:lstStyle/>
        <a:p>
          <a:r>
            <a:rPr lang="en-US" dirty="0" err="1" smtClean="0"/>
            <a:t>Pengendapan</a:t>
          </a:r>
          <a:r>
            <a:rPr lang="en-US" dirty="0" smtClean="0"/>
            <a:t> </a:t>
          </a:r>
          <a:endParaRPr lang="en-US" dirty="0"/>
        </a:p>
      </dgm:t>
    </dgm:pt>
    <dgm:pt modelId="{6579482E-24EC-40BC-9C27-AC46C40243DC}" type="parTrans" cxnId="{12FB7B68-12AC-4FD6-8685-ED827D1EC642}">
      <dgm:prSet/>
      <dgm:spPr/>
      <dgm:t>
        <a:bodyPr/>
        <a:lstStyle/>
        <a:p>
          <a:endParaRPr lang="en-US"/>
        </a:p>
      </dgm:t>
    </dgm:pt>
    <dgm:pt modelId="{D1EC9617-057B-43C4-ABA5-560CD473912B}" type="sibTrans" cxnId="{12FB7B68-12AC-4FD6-8685-ED827D1EC642}">
      <dgm:prSet/>
      <dgm:spPr/>
      <dgm:t>
        <a:bodyPr/>
        <a:lstStyle/>
        <a:p>
          <a:endParaRPr lang="en-US"/>
        </a:p>
      </dgm:t>
    </dgm:pt>
    <dgm:pt modelId="{B0BB3652-3BDC-4D4A-968F-72845398BAF9}" type="pres">
      <dgm:prSet presAssocID="{3FF3F8A0-18D2-4DD1-890C-1BF3DA2D7788}" presName="CompostProcess" presStyleCnt="0">
        <dgm:presLayoutVars>
          <dgm:dir/>
          <dgm:resizeHandles val="exact"/>
        </dgm:presLayoutVars>
      </dgm:prSet>
      <dgm:spPr/>
    </dgm:pt>
    <dgm:pt modelId="{EBC32D3C-7DCF-40AE-958F-4F48F7FF53D5}" type="pres">
      <dgm:prSet presAssocID="{3FF3F8A0-18D2-4DD1-890C-1BF3DA2D7788}" presName="arrow" presStyleLbl="bgShp" presStyleIdx="0" presStyleCnt="1"/>
      <dgm:spPr/>
    </dgm:pt>
    <dgm:pt modelId="{5F5BACC2-7A2E-4A85-BAE2-0755DED99B11}" type="pres">
      <dgm:prSet presAssocID="{3FF3F8A0-18D2-4DD1-890C-1BF3DA2D7788}" presName="linearProcess" presStyleCnt="0"/>
      <dgm:spPr/>
    </dgm:pt>
    <dgm:pt modelId="{CE1C42F4-E865-43AF-B492-E5789CA82564}" type="pres">
      <dgm:prSet presAssocID="{811BE5E9-0D8E-4050-A84D-6E846D890075}" presName="textNode" presStyleLbl="node1" presStyleIdx="0" presStyleCnt="3">
        <dgm:presLayoutVars>
          <dgm:bulletEnabled val="1"/>
        </dgm:presLayoutVars>
      </dgm:prSet>
      <dgm:spPr/>
      <dgm:t>
        <a:bodyPr/>
        <a:lstStyle/>
        <a:p>
          <a:endParaRPr lang="id-ID"/>
        </a:p>
      </dgm:t>
    </dgm:pt>
    <dgm:pt modelId="{94AC9B8C-92CA-41CD-B398-3C7E60D947B2}" type="pres">
      <dgm:prSet presAssocID="{96BD01D4-DCF1-4024-847C-F22C8D8D84B0}" presName="sibTrans" presStyleCnt="0"/>
      <dgm:spPr/>
    </dgm:pt>
    <dgm:pt modelId="{82DC82AC-0AF3-45AD-A999-00C9E5E6458F}" type="pres">
      <dgm:prSet presAssocID="{9B992B1A-2C6B-44AB-8565-009A5B237A8C}" presName="textNode" presStyleLbl="node1" presStyleIdx="1" presStyleCnt="3">
        <dgm:presLayoutVars>
          <dgm:bulletEnabled val="1"/>
        </dgm:presLayoutVars>
      </dgm:prSet>
      <dgm:spPr/>
      <dgm:t>
        <a:bodyPr/>
        <a:lstStyle/>
        <a:p>
          <a:endParaRPr lang="id-ID"/>
        </a:p>
      </dgm:t>
    </dgm:pt>
    <dgm:pt modelId="{948D4D6A-F3A8-4F71-81D0-5347834B38F7}" type="pres">
      <dgm:prSet presAssocID="{A872288F-1AFA-4A2A-8305-54AC06CA8041}" presName="sibTrans" presStyleCnt="0"/>
      <dgm:spPr/>
    </dgm:pt>
    <dgm:pt modelId="{5C42F8CC-6C8E-4030-BFB4-D317A48F13EB}" type="pres">
      <dgm:prSet presAssocID="{651A0438-A8EC-47A3-9C47-19AF3594A02D}" presName="textNode" presStyleLbl="node1" presStyleIdx="2" presStyleCnt="3">
        <dgm:presLayoutVars>
          <dgm:bulletEnabled val="1"/>
        </dgm:presLayoutVars>
      </dgm:prSet>
      <dgm:spPr/>
      <dgm:t>
        <a:bodyPr/>
        <a:lstStyle/>
        <a:p>
          <a:endParaRPr lang="id-ID"/>
        </a:p>
      </dgm:t>
    </dgm:pt>
  </dgm:ptLst>
  <dgm:cxnLst>
    <dgm:cxn modelId="{68084DE2-EB76-424E-AF38-1452A0376A30}" type="presOf" srcId="{651A0438-A8EC-47A3-9C47-19AF3594A02D}" destId="{5C42F8CC-6C8E-4030-BFB4-D317A48F13EB}" srcOrd="0" destOrd="0" presId="urn:microsoft.com/office/officeart/2005/8/layout/hProcess9"/>
    <dgm:cxn modelId="{12FB7B68-12AC-4FD6-8685-ED827D1EC642}" srcId="{3FF3F8A0-18D2-4DD1-890C-1BF3DA2D7788}" destId="{651A0438-A8EC-47A3-9C47-19AF3594A02D}" srcOrd="2" destOrd="0" parTransId="{6579482E-24EC-40BC-9C27-AC46C40243DC}" sibTransId="{D1EC9617-057B-43C4-ABA5-560CD473912B}"/>
    <dgm:cxn modelId="{D8D4F225-7712-4C92-90CB-7FCBC6CA20D0}" srcId="{3FF3F8A0-18D2-4DD1-890C-1BF3DA2D7788}" destId="{9B992B1A-2C6B-44AB-8565-009A5B237A8C}" srcOrd="1" destOrd="0" parTransId="{3A1210B4-4DD6-4432-B9A9-21FD71EE797A}" sibTransId="{A872288F-1AFA-4A2A-8305-54AC06CA8041}"/>
    <dgm:cxn modelId="{051744A6-26CD-4780-9508-AA7C681FB306}" type="presOf" srcId="{3FF3F8A0-18D2-4DD1-890C-1BF3DA2D7788}" destId="{B0BB3652-3BDC-4D4A-968F-72845398BAF9}" srcOrd="0" destOrd="0" presId="urn:microsoft.com/office/officeart/2005/8/layout/hProcess9"/>
    <dgm:cxn modelId="{43ED20B6-139D-4ABE-9F6D-F3044CF5CBFC}" srcId="{3FF3F8A0-18D2-4DD1-890C-1BF3DA2D7788}" destId="{811BE5E9-0D8E-4050-A84D-6E846D890075}" srcOrd="0" destOrd="0" parTransId="{6EDBAA98-1723-4640-AF49-948D36D16618}" sibTransId="{96BD01D4-DCF1-4024-847C-F22C8D8D84B0}"/>
    <dgm:cxn modelId="{DDADBEAF-B7C2-4DB4-AE33-6B6E46E6E6E3}" type="presOf" srcId="{9B992B1A-2C6B-44AB-8565-009A5B237A8C}" destId="{82DC82AC-0AF3-45AD-A999-00C9E5E6458F}" srcOrd="0" destOrd="0" presId="urn:microsoft.com/office/officeart/2005/8/layout/hProcess9"/>
    <dgm:cxn modelId="{4C918254-638A-466C-B4D6-56853D6D4670}" type="presOf" srcId="{811BE5E9-0D8E-4050-A84D-6E846D890075}" destId="{CE1C42F4-E865-43AF-B492-E5789CA82564}" srcOrd="0" destOrd="0" presId="urn:microsoft.com/office/officeart/2005/8/layout/hProcess9"/>
    <dgm:cxn modelId="{E04EB5EB-AD24-459A-B136-0D133D9D22A9}" type="presParOf" srcId="{B0BB3652-3BDC-4D4A-968F-72845398BAF9}" destId="{EBC32D3C-7DCF-40AE-958F-4F48F7FF53D5}" srcOrd="0" destOrd="0" presId="urn:microsoft.com/office/officeart/2005/8/layout/hProcess9"/>
    <dgm:cxn modelId="{1B92EFE4-F5AE-4CB7-B160-23AE0F2BDEEA}" type="presParOf" srcId="{B0BB3652-3BDC-4D4A-968F-72845398BAF9}" destId="{5F5BACC2-7A2E-4A85-BAE2-0755DED99B11}" srcOrd="1" destOrd="0" presId="urn:microsoft.com/office/officeart/2005/8/layout/hProcess9"/>
    <dgm:cxn modelId="{A0BC216B-92CE-40E2-846C-2CA82565C24F}" type="presParOf" srcId="{5F5BACC2-7A2E-4A85-BAE2-0755DED99B11}" destId="{CE1C42F4-E865-43AF-B492-E5789CA82564}" srcOrd="0" destOrd="0" presId="urn:microsoft.com/office/officeart/2005/8/layout/hProcess9"/>
    <dgm:cxn modelId="{C34BF997-B0A0-434B-8FBC-CC0C9108C367}" type="presParOf" srcId="{5F5BACC2-7A2E-4A85-BAE2-0755DED99B11}" destId="{94AC9B8C-92CA-41CD-B398-3C7E60D947B2}" srcOrd="1" destOrd="0" presId="urn:microsoft.com/office/officeart/2005/8/layout/hProcess9"/>
    <dgm:cxn modelId="{D49BDF04-3699-45B4-95B2-9D6DF0EF9214}" type="presParOf" srcId="{5F5BACC2-7A2E-4A85-BAE2-0755DED99B11}" destId="{82DC82AC-0AF3-45AD-A999-00C9E5E6458F}" srcOrd="2" destOrd="0" presId="urn:microsoft.com/office/officeart/2005/8/layout/hProcess9"/>
    <dgm:cxn modelId="{18931D1D-84B8-4A47-BAD7-F91C94950ED7}" type="presParOf" srcId="{5F5BACC2-7A2E-4A85-BAE2-0755DED99B11}" destId="{948D4D6A-F3A8-4F71-81D0-5347834B38F7}" srcOrd="3" destOrd="0" presId="urn:microsoft.com/office/officeart/2005/8/layout/hProcess9"/>
    <dgm:cxn modelId="{07A251ED-392F-4794-A7AE-72FBEE73F947}" type="presParOf" srcId="{5F5BACC2-7A2E-4A85-BAE2-0755DED99B11}" destId="{5C42F8CC-6C8E-4030-BFB4-D317A48F13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32D3C-7DCF-40AE-958F-4F48F7FF53D5}">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C42F4-E865-43AF-B492-E5789CA82564}">
      <dsp:nvSpPr>
        <dsp:cNvPr id="0" name=""/>
        <dsp:cNvSpPr/>
      </dsp:nvSpPr>
      <dsp:spPr>
        <a:xfrm>
          <a:off x="100" y="1357788"/>
          <a:ext cx="260932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t>Pengapungan</a:t>
          </a:r>
          <a:r>
            <a:rPr lang="en-US" sz="3100" kern="1200" dirty="0" smtClean="0"/>
            <a:t> </a:t>
          </a:r>
          <a:endParaRPr lang="en-US" sz="3100" kern="1200" dirty="0"/>
        </a:p>
      </dsp:txBody>
      <dsp:txXfrm>
        <a:off x="88476" y="1446164"/>
        <a:ext cx="2432569" cy="1633633"/>
      </dsp:txXfrm>
    </dsp:sp>
    <dsp:sp modelId="{82DC82AC-0AF3-45AD-A999-00C9E5E6458F}">
      <dsp:nvSpPr>
        <dsp:cNvPr id="0" name=""/>
        <dsp:cNvSpPr/>
      </dsp:nvSpPr>
      <dsp:spPr>
        <a:xfrm>
          <a:off x="2810139" y="1357788"/>
          <a:ext cx="260932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t>Panyaringan</a:t>
          </a:r>
          <a:r>
            <a:rPr lang="en-US" sz="3100" kern="1200" dirty="0" smtClean="0"/>
            <a:t> </a:t>
          </a:r>
          <a:endParaRPr lang="en-US" sz="3100" kern="1200" dirty="0"/>
        </a:p>
      </dsp:txBody>
      <dsp:txXfrm>
        <a:off x="2898515" y="1446164"/>
        <a:ext cx="2432569" cy="1633633"/>
      </dsp:txXfrm>
    </dsp:sp>
    <dsp:sp modelId="{5C42F8CC-6C8E-4030-BFB4-D317A48F13EB}">
      <dsp:nvSpPr>
        <dsp:cNvPr id="0" name=""/>
        <dsp:cNvSpPr/>
      </dsp:nvSpPr>
      <dsp:spPr>
        <a:xfrm>
          <a:off x="5620177" y="1357788"/>
          <a:ext cx="260932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t>Pengendapan</a:t>
          </a:r>
          <a:r>
            <a:rPr lang="en-US" sz="3100" kern="1200" dirty="0" smtClean="0"/>
            <a:t> </a:t>
          </a:r>
          <a:endParaRPr lang="en-US" sz="3100" kern="1200" dirty="0"/>
        </a:p>
      </dsp:txBody>
      <dsp:txXfrm>
        <a:off x="5708553" y="1446164"/>
        <a:ext cx="2432569"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D74BB1F-1E8A-4871-B9B0-8984E36586A8}"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E3B28-E8B5-4EC4-A4D6-08C6C1D437D6}" type="slidenum">
              <a:rPr lang="en-US" smtClean="0"/>
              <a:t>‹#›</a:t>
            </a:fld>
            <a:endParaRPr lang="en-US"/>
          </a:p>
        </p:txBody>
      </p:sp>
    </p:spTree>
    <p:extLst>
      <p:ext uri="{BB962C8B-B14F-4D97-AF65-F5344CB8AC3E}">
        <p14:creationId xmlns:p14="http://schemas.microsoft.com/office/powerpoint/2010/main" val="226757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74BB1F-1E8A-4871-B9B0-8984E36586A8}"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E3B28-E8B5-4EC4-A4D6-08C6C1D437D6}" type="slidenum">
              <a:rPr lang="en-US" smtClean="0"/>
              <a:t>‹#›</a:t>
            </a:fld>
            <a:endParaRPr lang="en-US"/>
          </a:p>
        </p:txBody>
      </p:sp>
    </p:spTree>
    <p:extLst>
      <p:ext uri="{BB962C8B-B14F-4D97-AF65-F5344CB8AC3E}">
        <p14:creationId xmlns:p14="http://schemas.microsoft.com/office/powerpoint/2010/main" val="15757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74BB1F-1E8A-4871-B9B0-8984E36586A8}"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E3B28-E8B5-4EC4-A4D6-08C6C1D437D6}" type="slidenum">
              <a:rPr lang="en-US" smtClean="0"/>
              <a:t>‹#›</a:t>
            </a:fld>
            <a:endParaRPr lang="en-US"/>
          </a:p>
        </p:txBody>
      </p:sp>
    </p:spTree>
    <p:extLst>
      <p:ext uri="{BB962C8B-B14F-4D97-AF65-F5344CB8AC3E}">
        <p14:creationId xmlns:p14="http://schemas.microsoft.com/office/powerpoint/2010/main" val="348244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74BB1F-1E8A-4871-B9B0-8984E36586A8}"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E3B28-E8B5-4EC4-A4D6-08C6C1D437D6}" type="slidenum">
              <a:rPr lang="en-US" smtClean="0"/>
              <a:t>‹#›</a:t>
            </a:fld>
            <a:endParaRPr lang="en-US"/>
          </a:p>
        </p:txBody>
      </p:sp>
    </p:spTree>
    <p:extLst>
      <p:ext uri="{BB962C8B-B14F-4D97-AF65-F5344CB8AC3E}">
        <p14:creationId xmlns:p14="http://schemas.microsoft.com/office/powerpoint/2010/main" val="143305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BB1F-1E8A-4871-B9B0-8984E36586A8}"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E3B28-E8B5-4EC4-A4D6-08C6C1D437D6}" type="slidenum">
              <a:rPr lang="en-US" smtClean="0"/>
              <a:t>‹#›</a:t>
            </a:fld>
            <a:endParaRPr lang="en-US"/>
          </a:p>
        </p:txBody>
      </p:sp>
    </p:spTree>
    <p:extLst>
      <p:ext uri="{BB962C8B-B14F-4D97-AF65-F5344CB8AC3E}">
        <p14:creationId xmlns:p14="http://schemas.microsoft.com/office/powerpoint/2010/main" val="70957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74BB1F-1E8A-4871-B9B0-8984E36586A8}"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E3B28-E8B5-4EC4-A4D6-08C6C1D437D6}" type="slidenum">
              <a:rPr lang="en-US" smtClean="0"/>
              <a:t>‹#›</a:t>
            </a:fld>
            <a:endParaRPr lang="en-US"/>
          </a:p>
        </p:txBody>
      </p:sp>
    </p:spTree>
    <p:extLst>
      <p:ext uri="{BB962C8B-B14F-4D97-AF65-F5344CB8AC3E}">
        <p14:creationId xmlns:p14="http://schemas.microsoft.com/office/powerpoint/2010/main" val="175266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D74BB1F-1E8A-4871-B9B0-8984E36586A8}"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E3B28-E8B5-4EC4-A4D6-08C6C1D437D6}" type="slidenum">
              <a:rPr lang="en-US" smtClean="0"/>
              <a:t>‹#›</a:t>
            </a:fld>
            <a:endParaRPr lang="en-US"/>
          </a:p>
        </p:txBody>
      </p:sp>
    </p:spTree>
    <p:extLst>
      <p:ext uri="{BB962C8B-B14F-4D97-AF65-F5344CB8AC3E}">
        <p14:creationId xmlns:p14="http://schemas.microsoft.com/office/powerpoint/2010/main" val="273576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D74BB1F-1E8A-4871-B9B0-8984E36586A8}"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E3B28-E8B5-4EC4-A4D6-08C6C1D437D6}" type="slidenum">
              <a:rPr lang="en-US" smtClean="0"/>
              <a:t>‹#›</a:t>
            </a:fld>
            <a:endParaRPr lang="en-US"/>
          </a:p>
        </p:txBody>
      </p:sp>
    </p:spTree>
    <p:extLst>
      <p:ext uri="{BB962C8B-B14F-4D97-AF65-F5344CB8AC3E}">
        <p14:creationId xmlns:p14="http://schemas.microsoft.com/office/powerpoint/2010/main" val="179283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BB1F-1E8A-4871-B9B0-8984E36586A8}"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E3B28-E8B5-4EC4-A4D6-08C6C1D437D6}" type="slidenum">
              <a:rPr lang="en-US" smtClean="0"/>
              <a:t>‹#›</a:t>
            </a:fld>
            <a:endParaRPr lang="en-US"/>
          </a:p>
        </p:txBody>
      </p:sp>
    </p:spTree>
    <p:extLst>
      <p:ext uri="{BB962C8B-B14F-4D97-AF65-F5344CB8AC3E}">
        <p14:creationId xmlns:p14="http://schemas.microsoft.com/office/powerpoint/2010/main" val="363546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BB1F-1E8A-4871-B9B0-8984E36586A8}"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E3B28-E8B5-4EC4-A4D6-08C6C1D437D6}" type="slidenum">
              <a:rPr lang="en-US" smtClean="0"/>
              <a:t>‹#›</a:t>
            </a:fld>
            <a:endParaRPr lang="en-US"/>
          </a:p>
        </p:txBody>
      </p:sp>
    </p:spTree>
    <p:extLst>
      <p:ext uri="{BB962C8B-B14F-4D97-AF65-F5344CB8AC3E}">
        <p14:creationId xmlns:p14="http://schemas.microsoft.com/office/powerpoint/2010/main" val="177847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BB1F-1E8A-4871-B9B0-8984E36586A8}"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E3B28-E8B5-4EC4-A4D6-08C6C1D437D6}" type="slidenum">
              <a:rPr lang="en-US" smtClean="0"/>
              <a:t>‹#›</a:t>
            </a:fld>
            <a:endParaRPr lang="en-US"/>
          </a:p>
        </p:txBody>
      </p:sp>
    </p:spTree>
    <p:extLst>
      <p:ext uri="{BB962C8B-B14F-4D97-AF65-F5344CB8AC3E}">
        <p14:creationId xmlns:p14="http://schemas.microsoft.com/office/powerpoint/2010/main" val="369828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BB1F-1E8A-4871-B9B0-8984E36586A8}" type="datetimeFigureOut">
              <a:rPr lang="en-US" smtClean="0"/>
              <a:t>10/26/2017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E3B28-E8B5-4EC4-A4D6-08C6C1D437D6}" type="slidenum">
              <a:rPr lang="en-US" smtClean="0"/>
              <a:t>‹#›</a:t>
            </a:fld>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330" y="0"/>
            <a:ext cx="9157330" cy="6858000"/>
          </a:xfrm>
          <a:prstGeom prst="rect">
            <a:avLst/>
          </a:prstGeom>
        </p:spPr>
      </p:pic>
    </p:spTree>
    <p:extLst>
      <p:ext uri="{BB962C8B-B14F-4D97-AF65-F5344CB8AC3E}">
        <p14:creationId xmlns:p14="http://schemas.microsoft.com/office/powerpoint/2010/main" val="31807884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id-ID"/>
          </a:p>
        </p:txBody>
      </p:sp>
      <p:sp>
        <p:nvSpPr>
          <p:cNvPr id="5" name="Subtitle 4"/>
          <p:cNvSpPr>
            <a:spLocks noGrp="1"/>
          </p:cNvSpPr>
          <p:nvPr>
            <p:ph type="subTitle" idx="1"/>
          </p:nvPr>
        </p:nvSpPr>
        <p:spPr/>
        <p:txBody>
          <a:bodyPr/>
          <a:lstStyle/>
          <a:p>
            <a:endParaRPr lang="id-ID"/>
          </a:p>
        </p:txBody>
      </p:sp>
      <p:pic>
        <p:nvPicPr>
          <p:cNvPr id="6" name="Picture 2" descr="C:\Users\arsil\Desktop\Smartcreative.jpg"/>
          <p:cNvPicPr>
            <a:picLocks noChangeAspect="1" noChangeArrowheads="1"/>
          </p:cNvPicPr>
          <p:nvPr/>
        </p:nvPicPr>
        <p:blipFill>
          <a:blip r:embed="rId2" cstate="print">
            <a:extLst>
              <a:ext uri="{28A0092B-C50C-407E-A947-70E740481C1C}">
                <a14:useLocalDpi xmlns:a14="http://schemas.microsoft.com/office/drawing/2010/main" val="0"/>
              </a:ext>
            </a:extLst>
          </a:blip>
          <a:srcRect l="1051" r="800" b="504"/>
          <a:stretch>
            <a:fillRect/>
          </a:stretch>
        </p:blipFill>
        <p:spPr bwMode="auto">
          <a:xfrm>
            <a:off x="0" y="6858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2774276" y="3611888"/>
            <a:ext cx="63785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000" b="1" dirty="0" smtClean="0">
                <a:solidFill>
                  <a:schemeClr val="bg1"/>
                </a:solidFill>
              </a:rPr>
              <a:t>Pengolahan Limbah Fisik-Kimia</a:t>
            </a:r>
            <a:endParaRPr lang="en-US" sz="2000" b="1" dirty="0">
              <a:solidFill>
                <a:schemeClr val="bg1"/>
              </a:solidFill>
            </a:endParaRPr>
          </a:p>
          <a:p>
            <a:pPr algn="ctr" eaLnBrk="1" hangingPunct="1"/>
            <a:r>
              <a:rPr lang="en-US" sz="2000" b="1" dirty="0">
                <a:solidFill>
                  <a:schemeClr val="bg1"/>
                </a:solidFill>
              </a:rPr>
              <a:t>PERTEMUAN </a:t>
            </a:r>
            <a:r>
              <a:rPr lang="id-ID" sz="2000" b="1" dirty="0">
                <a:solidFill>
                  <a:schemeClr val="bg1"/>
                </a:solidFill>
              </a:rPr>
              <a:t>6</a:t>
            </a:r>
            <a:endParaRPr lang="en-US" sz="2000" b="1" dirty="0">
              <a:solidFill>
                <a:schemeClr val="bg1"/>
              </a:solidFill>
            </a:endParaRPr>
          </a:p>
          <a:p>
            <a:pPr algn="ctr" eaLnBrk="1" hangingPunct="1"/>
            <a:r>
              <a:rPr lang="en-US" sz="2000" b="1" dirty="0">
                <a:solidFill>
                  <a:schemeClr val="bg1"/>
                </a:solidFill>
              </a:rPr>
              <a:t>N</a:t>
            </a:r>
            <a:r>
              <a:rPr lang="id-ID" sz="2000" b="1" dirty="0">
                <a:solidFill>
                  <a:schemeClr val="bg1"/>
                </a:solidFill>
              </a:rPr>
              <a:t>ayla Kamilia Fithri</a:t>
            </a:r>
            <a:endParaRPr lang="en-US" sz="2000" b="1" dirty="0">
              <a:solidFill>
                <a:schemeClr val="bg1"/>
              </a:solidFill>
            </a:endParaRPr>
          </a:p>
          <a:p>
            <a:pPr algn="ctr" eaLnBrk="1" hangingPunct="1"/>
            <a:r>
              <a:rPr lang="id-ID" sz="2000" b="1" dirty="0">
                <a:solidFill>
                  <a:schemeClr val="bg1"/>
                </a:solidFill>
              </a:rPr>
              <a:t>Prodi Kesehatan Masyarakat </a:t>
            </a:r>
          </a:p>
          <a:p>
            <a:pPr algn="ctr" eaLnBrk="1" hangingPunct="1"/>
            <a:r>
              <a:rPr lang="id-ID" sz="2000" b="1" dirty="0">
                <a:solidFill>
                  <a:schemeClr val="bg1"/>
                </a:solidFill>
              </a:rPr>
              <a:t>Fakultas Kesehatan Masyarakat</a:t>
            </a:r>
            <a:endParaRPr lang="en-US" sz="2000" b="1" dirty="0">
              <a:solidFill>
                <a:schemeClr val="bg1"/>
              </a:solidFill>
            </a:endParaRPr>
          </a:p>
          <a:p>
            <a:pPr algn="ctr" eaLnBrk="1" hangingPunct="1"/>
            <a:endParaRPr lang="en-US" sz="2000" b="1" dirty="0">
              <a:solidFill>
                <a:schemeClr val="bg1"/>
              </a:solidFill>
            </a:endParaRPr>
          </a:p>
        </p:txBody>
      </p:sp>
    </p:spTree>
    <p:extLst>
      <p:ext uri="{BB962C8B-B14F-4D97-AF65-F5344CB8AC3E}">
        <p14:creationId xmlns:p14="http://schemas.microsoft.com/office/powerpoint/2010/main" val="2552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Pemcahan (Grinding)</a:t>
            </a:r>
            <a:endParaRPr lang="id-ID" dirty="0"/>
          </a:p>
        </p:txBody>
      </p:sp>
      <p:sp>
        <p:nvSpPr>
          <p:cNvPr id="3" name="Content Placeholder 2"/>
          <p:cNvSpPr>
            <a:spLocks noGrp="1"/>
          </p:cNvSpPr>
          <p:nvPr>
            <p:ph idx="1"/>
          </p:nvPr>
        </p:nvSpPr>
        <p:spPr>
          <a:xfrm>
            <a:off x="457200" y="1600201"/>
            <a:ext cx="4572000" cy="4267200"/>
          </a:xfrm>
        </p:spPr>
        <p:txBody>
          <a:bodyPr>
            <a:normAutofit fontScale="77500" lnSpcReduction="20000"/>
          </a:bodyPr>
          <a:lstStyle/>
          <a:p>
            <a:r>
              <a:rPr lang="id-ID" dirty="0"/>
              <a:t>Pemecah atau grinding (comminution) merupakan unit operasi yang diaplikasikan untuk memecah padatan yang berukuran besar menjadi partikel yang mempunyai ukuran yang kecil dan seragam. Pada umumnya unit operasi ini dipergunakan untuk memecah padatan yang tertahan pada screen dan padatan ini dapat dikembalikan kedalam aliran air limbah atau dibuang</a:t>
            </a:r>
            <a:endParaRPr lang="id-ID"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543" y="1828800"/>
            <a:ext cx="4075876"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63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Grit Chamber </a:t>
            </a:r>
            <a:endParaRPr lang="id-ID" dirty="0"/>
          </a:p>
        </p:txBody>
      </p:sp>
      <p:sp>
        <p:nvSpPr>
          <p:cNvPr id="3" name="Content Placeholder 2"/>
          <p:cNvSpPr>
            <a:spLocks noGrp="1"/>
          </p:cNvSpPr>
          <p:nvPr>
            <p:ph idx="1"/>
          </p:nvPr>
        </p:nvSpPr>
        <p:spPr/>
        <p:txBody>
          <a:bodyPr/>
          <a:lstStyle/>
          <a:p>
            <a:r>
              <a:rPr lang="id-ID" dirty="0"/>
              <a:t>Keberadaan bahan padat seperti pasir dalam air limbah merupakan suatu permasalahan dalam pengolahan air limbah karena pasir dapat menghambat kerja peralatan pompa, menghambat aliran dalam perpipaan dan mempengaruhi volume bak,Pemisahan padatan seperti pasir dalam air limbah dapat dilakukan dengan unit operasi grit chamber.</a:t>
            </a:r>
            <a:endParaRPr lang="id-ID" dirty="0"/>
          </a:p>
        </p:txBody>
      </p:sp>
    </p:spTree>
    <p:extLst>
      <p:ext uri="{BB962C8B-B14F-4D97-AF65-F5344CB8AC3E}">
        <p14:creationId xmlns:p14="http://schemas.microsoft.com/office/powerpoint/2010/main" val="55124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65" y="685800"/>
            <a:ext cx="6934200" cy="580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359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Penyeragaman (Equalization)</a:t>
            </a:r>
            <a:endParaRPr lang="id-ID" dirty="0"/>
          </a:p>
        </p:txBody>
      </p:sp>
      <p:sp>
        <p:nvSpPr>
          <p:cNvPr id="3" name="Content Placeholder 2"/>
          <p:cNvSpPr>
            <a:spLocks noGrp="1"/>
          </p:cNvSpPr>
          <p:nvPr>
            <p:ph idx="1"/>
          </p:nvPr>
        </p:nvSpPr>
        <p:spPr>
          <a:xfrm>
            <a:off x="228600" y="1600200"/>
            <a:ext cx="8686800" cy="4525963"/>
          </a:xfrm>
        </p:spPr>
        <p:txBody>
          <a:bodyPr>
            <a:normAutofit fontScale="70000" lnSpcReduction="20000"/>
          </a:bodyPr>
          <a:lstStyle/>
          <a:p>
            <a:r>
              <a:rPr lang="id-ID" dirty="0"/>
              <a:t>Kualitas dan kuantitas air limbah yang dihasilkan suatu industri bervariasi setiap waktu, hal ini dapat mempengaruhi perancangan instalasi, kebutuhan bangunan, mesin, lahan, biaya operasional, dan kualitas hasil pengolahan. Dalam rangka mengatasi permasalahan kualitas dan kuantitas air limbah, dibutuhkan suatu unit operasi seperti </a:t>
            </a:r>
            <a:r>
              <a:rPr lang="id-ID" i="1" dirty="0"/>
              <a:t>“equalisasi (equalization)</a:t>
            </a:r>
            <a:r>
              <a:rPr lang="id-ID" dirty="0"/>
              <a:t>”.  Equalisasi berfungsi untuk penyeragaman kondisi air limbah, dan pengendali aliran, dalam equalisasi dapat dilakukan proses pengadukan untuk menjaga homoginitas, injeksi udara yang bertujuan agar limbah tidak bersifat septik atau anaerobik. Salah satu bentuk unit operasi equalisasi  dalam pengolahan air limbah seperti gambar 4.4 berikut , Kemiringan atau slope bak equalisasi pada umumnya mempergunakan perbandingan 3 : 1 atau 2 : 1.  Pembangunan bak equalisasi di beberapa industri biasanya dibangun berbentuk persegi empat panjang atau rectangular dengan kedalaman 1,5 – 2 m</a:t>
            </a:r>
            <a:endParaRPr lang="id-ID" dirty="0"/>
          </a:p>
        </p:txBody>
      </p:sp>
    </p:spTree>
    <p:extLst>
      <p:ext uri="{BB962C8B-B14F-4D97-AF65-F5344CB8AC3E}">
        <p14:creationId xmlns:p14="http://schemas.microsoft.com/office/powerpoint/2010/main" val="109914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Sedimentasi </a:t>
            </a:r>
            <a:endParaRPr lang="id-ID" dirty="0"/>
          </a:p>
        </p:txBody>
      </p:sp>
      <p:sp>
        <p:nvSpPr>
          <p:cNvPr id="3" name="Content Placeholder 2"/>
          <p:cNvSpPr>
            <a:spLocks noGrp="1"/>
          </p:cNvSpPr>
          <p:nvPr>
            <p:ph idx="1"/>
          </p:nvPr>
        </p:nvSpPr>
        <p:spPr>
          <a:xfrm>
            <a:off x="457200" y="1600200"/>
            <a:ext cx="8229600" cy="4724399"/>
          </a:xfrm>
        </p:spPr>
        <p:txBody>
          <a:bodyPr>
            <a:normAutofit lnSpcReduction="10000"/>
          </a:bodyPr>
          <a:lstStyle/>
          <a:p>
            <a:r>
              <a:rPr lang="id-ID" dirty="0" smtClean="0"/>
              <a:t>Menngendapkan materi tersuspensi atau flok kimia secara gravitasi. </a:t>
            </a:r>
          </a:p>
          <a:p>
            <a:r>
              <a:rPr lang="id-ID" dirty="0" smtClean="0"/>
              <a:t>Kriteria yang diperlukan untuk menentukan ukuran bak sedimentasi adalah beban permukaan, kedalaman bak, dan waktu tinggal.</a:t>
            </a:r>
          </a:p>
          <a:p>
            <a:r>
              <a:rPr lang="id-ID" dirty="0"/>
              <a:t>Penggunaan bak sedimentasi : </a:t>
            </a:r>
          </a:p>
          <a:p>
            <a:pPr lvl="1"/>
            <a:r>
              <a:rPr lang="id-ID" dirty="0"/>
              <a:t>Bak pengendap primer (awal)</a:t>
            </a:r>
          </a:p>
          <a:p>
            <a:pPr lvl="1"/>
            <a:r>
              <a:rPr lang="id-ID" dirty="0"/>
              <a:t>Bak pengendap sekunder (akhir) </a:t>
            </a:r>
          </a:p>
          <a:p>
            <a:endParaRPr lang="id-ID" dirty="0" smtClean="0"/>
          </a:p>
        </p:txBody>
      </p:sp>
    </p:spTree>
    <p:extLst>
      <p:ext uri="{BB962C8B-B14F-4D97-AF65-F5344CB8AC3E}">
        <p14:creationId xmlns:p14="http://schemas.microsoft.com/office/powerpoint/2010/main" val="1881438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Sedimentasi </a:t>
            </a:r>
            <a:endParaRPr lang="id-ID" dirty="0"/>
          </a:p>
        </p:txBody>
      </p:sp>
      <p:pic>
        <p:nvPicPr>
          <p:cNvPr id="3074" name="Picture 2" descr="Image result for bak sediment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80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Filtrasi </a:t>
            </a:r>
            <a:endParaRPr lang="id-ID" dirty="0"/>
          </a:p>
        </p:txBody>
      </p:sp>
      <p:sp>
        <p:nvSpPr>
          <p:cNvPr id="3" name="Content Placeholder 2"/>
          <p:cNvSpPr>
            <a:spLocks noGrp="1"/>
          </p:cNvSpPr>
          <p:nvPr>
            <p:ph idx="1"/>
          </p:nvPr>
        </p:nvSpPr>
        <p:spPr/>
        <p:txBody>
          <a:bodyPr/>
          <a:lstStyle/>
          <a:p>
            <a:r>
              <a:rPr lang="id-ID" dirty="0"/>
              <a:t>Pemisahan padatan dilakukan dengan mempergunakan media yang disebut “Media Filter” merupakan bahan padat seperti pasir, batu bara, kerikil dan sebagainya yang tersusun sedemikian rupa, padatan yang dipisahkan tertahan pada permukaan dan sela-sela (porositas) media filter,</a:t>
            </a:r>
            <a:endParaRPr lang="id-ID" dirty="0"/>
          </a:p>
        </p:txBody>
      </p:sp>
    </p:spTree>
    <p:extLst>
      <p:ext uri="{BB962C8B-B14F-4D97-AF65-F5344CB8AC3E}">
        <p14:creationId xmlns:p14="http://schemas.microsoft.com/office/powerpoint/2010/main" val="2705457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Filtrasi </a:t>
            </a:r>
            <a:endParaRPr lang="id-ID" dirty="0"/>
          </a:p>
        </p:txBody>
      </p:sp>
      <p:pic>
        <p:nvPicPr>
          <p:cNvPr id="4101" name="Picture 5" descr="Image result for filtration mechanism in waste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13485"/>
            <a:ext cx="5486400" cy="398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67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781800" cy="1143000"/>
          </a:xfrm>
        </p:spPr>
        <p:txBody>
          <a:bodyPr>
            <a:normAutofit/>
          </a:bodyPr>
          <a:lstStyle/>
          <a:p>
            <a:r>
              <a:rPr lang="en-US" sz="4800" b="1" dirty="0" err="1" smtClean="0"/>
              <a:t>Flotasi</a:t>
            </a:r>
            <a:r>
              <a:rPr lang="en-US" sz="4800" b="1" dirty="0" smtClean="0"/>
              <a:t> </a:t>
            </a:r>
            <a:endParaRPr lang="en-US" sz="4800" b="1" dirty="0"/>
          </a:p>
        </p:txBody>
      </p:sp>
      <p:sp>
        <p:nvSpPr>
          <p:cNvPr id="3" name="Content Placeholder 2"/>
          <p:cNvSpPr>
            <a:spLocks noGrp="1"/>
          </p:cNvSpPr>
          <p:nvPr>
            <p:ph idx="1"/>
          </p:nvPr>
        </p:nvSpPr>
        <p:spPr>
          <a:xfrm>
            <a:off x="533400" y="1524000"/>
            <a:ext cx="7543800" cy="4114800"/>
          </a:xfrm>
        </p:spPr>
        <p:txBody>
          <a:bodyPr>
            <a:normAutofit fontScale="70000" lnSpcReduction="20000"/>
          </a:bodyPr>
          <a:lstStyle/>
          <a:p>
            <a:r>
              <a:rPr lang="en-US" dirty="0" smtClean="0"/>
              <a:t>Proses </a:t>
            </a:r>
            <a:r>
              <a:rPr lang="en-US" dirty="0" err="1" smtClean="0"/>
              <a:t>pemisahan</a:t>
            </a:r>
            <a:r>
              <a:rPr lang="en-US" dirty="0" smtClean="0"/>
              <a:t> </a:t>
            </a:r>
            <a:r>
              <a:rPr lang="en-US" dirty="0" err="1" smtClean="0"/>
              <a:t>padatan-cairan</a:t>
            </a:r>
            <a:r>
              <a:rPr lang="en-US" dirty="0" smtClean="0"/>
              <a:t> </a:t>
            </a:r>
            <a:r>
              <a:rPr lang="en-US" dirty="0" err="1" smtClean="0"/>
              <a:t>atau</a:t>
            </a:r>
            <a:r>
              <a:rPr lang="en-US" dirty="0" smtClean="0"/>
              <a:t> </a:t>
            </a:r>
            <a:r>
              <a:rPr lang="en-US" dirty="0" err="1" smtClean="0"/>
              <a:t>cairan-cairan</a:t>
            </a:r>
            <a:r>
              <a:rPr lang="en-US" dirty="0" smtClean="0"/>
              <a:t> yang </a:t>
            </a:r>
            <a:r>
              <a:rPr lang="en-US" dirty="0" err="1" smtClean="0"/>
              <a:t>dalam</a:t>
            </a:r>
            <a:r>
              <a:rPr lang="en-US" dirty="0" smtClean="0"/>
              <a:t> </a:t>
            </a:r>
            <a:r>
              <a:rPr lang="en-US" dirty="0" err="1" smtClean="0"/>
              <a:t>hal</a:t>
            </a:r>
            <a:r>
              <a:rPr lang="en-US" dirty="0" smtClean="0"/>
              <a:t> </a:t>
            </a:r>
            <a:r>
              <a:rPr lang="en-US" dirty="0" err="1" smtClean="0"/>
              <a:t>ini</a:t>
            </a:r>
            <a:r>
              <a:rPr lang="en-US" dirty="0" smtClean="0"/>
              <a:t> </a:t>
            </a:r>
            <a:r>
              <a:rPr lang="en-US" dirty="0" err="1" smtClean="0"/>
              <a:t>partikel</a:t>
            </a:r>
            <a:r>
              <a:rPr lang="en-US" dirty="0" smtClean="0"/>
              <a:t> </a:t>
            </a:r>
            <a:r>
              <a:rPr lang="en-US" dirty="0" err="1" smtClean="0"/>
              <a:t>atau</a:t>
            </a:r>
            <a:r>
              <a:rPr lang="en-US" dirty="0" smtClean="0"/>
              <a:t> </a:t>
            </a:r>
            <a:r>
              <a:rPr lang="en-US" dirty="0" err="1" smtClean="0"/>
              <a:t>cairan</a:t>
            </a:r>
            <a:r>
              <a:rPr lang="en-US" dirty="0" smtClean="0"/>
              <a:t> yang </a:t>
            </a:r>
            <a:r>
              <a:rPr lang="en-US" dirty="0" err="1" smtClean="0"/>
              <a:t>dipisahkan</a:t>
            </a:r>
            <a:r>
              <a:rPr lang="en-US" dirty="0" smtClean="0"/>
              <a:t> </a:t>
            </a:r>
            <a:r>
              <a:rPr lang="en-US" dirty="0" err="1" smtClean="0"/>
              <a:t>mempunyai</a:t>
            </a:r>
            <a:r>
              <a:rPr lang="en-US" dirty="0" smtClean="0"/>
              <a:t> </a:t>
            </a:r>
            <a:r>
              <a:rPr lang="en-US" dirty="0" err="1" smtClean="0"/>
              <a:t>berat</a:t>
            </a:r>
            <a:r>
              <a:rPr lang="en-US" dirty="0" smtClean="0"/>
              <a:t> </a:t>
            </a:r>
            <a:r>
              <a:rPr lang="en-US" dirty="0" err="1" smtClean="0"/>
              <a:t>jenis</a:t>
            </a:r>
            <a:r>
              <a:rPr lang="en-US" dirty="0" smtClean="0"/>
              <a:t> yang </a:t>
            </a:r>
            <a:r>
              <a:rPr lang="en-US" dirty="0" err="1" smtClean="0"/>
              <a:t>lebih</a:t>
            </a:r>
            <a:r>
              <a:rPr lang="en-US" dirty="0" smtClean="0"/>
              <a:t> </a:t>
            </a:r>
            <a:r>
              <a:rPr lang="en-US" dirty="0" err="1" smtClean="0"/>
              <a:t>kecil</a:t>
            </a:r>
            <a:r>
              <a:rPr lang="en-US" dirty="0" smtClean="0"/>
              <a:t> </a:t>
            </a:r>
            <a:r>
              <a:rPr lang="en-US" dirty="0" err="1" smtClean="0"/>
              <a:t>dari</a:t>
            </a:r>
            <a:r>
              <a:rPr lang="en-US" dirty="0" smtClean="0"/>
              <a:t> </a:t>
            </a:r>
            <a:r>
              <a:rPr lang="en-US" dirty="0" err="1" smtClean="0"/>
              <a:t>pada</a:t>
            </a:r>
            <a:r>
              <a:rPr lang="en-US" dirty="0" smtClean="0"/>
              <a:t> </a:t>
            </a:r>
            <a:r>
              <a:rPr lang="en-US" dirty="0" err="1" smtClean="0"/>
              <a:t>cairan</a:t>
            </a:r>
            <a:endParaRPr lang="id-ID" dirty="0" smtClean="0"/>
          </a:p>
          <a:p>
            <a:pPr marL="0" indent="0">
              <a:buNone/>
            </a:pPr>
            <a:endParaRPr lang="en-US" dirty="0" smtClean="0"/>
          </a:p>
          <a:p>
            <a:pPr lvl="0"/>
            <a:r>
              <a:rPr lang="en-US" dirty="0" err="1"/>
              <a:t>Pada</a:t>
            </a:r>
            <a:r>
              <a:rPr lang="en-US" dirty="0"/>
              <a:t> proses </a:t>
            </a:r>
            <a:r>
              <a:rPr lang="en-US" dirty="0" err="1"/>
              <a:t>flotasi</a:t>
            </a:r>
            <a:r>
              <a:rPr lang="en-US" dirty="0"/>
              <a:t>, </a:t>
            </a:r>
            <a:r>
              <a:rPr lang="en-US" dirty="0" err="1"/>
              <a:t>gelembung</a:t>
            </a:r>
            <a:r>
              <a:rPr lang="en-US" dirty="0"/>
              <a:t> </a:t>
            </a:r>
            <a:r>
              <a:rPr lang="en-US" dirty="0" err="1"/>
              <a:t>udara</a:t>
            </a:r>
            <a:r>
              <a:rPr lang="en-US" dirty="0"/>
              <a:t> </a:t>
            </a:r>
            <a:r>
              <a:rPr lang="en-US" dirty="0" err="1"/>
              <a:t>diinjeksikan</a:t>
            </a:r>
            <a:r>
              <a:rPr lang="en-US" dirty="0"/>
              <a:t> </a:t>
            </a:r>
            <a:r>
              <a:rPr lang="en-US" dirty="0" err="1"/>
              <a:t>ke</a:t>
            </a:r>
            <a:r>
              <a:rPr lang="en-US" dirty="0"/>
              <a:t> </a:t>
            </a:r>
            <a:r>
              <a:rPr lang="en-US" dirty="0" err="1"/>
              <a:t>dalam</a:t>
            </a:r>
            <a:r>
              <a:rPr lang="en-US" dirty="0"/>
              <a:t> </a:t>
            </a:r>
            <a:r>
              <a:rPr lang="en-US" dirty="0" err="1"/>
              <a:t>tangki</a:t>
            </a:r>
            <a:r>
              <a:rPr lang="en-US" dirty="0"/>
              <a:t> </a:t>
            </a:r>
            <a:r>
              <a:rPr lang="en-US" dirty="0" err="1"/>
              <a:t>untuk</a:t>
            </a:r>
            <a:r>
              <a:rPr lang="en-US" dirty="0"/>
              <a:t> </a:t>
            </a:r>
            <a:r>
              <a:rPr lang="en-US" dirty="0" err="1"/>
              <a:t>mengapungkan</a:t>
            </a:r>
            <a:r>
              <a:rPr lang="en-US" dirty="0"/>
              <a:t> </a:t>
            </a:r>
            <a:r>
              <a:rPr lang="en-US" dirty="0" err="1"/>
              <a:t>padatan</a:t>
            </a:r>
            <a:r>
              <a:rPr lang="en-US" dirty="0"/>
              <a:t> </a:t>
            </a:r>
            <a:r>
              <a:rPr lang="en-US" dirty="0" err="1"/>
              <a:t>sehingga</a:t>
            </a:r>
            <a:r>
              <a:rPr lang="en-US" dirty="0"/>
              <a:t> </a:t>
            </a:r>
            <a:r>
              <a:rPr lang="en-US" dirty="0" err="1"/>
              <a:t>mudah</a:t>
            </a:r>
            <a:r>
              <a:rPr lang="en-US" dirty="0"/>
              <a:t> </a:t>
            </a:r>
            <a:r>
              <a:rPr lang="en-US" dirty="0" err="1"/>
              <a:t>disisihkan</a:t>
            </a:r>
            <a:r>
              <a:rPr lang="en-US" dirty="0"/>
              <a:t>. </a:t>
            </a:r>
            <a:r>
              <a:rPr lang="en-US" dirty="0" err="1"/>
              <a:t>Dengan</a:t>
            </a:r>
            <a:r>
              <a:rPr lang="en-US" dirty="0"/>
              <a:t> </a:t>
            </a:r>
            <a:r>
              <a:rPr lang="en-US" dirty="0" err="1"/>
              <a:t>adanya</a:t>
            </a:r>
            <a:r>
              <a:rPr lang="en-US" dirty="0"/>
              <a:t> </a:t>
            </a:r>
            <a:r>
              <a:rPr lang="en-US" dirty="0" err="1"/>
              <a:t>gaya</a:t>
            </a:r>
            <a:r>
              <a:rPr lang="en-US" dirty="0"/>
              <a:t> </a:t>
            </a:r>
            <a:r>
              <a:rPr lang="en-US" dirty="0" err="1"/>
              <a:t>dorong</a:t>
            </a:r>
            <a:r>
              <a:rPr lang="en-US" dirty="0"/>
              <a:t> </a:t>
            </a:r>
            <a:r>
              <a:rPr lang="en-US" dirty="0" err="1"/>
              <a:t>dari</a:t>
            </a:r>
            <a:r>
              <a:rPr lang="en-US" dirty="0"/>
              <a:t> </a:t>
            </a:r>
            <a:r>
              <a:rPr lang="en-US" dirty="0" err="1"/>
              <a:t>gelembung</a:t>
            </a:r>
            <a:r>
              <a:rPr lang="en-US" dirty="0"/>
              <a:t> </a:t>
            </a:r>
            <a:r>
              <a:rPr lang="en-US" dirty="0" err="1"/>
              <a:t>tersebut</a:t>
            </a:r>
            <a:r>
              <a:rPr lang="en-US" dirty="0"/>
              <a:t>, </a:t>
            </a:r>
            <a:r>
              <a:rPr lang="en-US" dirty="0" err="1"/>
              <a:t>padatan</a:t>
            </a:r>
            <a:r>
              <a:rPr lang="en-US" dirty="0"/>
              <a:t> yang </a:t>
            </a:r>
            <a:r>
              <a:rPr lang="en-US" dirty="0" err="1"/>
              <a:t>berat</a:t>
            </a:r>
            <a:r>
              <a:rPr lang="en-US" dirty="0"/>
              <a:t> </a:t>
            </a:r>
            <a:r>
              <a:rPr lang="en-US" dirty="0" err="1"/>
              <a:t>jenisnya</a:t>
            </a:r>
            <a:r>
              <a:rPr lang="en-US" dirty="0"/>
              <a:t> </a:t>
            </a:r>
            <a:r>
              <a:rPr lang="en-US" dirty="0" err="1"/>
              <a:t>lebih</a:t>
            </a:r>
            <a:r>
              <a:rPr lang="en-US" dirty="0"/>
              <a:t> </a:t>
            </a:r>
            <a:r>
              <a:rPr lang="en-US" dirty="0" err="1"/>
              <a:t>tinggi</a:t>
            </a:r>
            <a:r>
              <a:rPr lang="en-US" dirty="0"/>
              <a:t> </a:t>
            </a:r>
            <a:r>
              <a:rPr lang="en-US" dirty="0" err="1"/>
              <a:t>dari</a:t>
            </a:r>
            <a:r>
              <a:rPr lang="en-US" dirty="0"/>
              <a:t> air </a:t>
            </a:r>
            <a:r>
              <a:rPr lang="en-US" dirty="0" err="1"/>
              <a:t>akan</a:t>
            </a:r>
            <a:r>
              <a:rPr lang="en-US" dirty="0"/>
              <a:t> </a:t>
            </a:r>
            <a:r>
              <a:rPr lang="en-US" dirty="0" err="1"/>
              <a:t>terdorong</a:t>
            </a:r>
            <a:r>
              <a:rPr lang="en-US" dirty="0"/>
              <a:t> </a:t>
            </a:r>
            <a:r>
              <a:rPr lang="en-US" dirty="0" err="1"/>
              <a:t>ke</a:t>
            </a:r>
            <a:r>
              <a:rPr lang="en-US" dirty="0"/>
              <a:t> </a:t>
            </a:r>
            <a:r>
              <a:rPr lang="en-US" dirty="0" err="1"/>
              <a:t>permukaan</a:t>
            </a:r>
            <a:r>
              <a:rPr lang="en-US" dirty="0"/>
              <a:t>. </a:t>
            </a:r>
            <a:r>
              <a:rPr lang="en-US" dirty="0" err="1"/>
              <a:t>Demikian</a:t>
            </a:r>
            <a:r>
              <a:rPr lang="en-US" dirty="0"/>
              <a:t> pula </a:t>
            </a:r>
            <a:r>
              <a:rPr lang="en-US" dirty="0" err="1"/>
              <a:t>halnya</a:t>
            </a:r>
            <a:r>
              <a:rPr lang="en-US" dirty="0"/>
              <a:t> </a:t>
            </a:r>
            <a:r>
              <a:rPr lang="en-US" dirty="0" err="1"/>
              <a:t>dengan</a:t>
            </a:r>
            <a:r>
              <a:rPr lang="en-US" dirty="0"/>
              <a:t> </a:t>
            </a:r>
            <a:r>
              <a:rPr lang="en-US" dirty="0" err="1"/>
              <a:t>padatan</a:t>
            </a:r>
            <a:r>
              <a:rPr lang="en-US" dirty="0"/>
              <a:t> yang </a:t>
            </a:r>
            <a:r>
              <a:rPr lang="en-US" dirty="0" err="1"/>
              <a:t>berat</a:t>
            </a:r>
            <a:r>
              <a:rPr lang="en-US" dirty="0"/>
              <a:t> </a:t>
            </a:r>
            <a:r>
              <a:rPr lang="en-US" dirty="0" err="1"/>
              <a:t>jenisnya</a:t>
            </a:r>
            <a:r>
              <a:rPr lang="en-US" dirty="0"/>
              <a:t> </a:t>
            </a:r>
            <a:r>
              <a:rPr lang="en-US" dirty="0" err="1"/>
              <a:t>lebih</a:t>
            </a:r>
            <a:r>
              <a:rPr lang="en-US" dirty="0"/>
              <a:t> </a:t>
            </a:r>
            <a:r>
              <a:rPr lang="en-US" dirty="0" err="1"/>
              <a:t>rendah</a:t>
            </a:r>
            <a:r>
              <a:rPr lang="en-US" dirty="0"/>
              <a:t> </a:t>
            </a:r>
            <a:r>
              <a:rPr lang="en-US" dirty="0" err="1"/>
              <a:t>daripada</a:t>
            </a:r>
            <a:r>
              <a:rPr lang="en-US" dirty="0"/>
              <a:t> air. Hal </a:t>
            </a:r>
            <a:r>
              <a:rPr lang="en-US" dirty="0" err="1"/>
              <a:t>ini</a:t>
            </a:r>
            <a:r>
              <a:rPr lang="en-US" dirty="0"/>
              <a:t> </a:t>
            </a:r>
            <a:r>
              <a:rPr lang="en-US" dirty="0" err="1"/>
              <a:t>merupakan</a:t>
            </a:r>
            <a:r>
              <a:rPr lang="en-US" dirty="0"/>
              <a:t> </a:t>
            </a:r>
            <a:r>
              <a:rPr lang="en-US" dirty="0" err="1"/>
              <a:t>keunggulan</a:t>
            </a:r>
            <a:r>
              <a:rPr lang="en-US" dirty="0"/>
              <a:t> </a:t>
            </a:r>
            <a:r>
              <a:rPr lang="en-US" dirty="0" err="1"/>
              <a:t>teknik</a:t>
            </a:r>
            <a:r>
              <a:rPr lang="en-US" dirty="0"/>
              <a:t> </a:t>
            </a:r>
            <a:r>
              <a:rPr lang="en-US" dirty="0" err="1"/>
              <a:t>flotasi</a:t>
            </a:r>
            <a:r>
              <a:rPr lang="en-US" dirty="0"/>
              <a:t> </a:t>
            </a:r>
            <a:r>
              <a:rPr lang="en-US" dirty="0" err="1"/>
              <a:t>dibanding</a:t>
            </a:r>
            <a:r>
              <a:rPr lang="en-US" dirty="0"/>
              <a:t> </a:t>
            </a:r>
            <a:r>
              <a:rPr lang="en-US" dirty="0" err="1"/>
              <a:t>pengendapan</a:t>
            </a:r>
            <a:r>
              <a:rPr lang="en-US" dirty="0"/>
              <a:t> </a:t>
            </a:r>
            <a:r>
              <a:rPr lang="en-US" dirty="0" err="1"/>
              <a:t>karena</a:t>
            </a:r>
            <a:r>
              <a:rPr lang="en-US" dirty="0"/>
              <a:t> </a:t>
            </a:r>
            <a:r>
              <a:rPr lang="en-US" dirty="0" err="1"/>
              <a:t>dengan</a:t>
            </a:r>
            <a:r>
              <a:rPr lang="en-US" dirty="0"/>
              <a:t> </a:t>
            </a:r>
            <a:r>
              <a:rPr lang="en-US" dirty="0" err="1"/>
              <a:t>flotasi</a:t>
            </a:r>
            <a:r>
              <a:rPr lang="en-US" dirty="0"/>
              <a:t> </a:t>
            </a:r>
            <a:r>
              <a:rPr lang="en-US" dirty="0" err="1"/>
              <a:t>partikel</a:t>
            </a:r>
            <a:r>
              <a:rPr lang="en-US" dirty="0"/>
              <a:t> yang </a:t>
            </a:r>
            <a:r>
              <a:rPr lang="en-US" dirty="0" err="1"/>
              <a:t>ringan</a:t>
            </a:r>
            <a:r>
              <a:rPr lang="en-US" dirty="0"/>
              <a:t> </a:t>
            </a:r>
            <a:r>
              <a:rPr lang="en-US" dirty="0" err="1"/>
              <a:t>dapat</a:t>
            </a:r>
            <a:r>
              <a:rPr lang="en-US" dirty="0"/>
              <a:t> </a:t>
            </a:r>
            <a:r>
              <a:rPr lang="en-US" dirty="0" err="1"/>
              <a:t>disisihkan</a:t>
            </a:r>
            <a:r>
              <a:rPr lang="en-US" dirty="0"/>
              <a:t> </a:t>
            </a:r>
            <a:r>
              <a:rPr lang="en-US" dirty="0" err="1"/>
              <a:t>dalam</a:t>
            </a:r>
            <a:r>
              <a:rPr lang="en-US" dirty="0"/>
              <a:t> </a:t>
            </a:r>
            <a:r>
              <a:rPr lang="en-US" dirty="0" err="1"/>
              <a:t>waktu</a:t>
            </a:r>
            <a:r>
              <a:rPr lang="en-US" dirty="0"/>
              <a:t> yang </a:t>
            </a:r>
            <a:r>
              <a:rPr lang="en-US" dirty="0" err="1"/>
              <a:t>bersamaan</a:t>
            </a:r>
            <a:r>
              <a:rPr lang="en-US" dirty="0" smtClean="0"/>
              <a:t>.</a:t>
            </a:r>
            <a:endParaRPr lang="en-US" dirty="0"/>
          </a:p>
        </p:txBody>
      </p:sp>
    </p:spTree>
    <p:extLst>
      <p:ext uri="{BB962C8B-B14F-4D97-AF65-F5344CB8AC3E}">
        <p14:creationId xmlns:p14="http://schemas.microsoft.com/office/powerpoint/2010/main" val="1388562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29" y="980768"/>
            <a:ext cx="6089230" cy="473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426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90600" y="914400"/>
            <a:ext cx="7125112" cy="4051437"/>
          </a:xfrm>
        </p:spPr>
        <p:txBody>
          <a:bodyPr>
            <a:normAutofit fontScale="92500" lnSpcReduction="20000"/>
          </a:bodyPr>
          <a:lstStyle/>
          <a:p>
            <a:r>
              <a:rPr lang="en-US" b="1" dirty="0" err="1" smtClean="0"/>
              <a:t>Pengolahan</a:t>
            </a:r>
            <a:r>
              <a:rPr lang="en-US" b="1" dirty="0" smtClean="0"/>
              <a:t> </a:t>
            </a:r>
            <a:r>
              <a:rPr lang="en-US" b="1" dirty="0" err="1"/>
              <a:t>fisik</a:t>
            </a:r>
            <a:r>
              <a:rPr lang="en-US" b="1" dirty="0"/>
              <a:t> </a:t>
            </a:r>
            <a:r>
              <a:rPr lang="en-US" b="1" dirty="0" err="1"/>
              <a:t>hanya</a:t>
            </a:r>
            <a:r>
              <a:rPr lang="en-US" b="1" dirty="0"/>
              <a:t> </a:t>
            </a:r>
            <a:r>
              <a:rPr lang="en-US" b="1" dirty="0" err="1"/>
              <a:t>menggunakan</a:t>
            </a:r>
            <a:r>
              <a:rPr lang="en-US" b="1" dirty="0"/>
              <a:t> proses </a:t>
            </a:r>
            <a:r>
              <a:rPr lang="en-US" b="1" dirty="0" err="1"/>
              <a:t>secara</a:t>
            </a:r>
            <a:r>
              <a:rPr lang="en-US" b="1" dirty="0"/>
              <a:t> </a:t>
            </a:r>
            <a:r>
              <a:rPr lang="en-US" b="1" dirty="0" err="1"/>
              <a:t>fisik</a:t>
            </a:r>
            <a:r>
              <a:rPr lang="en-US" b="1" dirty="0"/>
              <a:t> </a:t>
            </a:r>
            <a:r>
              <a:rPr lang="en-US" b="1" dirty="0" err="1"/>
              <a:t>sebagai</a:t>
            </a:r>
            <a:r>
              <a:rPr lang="en-US" b="1" dirty="0"/>
              <a:t> </a:t>
            </a:r>
            <a:r>
              <a:rPr lang="en-US" b="1" dirty="0" err="1"/>
              <a:t>variabel</a:t>
            </a:r>
            <a:r>
              <a:rPr lang="en-US" b="1" dirty="0"/>
              <a:t> </a:t>
            </a:r>
            <a:r>
              <a:rPr lang="en-US" b="1" dirty="0" err="1"/>
              <a:t>pertimbangan</a:t>
            </a:r>
            <a:r>
              <a:rPr lang="en-US" b="1" dirty="0"/>
              <a:t> </a:t>
            </a:r>
            <a:r>
              <a:rPr lang="en-US" b="1" dirty="0" err="1"/>
              <a:t>untuk</a:t>
            </a:r>
            <a:r>
              <a:rPr lang="en-US" b="1" dirty="0"/>
              <a:t> </a:t>
            </a:r>
            <a:r>
              <a:rPr lang="en-US" b="1" dirty="0" err="1"/>
              <a:t>rekayasa</a:t>
            </a:r>
            <a:r>
              <a:rPr lang="en-US" b="1" dirty="0"/>
              <a:t> </a:t>
            </a:r>
            <a:r>
              <a:rPr lang="en-US" b="1" dirty="0" err="1"/>
              <a:t>pemisahan</a:t>
            </a:r>
            <a:r>
              <a:rPr lang="en-US" b="1" dirty="0"/>
              <a:t> </a:t>
            </a:r>
            <a:r>
              <a:rPr lang="en-US" b="1" dirty="0" err="1"/>
              <a:t>dari</a:t>
            </a:r>
            <a:r>
              <a:rPr lang="en-US" b="1" dirty="0"/>
              <a:t> air </a:t>
            </a:r>
            <a:r>
              <a:rPr lang="en-US" b="1" dirty="0" err="1"/>
              <a:t>dengan</a:t>
            </a:r>
            <a:r>
              <a:rPr lang="en-US" b="1" dirty="0"/>
              <a:t> </a:t>
            </a:r>
            <a:r>
              <a:rPr lang="en-US" b="1" dirty="0" err="1"/>
              <a:t>polutan</a:t>
            </a:r>
            <a:r>
              <a:rPr lang="en-US" b="1" dirty="0"/>
              <a:t> </a:t>
            </a:r>
            <a:r>
              <a:rPr lang="en-US" b="1" dirty="0" err="1"/>
              <a:t>atau</a:t>
            </a:r>
            <a:r>
              <a:rPr lang="en-US" b="1" dirty="0"/>
              <a:t> </a:t>
            </a:r>
            <a:r>
              <a:rPr lang="en-US" b="1" dirty="0" err="1"/>
              <a:t>zat</a:t>
            </a:r>
            <a:r>
              <a:rPr lang="en-US" b="1" dirty="0"/>
              <a:t> –</a:t>
            </a:r>
            <a:r>
              <a:rPr lang="en-US" b="1" dirty="0" err="1"/>
              <a:t>zat</a:t>
            </a:r>
            <a:r>
              <a:rPr lang="en-US" b="1" dirty="0"/>
              <a:t> </a:t>
            </a:r>
            <a:r>
              <a:rPr lang="en-US" b="1" dirty="0" err="1"/>
              <a:t>pencemar</a:t>
            </a:r>
            <a:r>
              <a:rPr lang="en-US" b="1" dirty="0"/>
              <a:t> yang </a:t>
            </a:r>
            <a:r>
              <a:rPr lang="en-US" b="1" dirty="0" err="1"/>
              <a:t>ada</a:t>
            </a:r>
            <a:r>
              <a:rPr lang="en-US" b="1" dirty="0"/>
              <a:t> di </a:t>
            </a:r>
            <a:r>
              <a:rPr lang="en-US" b="1" dirty="0" err="1"/>
              <a:t>dalam</a:t>
            </a:r>
            <a:r>
              <a:rPr lang="en-US" b="1" dirty="0"/>
              <a:t> air </a:t>
            </a:r>
            <a:r>
              <a:rPr lang="en-US" b="1" dirty="0" err="1"/>
              <a:t>limbah</a:t>
            </a:r>
            <a:r>
              <a:rPr lang="en-US" b="1" dirty="0"/>
              <a:t>.  </a:t>
            </a:r>
            <a:endParaRPr lang="en-US" b="1" dirty="0" smtClean="0"/>
          </a:p>
          <a:p>
            <a:pPr marL="0" indent="0">
              <a:buNone/>
            </a:pPr>
            <a:endParaRPr lang="en-US" b="1" dirty="0" smtClean="0"/>
          </a:p>
          <a:p>
            <a:r>
              <a:rPr lang="en-US" b="1" dirty="0" err="1" smtClean="0"/>
              <a:t>Tujuan</a:t>
            </a:r>
            <a:r>
              <a:rPr lang="en-US" b="1" dirty="0" smtClean="0"/>
              <a:t> </a:t>
            </a:r>
            <a:r>
              <a:rPr lang="en-US" b="1" dirty="0" err="1"/>
              <a:t>pengolahan</a:t>
            </a:r>
            <a:r>
              <a:rPr lang="en-US" b="1" dirty="0"/>
              <a:t> </a:t>
            </a:r>
            <a:r>
              <a:rPr lang="en-US" b="1" dirty="0" err="1"/>
              <a:t>fisik</a:t>
            </a:r>
            <a:r>
              <a:rPr lang="en-US" b="1" dirty="0"/>
              <a:t> </a:t>
            </a:r>
            <a:r>
              <a:rPr lang="en-US" b="1" dirty="0" err="1"/>
              <a:t>adalah</a:t>
            </a:r>
            <a:r>
              <a:rPr lang="en-US" b="1" dirty="0"/>
              <a:t> </a:t>
            </a:r>
            <a:r>
              <a:rPr lang="en-US" b="1" dirty="0" err="1"/>
              <a:t>memisahkan</a:t>
            </a:r>
            <a:r>
              <a:rPr lang="en-US" b="1" dirty="0"/>
              <a:t> </a:t>
            </a:r>
            <a:r>
              <a:rPr lang="en-US" b="1" dirty="0" err="1"/>
              <a:t>zat</a:t>
            </a:r>
            <a:r>
              <a:rPr lang="en-US" b="1" dirty="0"/>
              <a:t> yang </a:t>
            </a:r>
            <a:r>
              <a:rPr lang="en-US" b="1" dirty="0" err="1"/>
              <a:t>tidak</a:t>
            </a:r>
            <a:r>
              <a:rPr lang="en-US" b="1" dirty="0"/>
              <a:t> </a:t>
            </a:r>
            <a:r>
              <a:rPr lang="en-US" b="1" dirty="0" err="1"/>
              <a:t>diperlukan</a:t>
            </a:r>
            <a:r>
              <a:rPr lang="en-US" b="1" dirty="0"/>
              <a:t> </a:t>
            </a:r>
            <a:r>
              <a:rPr lang="en-US" b="1" dirty="0" err="1"/>
              <a:t>dari</a:t>
            </a:r>
            <a:r>
              <a:rPr lang="en-US" b="1" dirty="0"/>
              <a:t> </a:t>
            </a:r>
            <a:r>
              <a:rPr lang="en-US" b="1" dirty="0" err="1"/>
              <a:t>dalam</a:t>
            </a:r>
            <a:r>
              <a:rPr lang="en-US" b="1" dirty="0"/>
              <a:t> air </a:t>
            </a:r>
            <a:r>
              <a:rPr lang="en-US" b="1" dirty="0" err="1"/>
              <a:t>tanpa</a:t>
            </a:r>
            <a:r>
              <a:rPr lang="en-US" b="1" dirty="0"/>
              <a:t> </a:t>
            </a:r>
            <a:r>
              <a:rPr lang="en-US" b="1" dirty="0" err="1"/>
              <a:t>menggunakan</a:t>
            </a:r>
            <a:r>
              <a:rPr lang="en-US" b="1" dirty="0"/>
              <a:t> </a:t>
            </a:r>
            <a:r>
              <a:rPr lang="en-US" b="1" dirty="0" err="1"/>
              <a:t>reaksi</a:t>
            </a:r>
            <a:r>
              <a:rPr lang="en-US" b="1" dirty="0"/>
              <a:t> </a:t>
            </a:r>
            <a:r>
              <a:rPr lang="en-US" b="1" dirty="0" err="1"/>
              <a:t>kimia</a:t>
            </a:r>
            <a:r>
              <a:rPr lang="en-US" b="1" dirty="0"/>
              <a:t> </a:t>
            </a:r>
            <a:r>
              <a:rPr lang="en-US" b="1" dirty="0" err="1"/>
              <a:t>dan</a:t>
            </a:r>
            <a:r>
              <a:rPr lang="en-US" b="1" dirty="0"/>
              <a:t> </a:t>
            </a:r>
            <a:r>
              <a:rPr lang="en-US" b="1" dirty="0" err="1"/>
              <a:t>reaksi</a:t>
            </a:r>
            <a:r>
              <a:rPr lang="en-US" b="1" dirty="0"/>
              <a:t> </a:t>
            </a:r>
            <a:r>
              <a:rPr lang="en-US" b="1" dirty="0" err="1"/>
              <a:t>biokimia</a:t>
            </a:r>
            <a:r>
              <a:rPr lang="en-US" b="1" dirty="0"/>
              <a:t>. </a:t>
            </a:r>
          </a:p>
        </p:txBody>
      </p:sp>
    </p:spTree>
    <p:extLst>
      <p:ext uri="{BB962C8B-B14F-4D97-AF65-F5344CB8AC3E}">
        <p14:creationId xmlns:p14="http://schemas.microsoft.com/office/powerpoint/2010/main" val="3916395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990600"/>
          </a:xfrm>
        </p:spPr>
        <p:txBody>
          <a:bodyPr>
            <a:normAutofit/>
          </a:bodyPr>
          <a:lstStyle/>
          <a:p>
            <a:r>
              <a:rPr lang="id-ID" dirty="0" smtClean="0"/>
              <a:t>Koagulasi dan flokulasi </a:t>
            </a:r>
            <a:endParaRPr lang="en-US" dirty="0"/>
          </a:p>
        </p:txBody>
      </p:sp>
      <p:sp>
        <p:nvSpPr>
          <p:cNvPr id="3" name="Content Placeholder 2"/>
          <p:cNvSpPr>
            <a:spLocks noGrp="1"/>
          </p:cNvSpPr>
          <p:nvPr>
            <p:ph idx="1"/>
          </p:nvPr>
        </p:nvSpPr>
        <p:spPr>
          <a:xfrm>
            <a:off x="838200" y="1600200"/>
            <a:ext cx="7543800" cy="4572000"/>
          </a:xfrm>
        </p:spPr>
        <p:txBody>
          <a:bodyPr/>
          <a:lstStyle/>
          <a:p>
            <a:r>
              <a:rPr lang="id-ID" dirty="0" smtClean="0"/>
              <a:t>Koagulasi </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57413"/>
            <a:ext cx="7182491" cy="355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23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8090"/>
            <a:ext cx="7543800" cy="414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56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Koagulasi dan flokulasi </a:t>
            </a:r>
            <a:endParaRPr lang="id-ID"/>
          </a:p>
        </p:txBody>
      </p:sp>
      <p:sp>
        <p:nvSpPr>
          <p:cNvPr id="3" name="Content Placeholder 2"/>
          <p:cNvSpPr>
            <a:spLocks noGrp="1"/>
          </p:cNvSpPr>
          <p:nvPr>
            <p:ph idx="1"/>
          </p:nvPr>
        </p:nvSpPr>
        <p:spPr/>
        <p:txBody>
          <a:bodyPr/>
          <a:lstStyle/>
          <a:p>
            <a:r>
              <a:rPr lang="id-ID" dirty="0" smtClean="0"/>
              <a:t>Flokulasi </a:t>
            </a:r>
          </a:p>
          <a:p>
            <a:pPr marL="0" indent="0">
              <a:buNone/>
            </a:pPr>
            <a:r>
              <a:rPr lang="id-ID" dirty="0"/>
              <a:t> </a:t>
            </a:r>
            <a:r>
              <a:rPr lang="id-ID" dirty="0" smtClean="0"/>
              <a:t>   </a:t>
            </a:r>
            <a:endParaRPr lang="id-ID"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8229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38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Tahap</a:t>
            </a:r>
            <a:r>
              <a:rPr lang="en-US" dirty="0" smtClean="0"/>
              <a:t> </a:t>
            </a:r>
            <a:r>
              <a:rPr lang="en-US" dirty="0" err="1" smtClean="0"/>
              <a:t>Pengolahan</a:t>
            </a:r>
            <a:r>
              <a:rPr lang="en-US" dirty="0" smtClean="0"/>
              <a:t> </a:t>
            </a:r>
            <a:r>
              <a:rPr lang="en-US" dirty="0" err="1" smtClean="0"/>
              <a:t>secara</a:t>
            </a:r>
            <a:r>
              <a:rPr lang="en-US" dirty="0" smtClean="0"/>
              <a:t> </a:t>
            </a:r>
            <a:r>
              <a:rPr lang="en-US" dirty="0" err="1" smtClean="0"/>
              <a:t>fisik</a:t>
            </a:r>
            <a:r>
              <a:rPr lang="en-US" dirty="0" smtClean="0"/>
              <a:t> :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27573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70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71600"/>
            <a:ext cx="7125112" cy="4051437"/>
          </a:xfrm>
        </p:spPr>
        <p:txBody>
          <a:bodyPr>
            <a:normAutofit fontScale="70000" lnSpcReduction="20000"/>
          </a:bodyPr>
          <a:lstStyle/>
          <a:p>
            <a:pPr marL="0" indent="0">
              <a:buNone/>
            </a:pPr>
            <a:r>
              <a:rPr lang="en-US" dirty="0" smtClean="0"/>
              <a:t>1. </a:t>
            </a:r>
            <a:r>
              <a:rPr lang="en-US" dirty="0" err="1" smtClean="0"/>
              <a:t>Pengapungan</a:t>
            </a:r>
            <a:r>
              <a:rPr lang="en-US" dirty="0" smtClean="0"/>
              <a:t> </a:t>
            </a:r>
            <a:r>
              <a:rPr lang="en-US" dirty="0"/>
              <a:t>(flotation) </a:t>
            </a:r>
            <a:r>
              <a:rPr lang="en-US" dirty="0" err="1"/>
              <a:t>adalah</a:t>
            </a:r>
            <a:r>
              <a:rPr lang="en-US" dirty="0"/>
              <a:t> proses </a:t>
            </a:r>
            <a:r>
              <a:rPr lang="en-US" dirty="0" err="1"/>
              <a:t>memisahkan</a:t>
            </a:r>
            <a:r>
              <a:rPr lang="en-US" dirty="0"/>
              <a:t> </a:t>
            </a:r>
            <a:r>
              <a:rPr lang="en-US" dirty="0" err="1"/>
              <a:t>zat</a:t>
            </a:r>
            <a:r>
              <a:rPr lang="en-US" dirty="0"/>
              <a:t> </a:t>
            </a:r>
            <a:r>
              <a:rPr lang="en-US" dirty="0" err="1"/>
              <a:t>padat</a:t>
            </a:r>
            <a:r>
              <a:rPr lang="en-US" dirty="0"/>
              <a:t> </a:t>
            </a:r>
            <a:r>
              <a:rPr lang="en-US" dirty="0" err="1"/>
              <a:t>tersuspensi</a:t>
            </a:r>
            <a:r>
              <a:rPr lang="en-US" dirty="0"/>
              <a:t> </a:t>
            </a:r>
            <a:r>
              <a:rPr lang="en-US" dirty="0" err="1"/>
              <a:t>atau</a:t>
            </a:r>
            <a:r>
              <a:rPr lang="en-US" dirty="0"/>
              <a:t> </a:t>
            </a:r>
            <a:r>
              <a:rPr lang="en-US" dirty="0" err="1"/>
              <a:t>dapat</a:t>
            </a:r>
            <a:r>
              <a:rPr lang="en-US" dirty="0"/>
              <a:t> </a:t>
            </a:r>
            <a:r>
              <a:rPr lang="en-US" dirty="0" err="1"/>
              <a:t>berupa</a:t>
            </a:r>
            <a:r>
              <a:rPr lang="en-US" dirty="0"/>
              <a:t> </a:t>
            </a:r>
            <a:r>
              <a:rPr lang="en-US" dirty="0" err="1"/>
              <a:t>cairan</a:t>
            </a:r>
            <a:r>
              <a:rPr lang="en-US" dirty="0"/>
              <a:t> </a:t>
            </a:r>
            <a:r>
              <a:rPr lang="en-US" dirty="0" err="1"/>
              <a:t>dari</a:t>
            </a:r>
            <a:r>
              <a:rPr lang="en-US" dirty="0"/>
              <a:t> air </a:t>
            </a:r>
            <a:r>
              <a:rPr lang="en-US" dirty="0" err="1"/>
              <a:t>limbah</a:t>
            </a:r>
            <a:r>
              <a:rPr lang="en-US" dirty="0"/>
              <a:t> </a:t>
            </a:r>
            <a:r>
              <a:rPr lang="en-US" dirty="0" err="1"/>
              <a:t>dengan</a:t>
            </a:r>
            <a:r>
              <a:rPr lang="en-US" dirty="0"/>
              <a:t> </a:t>
            </a:r>
            <a:r>
              <a:rPr lang="en-US" dirty="0" err="1"/>
              <a:t>cara</a:t>
            </a:r>
            <a:r>
              <a:rPr lang="en-US" dirty="0"/>
              <a:t> </a:t>
            </a:r>
            <a:r>
              <a:rPr lang="en-US" dirty="0" err="1"/>
              <a:t>menaikkannya</a:t>
            </a:r>
            <a:r>
              <a:rPr lang="en-US" dirty="0"/>
              <a:t> </a:t>
            </a:r>
            <a:r>
              <a:rPr lang="en-US" dirty="0" err="1"/>
              <a:t>ke</a:t>
            </a:r>
            <a:r>
              <a:rPr lang="en-US" dirty="0"/>
              <a:t> </a:t>
            </a:r>
            <a:r>
              <a:rPr lang="en-US" dirty="0" err="1"/>
              <a:t>atas</a:t>
            </a:r>
            <a:r>
              <a:rPr lang="en-US" dirty="0"/>
              <a:t> </a:t>
            </a:r>
            <a:r>
              <a:rPr lang="en-US" dirty="0" err="1"/>
              <a:t>permukaan</a:t>
            </a:r>
            <a:r>
              <a:rPr lang="en-US" dirty="0"/>
              <a:t> air </a:t>
            </a:r>
            <a:r>
              <a:rPr lang="en-US" dirty="0" err="1"/>
              <a:t>limbah</a:t>
            </a:r>
            <a:r>
              <a:rPr lang="en-US" dirty="0"/>
              <a:t> </a:t>
            </a:r>
            <a:r>
              <a:rPr lang="en-US" dirty="0" err="1"/>
              <a:t>akibat</a:t>
            </a:r>
            <a:r>
              <a:rPr lang="en-US" dirty="0"/>
              <a:t> </a:t>
            </a:r>
            <a:r>
              <a:rPr lang="en-US" dirty="0" err="1"/>
              <a:t>berat</a:t>
            </a:r>
            <a:r>
              <a:rPr lang="en-US" dirty="0"/>
              <a:t> </a:t>
            </a:r>
            <a:r>
              <a:rPr lang="en-US" dirty="0" err="1"/>
              <a:t>jenis</a:t>
            </a:r>
            <a:r>
              <a:rPr lang="en-US" dirty="0"/>
              <a:t> yang </a:t>
            </a:r>
            <a:r>
              <a:rPr lang="en-US" dirty="0" err="1"/>
              <a:t>lebih</a:t>
            </a:r>
            <a:r>
              <a:rPr lang="en-US" dirty="0"/>
              <a:t> </a:t>
            </a:r>
            <a:r>
              <a:rPr lang="en-US" dirty="0" err="1"/>
              <a:t>kecil</a:t>
            </a:r>
            <a:r>
              <a:rPr lang="en-US" dirty="0"/>
              <a:t> </a:t>
            </a:r>
            <a:r>
              <a:rPr lang="en-US" dirty="0" err="1"/>
              <a:t>dari</a:t>
            </a:r>
            <a:r>
              <a:rPr lang="en-US" dirty="0"/>
              <a:t> air </a:t>
            </a:r>
            <a:r>
              <a:rPr lang="en-US" dirty="0" err="1"/>
              <a:t>limbahnya</a:t>
            </a:r>
            <a:r>
              <a:rPr lang="en-US" dirty="0"/>
              <a:t>. </a:t>
            </a:r>
            <a:endParaRPr lang="en-US" dirty="0" smtClean="0"/>
          </a:p>
          <a:p>
            <a:pPr marL="1144588" indent="-230188">
              <a:buFont typeface="Arial" pitchFamily="34" charset="0"/>
              <a:buChar char="•"/>
            </a:pPr>
            <a:r>
              <a:rPr lang="en-US" dirty="0" err="1" smtClean="0"/>
              <a:t>Pemisahan</a:t>
            </a:r>
            <a:r>
              <a:rPr lang="en-US" dirty="0" smtClean="0"/>
              <a:t> </a:t>
            </a:r>
            <a:r>
              <a:rPr lang="en-US" dirty="0" err="1"/>
              <a:t>akan</a:t>
            </a:r>
            <a:r>
              <a:rPr lang="en-US" dirty="0"/>
              <a:t> </a:t>
            </a:r>
            <a:r>
              <a:rPr lang="en-US" dirty="0" err="1"/>
              <a:t>lebih</a:t>
            </a:r>
            <a:r>
              <a:rPr lang="en-US" dirty="0"/>
              <a:t> </a:t>
            </a:r>
            <a:r>
              <a:rPr lang="en-US" dirty="0" err="1"/>
              <a:t>efektif</a:t>
            </a:r>
            <a:r>
              <a:rPr lang="en-US" dirty="0"/>
              <a:t> </a:t>
            </a:r>
            <a:r>
              <a:rPr lang="en-US" dirty="0" err="1"/>
              <a:t>apabila</a:t>
            </a:r>
            <a:r>
              <a:rPr lang="en-US" dirty="0"/>
              <a:t> </a:t>
            </a:r>
            <a:r>
              <a:rPr lang="en-US" dirty="0" err="1"/>
              <a:t>dilakukan</a:t>
            </a:r>
            <a:r>
              <a:rPr lang="en-US" dirty="0"/>
              <a:t> </a:t>
            </a:r>
            <a:r>
              <a:rPr lang="en-US" dirty="0" err="1"/>
              <a:t>penambahan</a:t>
            </a:r>
            <a:r>
              <a:rPr lang="en-US" dirty="0"/>
              <a:t> </a:t>
            </a:r>
            <a:r>
              <a:rPr lang="en-US" dirty="0" err="1"/>
              <a:t>gelembunggelembung</a:t>
            </a:r>
            <a:r>
              <a:rPr lang="en-US" dirty="0"/>
              <a:t> gas </a:t>
            </a:r>
            <a:r>
              <a:rPr lang="en-US" dirty="0" err="1"/>
              <a:t>ke</a:t>
            </a:r>
            <a:r>
              <a:rPr lang="en-US" dirty="0"/>
              <a:t> </a:t>
            </a:r>
            <a:r>
              <a:rPr lang="en-US" dirty="0" err="1"/>
              <a:t>dalam</a:t>
            </a:r>
            <a:r>
              <a:rPr lang="en-US" dirty="0"/>
              <a:t> </a:t>
            </a:r>
            <a:r>
              <a:rPr lang="en-US" dirty="0" err="1"/>
              <a:t>fase</a:t>
            </a:r>
            <a:r>
              <a:rPr lang="en-US" dirty="0"/>
              <a:t> </a:t>
            </a:r>
            <a:r>
              <a:rPr lang="en-US" dirty="0" err="1"/>
              <a:t>cair</a:t>
            </a:r>
            <a:r>
              <a:rPr lang="en-US" dirty="0"/>
              <a:t>, </a:t>
            </a:r>
            <a:r>
              <a:rPr lang="en-US" dirty="0" err="1"/>
              <a:t>dimana</a:t>
            </a:r>
            <a:r>
              <a:rPr lang="en-US" dirty="0"/>
              <a:t> </a:t>
            </a:r>
            <a:r>
              <a:rPr lang="en-US" dirty="0" err="1"/>
              <a:t>gelembung</a:t>
            </a:r>
            <a:r>
              <a:rPr lang="en-US" dirty="0"/>
              <a:t> </a:t>
            </a:r>
            <a:r>
              <a:rPr lang="en-US" dirty="0" err="1"/>
              <a:t>tersebut</a:t>
            </a:r>
            <a:r>
              <a:rPr lang="en-US" dirty="0"/>
              <a:t> </a:t>
            </a:r>
            <a:r>
              <a:rPr lang="en-US" dirty="0" err="1"/>
              <a:t>akan</a:t>
            </a:r>
            <a:r>
              <a:rPr lang="en-US" dirty="0"/>
              <a:t> </a:t>
            </a:r>
            <a:r>
              <a:rPr lang="en-US" dirty="0" err="1"/>
              <a:t>melekat</a:t>
            </a:r>
            <a:r>
              <a:rPr lang="en-US" dirty="0"/>
              <a:t> </a:t>
            </a:r>
            <a:r>
              <a:rPr lang="en-US" dirty="0" err="1"/>
              <a:t>pada</a:t>
            </a:r>
            <a:r>
              <a:rPr lang="en-US" dirty="0"/>
              <a:t> </a:t>
            </a:r>
            <a:r>
              <a:rPr lang="en-US" dirty="0" err="1"/>
              <a:t>zat</a:t>
            </a:r>
            <a:r>
              <a:rPr lang="en-US" dirty="0"/>
              <a:t> </a:t>
            </a:r>
            <a:r>
              <a:rPr lang="en-US" dirty="0" err="1"/>
              <a:t>padat</a:t>
            </a:r>
            <a:r>
              <a:rPr lang="en-US" dirty="0"/>
              <a:t> </a:t>
            </a:r>
            <a:r>
              <a:rPr lang="en-US" dirty="0" err="1"/>
              <a:t>tersuspensi</a:t>
            </a:r>
            <a:r>
              <a:rPr lang="en-US" dirty="0"/>
              <a:t> </a:t>
            </a:r>
            <a:r>
              <a:rPr lang="en-US" dirty="0" err="1"/>
              <a:t>dan</a:t>
            </a:r>
            <a:r>
              <a:rPr lang="en-US" dirty="0"/>
              <a:t> </a:t>
            </a:r>
            <a:r>
              <a:rPr lang="en-US" dirty="0" err="1"/>
              <a:t>mendorongnya</a:t>
            </a:r>
            <a:r>
              <a:rPr lang="en-US" dirty="0"/>
              <a:t> </a:t>
            </a:r>
            <a:r>
              <a:rPr lang="en-US" dirty="0" err="1"/>
              <a:t>naik</a:t>
            </a:r>
            <a:r>
              <a:rPr lang="en-US" dirty="0"/>
              <a:t> </a:t>
            </a:r>
            <a:r>
              <a:rPr lang="en-US" dirty="0" err="1"/>
              <a:t>ke</a:t>
            </a:r>
            <a:r>
              <a:rPr lang="en-US" dirty="0"/>
              <a:t> </a:t>
            </a:r>
            <a:r>
              <a:rPr lang="en-US" dirty="0" err="1"/>
              <a:t>permukaan</a:t>
            </a:r>
            <a:r>
              <a:rPr lang="en-US" dirty="0"/>
              <a:t>. </a:t>
            </a:r>
          </a:p>
          <a:p>
            <a:pPr marL="1144588" indent="-230188">
              <a:buFont typeface="Arial" pitchFamily="34" charset="0"/>
              <a:buChar char="•"/>
            </a:pPr>
            <a:r>
              <a:rPr lang="en-US" dirty="0" err="1" smtClean="0"/>
              <a:t>Bahan</a:t>
            </a:r>
            <a:r>
              <a:rPr lang="en-US" dirty="0" smtClean="0"/>
              <a:t> yang </a:t>
            </a:r>
            <a:r>
              <a:rPr lang="en-US" dirty="0" err="1" smtClean="0"/>
              <a:t>dapat</a:t>
            </a:r>
            <a:r>
              <a:rPr lang="en-US" dirty="0" smtClean="0"/>
              <a:t> </a:t>
            </a:r>
            <a:r>
              <a:rPr lang="en-US" dirty="0" err="1" smtClean="0"/>
              <a:t>dipisahkan</a:t>
            </a:r>
            <a:r>
              <a:rPr lang="en-US" dirty="0" smtClean="0"/>
              <a:t> </a:t>
            </a:r>
            <a:r>
              <a:rPr lang="en-US" dirty="0" err="1" smtClean="0"/>
              <a:t>misalnya</a:t>
            </a:r>
            <a:r>
              <a:rPr lang="en-US" dirty="0" smtClean="0"/>
              <a:t> </a:t>
            </a:r>
            <a:r>
              <a:rPr lang="en-US" dirty="0" err="1" smtClean="0"/>
              <a:t>minyak</a:t>
            </a:r>
            <a:r>
              <a:rPr lang="en-US" dirty="0" smtClean="0"/>
              <a:t> </a:t>
            </a:r>
            <a:r>
              <a:rPr lang="en-US" dirty="0" err="1" smtClean="0"/>
              <a:t>dan</a:t>
            </a:r>
            <a:r>
              <a:rPr lang="en-US" dirty="0" smtClean="0"/>
              <a:t> </a:t>
            </a:r>
            <a:r>
              <a:rPr lang="en-US" dirty="0" err="1" smtClean="0"/>
              <a:t>lemak</a:t>
            </a:r>
            <a:r>
              <a:rPr lang="en-US" dirty="0" smtClean="0"/>
              <a:t>. </a:t>
            </a:r>
            <a:endParaRPr lang="en-US" dirty="0"/>
          </a:p>
        </p:txBody>
      </p:sp>
    </p:spTree>
    <p:extLst>
      <p:ext uri="{BB962C8B-B14F-4D97-AF65-F5344CB8AC3E}">
        <p14:creationId xmlns:p14="http://schemas.microsoft.com/office/powerpoint/2010/main" val="128775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7543800" cy="3886200"/>
          </a:xfrm>
        </p:spPr>
        <p:txBody>
          <a:bodyPr>
            <a:normAutofit fontScale="70000" lnSpcReduction="20000"/>
          </a:bodyPr>
          <a:lstStyle/>
          <a:p>
            <a:pPr lvl="1">
              <a:buFont typeface="Wingdings" pitchFamily="2" charset="2"/>
              <a:buChar char="§"/>
            </a:pPr>
            <a:r>
              <a:rPr lang="en-US" dirty="0" smtClean="0"/>
              <a:t>Parameter </a:t>
            </a:r>
            <a:r>
              <a:rPr lang="en-US" dirty="0" err="1"/>
              <a:t>desain</a:t>
            </a:r>
            <a:r>
              <a:rPr lang="en-US" dirty="0"/>
              <a:t> yang </a:t>
            </a:r>
            <a:r>
              <a:rPr lang="en-US" dirty="0" err="1"/>
              <a:t>utama</a:t>
            </a:r>
            <a:r>
              <a:rPr lang="en-US" dirty="0"/>
              <a:t> </a:t>
            </a:r>
            <a:r>
              <a:rPr lang="en-US" dirty="0" err="1"/>
              <a:t>untuk</a:t>
            </a:r>
            <a:r>
              <a:rPr lang="en-US" dirty="0"/>
              <a:t> </a:t>
            </a:r>
            <a:r>
              <a:rPr lang="en-US" dirty="0" err="1"/>
              <a:t>pengolahan</a:t>
            </a:r>
            <a:r>
              <a:rPr lang="en-US" dirty="0"/>
              <a:t> </a:t>
            </a:r>
            <a:r>
              <a:rPr lang="en-US" dirty="0" err="1"/>
              <a:t>ini</a:t>
            </a:r>
            <a:r>
              <a:rPr lang="en-US" dirty="0"/>
              <a:t> </a:t>
            </a:r>
            <a:r>
              <a:rPr lang="en-US" dirty="0" err="1"/>
              <a:t>adalah</a:t>
            </a:r>
            <a:r>
              <a:rPr lang="en-US" dirty="0"/>
              <a:t> </a:t>
            </a:r>
            <a:r>
              <a:rPr lang="en-US" dirty="0" err="1"/>
              <a:t>kecepatan</a:t>
            </a:r>
            <a:r>
              <a:rPr lang="en-US" dirty="0"/>
              <a:t> </a:t>
            </a:r>
            <a:r>
              <a:rPr lang="en-US" dirty="0" err="1"/>
              <a:t>mengendap</a:t>
            </a:r>
            <a:r>
              <a:rPr lang="en-US" dirty="0"/>
              <a:t> </a:t>
            </a:r>
            <a:r>
              <a:rPr lang="en-US" dirty="0" err="1"/>
              <a:t>partikel</a:t>
            </a:r>
            <a:r>
              <a:rPr lang="en-US" dirty="0"/>
              <a:t> </a:t>
            </a:r>
            <a:r>
              <a:rPr lang="en-US" dirty="0" err="1"/>
              <a:t>dan</a:t>
            </a:r>
            <a:r>
              <a:rPr lang="en-US" dirty="0"/>
              <a:t> </a:t>
            </a:r>
            <a:r>
              <a:rPr lang="en-US" dirty="0" err="1"/>
              <a:t>waktu</a:t>
            </a:r>
            <a:r>
              <a:rPr lang="en-US" dirty="0"/>
              <a:t> </a:t>
            </a:r>
            <a:r>
              <a:rPr lang="en-US" dirty="0" err="1"/>
              <a:t>detensi</a:t>
            </a:r>
            <a:r>
              <a:rPr lang="en-US" dirty="0"/>
              <a:t> </a:t>
            </a:r>
            <a:r>
              <a:rPr lang="en-US" dirty="0" err="1"/>
              <a:t>hidrolis</a:t>
            </a:r>
            <a:r>
              <a:rPr lang="en-US" dirty="0"/>
              <a:t> di </a:t>
            </a:r>
            <a:r>
              <a:rPr lang="en-US" dirty="0" err="1"/>
              <a:t>dalam</a:t>
            </a:r>
            <a:r>
              <a:rPr lang="en-US" dirty="0"/>
              <a:t> </a:t>
            </a:r>
            <a:r>
              <a:rPr lang="en-US" dirty="0" err="1"/>
              <a:t>bak</a:t>
            </a:r>
            <a:r>
              <a:rPr lang="en-US" dirty="0"/>
              <a:t> </a:t>
            </a:r>
            <a:r>
              <a:rPr lang="en-US" dirty="0" err="1"/>
              <a:t>pengendap</a:t>
            </a:r>
            <a:r>
              <a:rPr lang="en-US" dirty="0"/>
              <a:t>.  </a:t>
            </a:r>
            <a:endParaRPr lang="en-US" dirty="0" smtClean="0"/>
          </a:p>
          <a:p>
            <a:pPr lvl="1">
              <a:buFont typeface="Wingdings" pitchFamily="2" charset="2"/>
              <a:buChar char="§"/>
            </a:pPr>
            <a:r>
              <a:rPr lang="en-US" dirty="0" err="1" smtClean="0"/>
              <a:t>Kelebihan</a:t>
            </a:r>
            <a:r>
              <a:rPr lang="en-US" dirty="0" smtClean="0"/>
              <a:t> </a:t>
            </a:r>
            <a:r>
              <a:rPr lang="en-US" dirty="0"/>
              <a:t>proses </a:t>
            </a:r>
            <a:r>
              <a:rPr lang="en-US" dirty="0" err="1"/>
              <a:t>pengolahan</a:t>
            </a:r>
            <a:r>
              <a:rPr lang="en-US" dirty="0"/>
              <a:t> </a:t>
            </a:r>
            <a:r>
              <a:rPr lang="en-US" dirty="0" err="1"/>
              <a:t>fisik</a:t>
            </a:r>
            <a:r>
              <a:rPr lang="en-US" dirty="0"/>
              <a:t> </a:t>
            </a:r>
            <a:r>
              <a:rPr lang="en-US" dirty="0" err="1"/>
              <a:t>adalah</a:t>
            </a:r>
            <a:r>
              <a:rPr lang="en-US" dirty="0"/>
              <a:t> </a:t>
            </a:r>
            <a:r>
              <a:rPr lang="en-US" dirty="0" err="1"/>
              <a:t>mengurangi</a:t>
            </a:r>
            <a:r>
              <a:rPr lang="en-US" dirty="0"/>
              <a:t> </a:t>
            </a:r>
            <a:r>
              <a:rPr lang="en-US" dirty="0" err="1"/>
              <a:t>penggunaan</a:t>
            </a:r>
            <a:r>
              <a:rPr lang="en-US" dirty="0"/>
              <a:t> </a:t>
            </a:r>
            <a:r>
              <a:rPr lang="en-US" dirty="0" err="1"/>
              <a:t>energi</a:t>
            </a:r>
            <a:r>
              <a:rPr lang="en-US" dirty="0"/>
              <a:t> yang </a:t>
            </a:r>
            <a:r>
              <a:rPr lang="en-US" dirty="0" err="1"/>
              <a:t>dapat</a:t>
            </a:r>
            <a:r>
              <a:rPr lang="en-US" dirty="0"/>
              <a:t> </a:t>
            </a:r>
            <a:r>
              <a:rPr lang="en-US" dirty="0" err="1"/>
              <a:t>berpengaruh</a:t>
            </a:r>
            <a:r>
              <a:rPr lang="en-US" dirty="0"/>
              <a:t> </a:t>
            </a:r>
            <a:r>
              <a:rPr lang="en-US" dirty="0" err="1"/>
              <a:t>terhadap</a:t>
            </a:r>
            <a:r>
              <a:rPr lang="en-US" dirty="0"/>
              <a:t> </a:t>
            </a:r>
            <a:r>
              <a:rPr lang="en-US" dirty="0" err="1"/>
              <a:t>pengurangan</a:t>
            </a:r>
            <a:r>
              <a:rPr lang="en-US" dirty="0"/>
              <a:t> </a:t>
            </a:r>
            <a:r>
              <a:rPr lang="en-US" dirty="0" err="1"/>
              <a:t>biaya</a:t>
            </a:r>
            <a:r>
              <a:rPr lang="en-US" dirty="0"/>
              <a:t> </a:t>
            </a:r>
            <a:r>
              <a:rPr lang="en-US" dirty="0" err="1"/>
              <a:t>operasi</a:t>
            </a:r>
            <a:r>
              <a:rPr lang="en-US" dirty="0"/>
              <a:t> </a:t>
            </a:r>
            <a:r>
              <a:rPr lang="en-US" dirty="0" err="1"/>
              <a:t>dan</a:t>
            </a:r>
            <a:r>
              <a:rPr lang="en-US" dirty="0"/>
              <a:t> </a:t>
            </a:r>
            <a:r>
              <a:rPr lang="en-US" dirty="0" err="1"/>
              <a:t>peralatan</a:t>
            </a:r>
            <a:r>
              <a:rPr lang="en-US" dirty="0"/>
              <a:t>, </a:t>
            </a:r>
            <a:r>
              <a:rPr lang="en-US" dirty="0" err="1"/>
              <a:t>mengurangi</a:t>
            </a:r>
            <a:r>
              <a:rPr lang="en-US" dirty="0"/>
              <a:t> </a:t>
            </a:r>
            <a:r>
              <a:rPr lang="en-US" dirty="0" err="1"/>
              <a:t>beban</a:t>
            </a:r>
            <a:r>
              <a:rPr lang="en-US" dirty="0"/>
              <a:t> </a:t>
            </a:r>
            <a:r>
              <a:rPr lang="en-US" dirty="0" err="1"/>
              <a:t>pengolahan</a:t>
            </a:r>
            <a:r>
              <a:rPr lang="en-US" dirty="0"/>
              <a:t>, </a:t>
            </a:r>
            <a:r>
              <a:rPr lang="en-US" dirty="0" err="1"/>
              <a:t>dan</a:t>
            </a:r>
            <a:r>
              <a:rPr lang="en-US" dirty="0"/>
              <a:t> </a:t>
            </a:r>
            <a:r>
              <a:rPr lang="en-US" dirty="0" err="1"/>
              <a:t>mengurangi</a:t>
            </a:r>
            <a:r>
              <a:rPr lang="en-US" dirty="0"/>
              <a:t> </a:t>
            </a:r>
            <a:r>
              <a:rPr lang="en-US" dirty="0" err="1"/>
              <a:t>resiko</a:t>
            </a:r>
            <a:r>
              <a:rPr lang="en-US" dirty="0"/>
              <a:t> </a:t>
            </a:r>
            <a:r>
              <a:rPr lang="en-US" dirty="0" err="1"/>
              <a:t>rusaknya</a:t>
            </a:r>
            <a:r>
              <a:rPr lang="en-US" dirty="0"/>
              <a:t> </a:t>
            </a:r>
            <a:r>
              <a:rPr lang="en-US" dirty="0" err="1"/>
              <a:t>peralatan</a:t>
            </a:r>
            <a:r>
              <a:rPr lang="en-US" dirty="0"/>
              <a:t>. </a:t>
            </a:r>
            <a:endParaRPr lang="en-US" dirty="0" smtClean="0"/>
          </a:p>
          <a:p>
            <a:pPr lvl="1">
              <a:buFont typeface="Wingdings" pitchFamily="2" charset="2"/>
              <a:buChar char="§"/>
            </a:pPr>
            <a:r>
              <a:rPr lang="en-US" dirty="0" err="1" smtClean="0"/>
              <a:t>Kelemahan</a:t>
            </a:r>
            <a:r>
              <a:rPr lang="en-US" dirty="0" smtClean="0"/>
              <a:t> </a:t>
            </a:r>
            <a:r>
              <a:rPr lang="en-US" dirty="0" err="1"/>
              <a:t>pengolahan</a:t>
            </a:r>
            <a:r>
              <a:rPr lang="en-US" dirty="0"/>
              <a:t> </a:t>
            </a:r>
            <a:r>
              <a:rPr lang="en-US" dirty="0" err="1"/>
              <a:t>fisik</a:t>
            </a:r>
            <a:r>
              <a:rPr lang="en-US" dirty="0"/>
              <a:t> </a:t>
            </a:r>
            <a:r>
              <a:rPr lang="en-US" dirty="0" err="1"/>
              <a:t>adalah</a:t>
            </a:r>
            <a:r>
              <a:rPr lang="en-US" dirty="0"/>
              <a:t> </a:t>
            </a:r>
            <a:r>
              <a:rPr lang="en-US" dirty="0" err="1"/>
              <a:t>pengolahan</a:t>
            </a:r>
            <a:r>
              <a:rPr lang="en-US" dirty="0"/>
              <a:t> </a:t>
            </a:r>
            <a:r>
              <a:rPr lang="en-US" dirty="0" err="1"/>
              <a:t>ini</a:t>
            </a:r>
            <a:r>
              <a:rPr lang="en-US" dirty="0"/>
              <a:t> </a:t>
            </a:r>
            <a:r>
              <a:rPr lang="en-US" dirty="0" err="1"/>
              <a:t>hanya</a:t>
            </a:r>
            <a:r>
              <a:rPr lang="en-US" dirty="0"/>
              <a:t> </a:t>
            </a:r>
            <a:r>
              <a:rPr lang="en-US" dirty="0" err="1"/>
              <a:t>dapat</a:t>
            </a:r>
            <a:r>
              <a:rPr lang="en-US" dirty="0"/>
              <a:t> </a:t>
            </a:r>
            <a:r>
              <a:rPr lang="en-US" dirty="0" err="1"/>
              <a:t>diterapkan</a:t>
            </a:r>
            <a:r>
              <a:rPr lang="en-US" dirty="0"/>
              <a:t> </a:t>
            </a:r>
            <a:r>
              <a:rPr lang="en-US" dirty="0" err="1"/>
              <a:t>untuk</a:t>
            </a:r>
            <a:r>
              <a:rPr lang="en-US" dirty="0"/>
              <a:t> </a:t>
            </a:r>
            <a:r>
              <a:rPr lang="en-US" dirty="0" err="1"/>
              <a:t>menghilangkan</a:t>
            </a:r>
            <a:r>
              <a:rPr lang="en-US" dirty="0"/>
              <a:t> </a:t>
            </a:r>
            <a:r>
              <a:rPr lang="en-US" dirty="0" err="1"/>
              <a:t>zat</a:t>
            </a:r>
            <a:r>
              <a:rPr lang="en-US" dirty="0"/>
              <a:t> </a:t>
            </a:r>
            <a:r>
              <a:rPr lang="en-US" dirty="0" err="1"/>
              <a:t>padat</a:t>
            </a:r>
            <a:r>
              <a:rPr lang="en-US" dirty="0"/>
              <a:t> </a:t>
            </a:r>
            <a:r>
              <a:rPr lang="en-US" dirty="0" err="1"/>
              <a:t>tersuspensi</a:t>
            </a:r>
            <a:r>
              <a:rPr lang="en-US" dirty="0"/>
              <a:t>, </a:t>
            </a:r>
            <a:r>
              <a:rPr lang="en-US" dirty="0" err="1"/>
              <a:t>sedangkan</a:t>
            </a:r>
            <a:r>
              <a:rPr lang="en-US" dirty="0"/>
              <a:t> </a:t>
            </a:r>
            <a:r>
              <a:rPr lang="en-US" dirty="0" err="1"/>
              <a:t>pencemar</a:t>
            </a:r>
            <a:r>
              <a:rPr lang="en-US" dirty="0"/>
              <a:t> yang </a:t>
            </a:r>
            <a:r>
              <a:rPr lang="en-US" dirty="0" err="1"/>
              <a:t>masih</a:t>
            </a:r>
            <a:r>
              <a:rPr lang="en-US" dirty="0"/>
              <a:t> </a:t>
            </a:r>
            <a:r>
              <a:rPr lang="en-US" dirty="0" err="1"/>
              <a:t>berupa</a:t>
            </a:r>
            <a:r>
              <a:rPr lang="en-US" dirty="0"/>
              <a:t> </a:t>
            </a:r>
            <a:r>
              <a:rPr lang="en-US" dirty="0" err="1"/>
              <a:t>zat</a:t>
            </a:r>
            <a:r>
              <a:rPr lang="en-US" dirty="0"/>
              <a:t> </a:t>
            </a:r>
            <a:r>
              <a:rPr lang="en-US" dirty="0" err="1"/>
              <a:t>terlarut</a:t>
            </a:r>
            <a:r>
              <a:rPr lang="en-US" dirty="0"/>
              <a:t> </a:t>
            </a:r>
            <a:r>
              <a:rPr lang="en-US" dirty="0" err="1"/>
              <a:t>tidak</a:t>
            </a:r>
            <a:r>
              <a:rPr lang="en-US" dirty="0"/>
              <a:t> </a:t>
            </a:r>
            <a:r>
              <a:rPr lang="en-US" dirty="0" err="1"/>
              <a:t>dapat</a:t>
            </a:r>
            <a:r>
              <a:rPr lang="en-US" dirty="0"/>
              <a:t> </a:t>
            </a:r>
            <a:r>
              <a:rPr lang="en-US" dirty="0" err="1"/>
              <a:t>diolah</a:t>
            </a:r>
            <a:r>
              <a:rPr lang="en-US" dirty="0"/>
              <a:t>. </a:t>
            </a:r>
            <a:r>
              <a:rPr lang="en-US" dirty="0" err="1"/>
              <a:t>Selain</a:t>
            </a:r>
            <a:r>
              <a:rPr lang="en-US" dirty="0"/>
              <a:t> </a:t>
            </a:r>
            <a:r>
              <a:rPr lang="en-US" dirty="0" err="1"/>
              <a:t>itu</a:t>
            </a:r>
            <a:r>
              <a:rPr lang="en-US" dirty="0"/>
              <a:t>, </a:t>
            </a:r>
            <a:r>
              <a:rPr lang="en-US" dirty="0" err="1"/>
              <a:t>hasil</a:t>
            </a:r>
            <a:r>
              <a:rPr lang="en-US" dirty="0"/>
              <a:t> yang </a:t>
            </a:r>
            <a:r>
              <a:rPr lang="en-US" dirty="0" err="1"/>
              <a:t>akan</a:t>
            </a:r>
            <a:r>
              <a:rPr lang="en-US" dirty="0"/>
              <a:t> </a:t>
            </a:r>
            <a:r>
              <a:rPr lang="en-US" dirty="0" err="1"/>
              <a:t>dicapai</a:t>
            </a:r>
            <a:r>
              <a:rPr lang="en-US" dirty="0"/>
              <a:t> </a:t>
            </a:r>
            <a:r>
              <a:rPr lang="en-US" dirty="0" err="1"/>
              <a:t>sangat</a:t>
            </a:r>
            <a:r>
              <a:rPr lang="en-US" dirty="0"/>
              <a:t> </a:t>
            </a:r>
            <a:r>
              <a:rPr lang="en-US" dirty="0" err="1"/>
              <a:t>terbatas</a:t>
            </a:r>
            <a:r>
              <a:rPr lang="en-US" dirty="0"/>
              <a:t> </a:t>
            </a:r>
            <a:r>
              <a:rPr lang="en-US" dirty="0" err="1"/>
              <a:t>dan</a:t>
            </a:r>
            <a:r>
              <a:rPr lang="en-US" dirty="0"/>
              <a:t> </a:t>
            </a:r>
            <a:r>
              <a:rPr lang="en-US" dirty="0" err="1"/>
              <a:t>memerlukan</a:t>
            </a:r>
            <a:r>
              <a:rPr lang="en-US" dirty="0"/>
              <a:t> </a:t>
            </a:r>
            <a:r>
              <a:rPr lang="en-US" dirty="0" err="1"/>
              <a:t>waktu</a:t>
            </a:r>
            <a:r>
              <a:rPr lang="en-US" dirty="0"/>
              <a:t> yang </a:t>
            </a:r>
            <a:r>
              <a:rPr lang="en-US" dirty="0" err="1"/>
              <a:t>cukup</a:t>
            </a:r>
            <a:r>
              <a:rPr lang="en-US" dirty="0"/>
              <a:t> lama. </a:t>
            </a:r>
          </a:p>
        </p:txBody>
      </p:sp>
      <p:sp>
        <p:nvSpPr>
          <p:cNvPr id="4" name="Pentagon 3"/>
          <p:cNvSpPr/>
          <p:nvPr/>
        </p:nvSpPr>
        <p:spPr>
          <a:xfrm>
            <a:off x="533400" y="609600"/>
            <a:ext cx="24384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Lanjutan</a:t>
            </a:r>
            <a:r>
              <a:rPr lang="en-US" dirty="0" smtClean="0"/>
              <a:t> </a:t>
            </a:r>
            <a:endParaRPr lang="en-US" dirty="0"/>
          </a:p>
        </p:txBody>
      </p:sp>
    </p:spTree>
    <p:extLst>
      <p:ext uri="{BB962C8B-B14F-4D97-AF65-F5344CB8AC3E}">
        <p14:creationId xmlns:p14="http://schemas.microsoft.com/office/powerpoint/2010/main" val="326776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543800" cy="3429000"/>
          </a:xfrm>
        </p:spPr>
        <p:txBody>
          <a:bodyPr>
            <a:normAutofit lnSpcReduction="10000"/>
          </a:bodyPr>
          <a:lstStyle/>
          <a:p>
            <a:pPr marL="0" indent="0">
              <a:buNone/>
            </a:pPr>
            <a:r>
              <a:rPr lang="en-US" dirty="0" smtClean="0"/>
              <a:t>2. </a:t>
            </a:r>
            <a:r>
              <a:rPr lang="en-US" dirty="0" err="1" smtClean="0"/>
              <a:t>Penyaringan</a:t>
            </a:r>
            <a:endParaRPr lang="en-US" dirty="0" smtClean="0"/>
          </a:p>
          <a:p>
            <a:pPr marL="115888" indent="-61913">
              <a:buNone/>
            </a:pPr>
            <a:r>
              <a:rPr lang="en-US" dirty="0" err="1" smtClean="0"/>
              <a:t>Tujuan</a:t>
            </a:r>
            <a:r>
              <a:rPr lang="en-US" dirty="0" smtClean="0"/>
              <a:t> </a:t>
            </a:r>
            <a:r>
              <a:rPr lang="en-US" dirty="0" err="1"/>
              <a:t>penyaringan</a:t>
            </a:r>
            <a:r>
              <a:rPr lang="en-US" dirty="0"/>
              <a:t> (screening) </a:t>
            </a:r>
            <a:r>
              <a:rPr lang="en-US" dirty="0" err="1"/>
              <a:t>adalah</a:t>
            </a:r>
            <a:r>
              <a:rPr lang="en-US" dirty="0"/>
              <a:t> </a:t>
            </a:r>
            <a:r>
              <a:rPr lang="en-US" dirty="0" err="1"/>
              <a:t>memisahkan</a:t>
            </a:r>
            <a:r>
              <a:rPr lang="en-US" dirty="0"/>
              <a:t> </a:t>
            </a:r>
            <a:r>
              <a:rPr lang="en-US" dirty="0" err="1"/>
              <a:t>kotorankotoran</a:t>
            </a:r>
            <a:r>
              <a:rPr lang="en-US" dirty="0"/>
              <a:t> yang </a:t>
            </a:r>
            <a:r>
              <a:rPr lang="en-US" dirty="0" err="1"/>
              <a:t>berupa</a:t>
            </a:r>
            <a:r>
              <a:rPr lang="en-US" dirty="0"/>
              <a:t> </a:t>
            </a:r>
            <a:r>
              <a:rPr lang="en-US" dirty="0" err="1"/>
              <a:t>zat</a:t>
            </a:r>
            <a:r>
              <a:rPr lang="en-US" dirty="0"/>
              <a:t> </a:t>
            </a:r>
            <a:r>
              <a:rPr lang="en-US" dirty="0" err="1"/>
              <a:t>padat</a:t>
            </a:r>
            <a:r>
              <a:rPr lang="en-US" dirty="0"/>
              <a:t> </a:t>
            </a:r>
            <a:r>
              <a:rPr lang="en-US" dirty="0" err="1"/>
              <a:t>kasar</a:t>
            </a:r>
            <a:r>
              <a:rPr lang="en-US" dirty="0"/>
              <a:t> </a:t>
            </a:r>
            <a:r>
              <a:rPr lang="en-US" dirty="0" err="1"/>
              <a:t>dan</a:t>
            </a:r>
            <a:r>
              <a:rPr lang="en-US" dirty="0"/>
              <a:t> </a:t>
            </a:r>
            <a:r>
              <a:rPr lang="en-US" dirty="0" err="1"/>
              <a:t>berukuran</a:t>
            </a:r>
            <a:r>
              <a:rPr lang="en-US" dirty="0"/>
              <a:t> relative </a:t>
            </a:r>
            <a:r>
              <a:rPr lang="en-US" dirty="0" err="1"/>
              <a:t>besar</a:t>
            </a:r>
            <a:r>
              <a:rPr lang="en-US" dirty="0"/>
              <a:t> yang </a:t>
            </a:r>
            <a:r>
              <a:rPr lang="en-US" dirty="0" err="1"/>
              <a:t>ada</a:t>
            </a:r>
            <a:r>
              <a:rPr lang="en-US" dirty="0"/>
              <a:t> </a:t>
            </a:r>
            <a:r>
              <a:rPr lang="en-US" dirty="0" err="1"/>
              <a:t>dalam</a:t>
            </a:r>
            <a:r>
              <a:rPr lang="en-US" dirty="0"/>
              <a:t> air </a:t>
            </a:r>
            <a:r>
              <a:rPr lang="en-US" dirty="0" err="1"/>
              <a:t>limbah</a:t>
            </a:r>
            <a:r>
              <a:rPr lang="en-US" dirty="0"/>
              <a:t>. </a:t>
            </a:r>
          </a:p>
          <a:p>
            <a:pPr marL="346075" indent="-230188"/>
            <a:r>
              <a:rPr lang="en-US" dirty="0" err="1" smtClean="0"/>
              <a:t>Saringan</a:t>
            </a:r>
            <a:r>
              <a:rPr lang="en-US" dirty="0" smtClean="0"/>
              <a:t> </a:t>
            </a:r>
            <a:r>
              <a:rPr lang="en-US" dirty="0" err="1"/>
              <a:t>dapat</a:t>
            </a:r>
            <a:r>
              <a:rPr lang="en-US" dirty="0"/>
              <a:t> </a:t>
            </a:r>
            <a:r>
              <a:rPr lang="en-US" dirty="0" err="1"/>
              <a:t>berupa</a:t>
            </a:r>
            <a:r>
              <a:rPr lang="en-US" dirty="0"/>
              <a:t> </a:t>
            </a:r>
            <a:r>
              <a:rPr lang="en-US" dirty="0" err="1"/>
              <a:t>kawat-kawat</a:t>
            </a:r>
            <a:r>
              <a:rPr lang="en-US" dirty="0"/>
              <a:t>, </a:t>
            </a:r>
            <a:r>
              <a:rPr lang="en-US" dirty="0" err="1"/>
              <a:t>kisi-kisi</a:t>
            </a:r>
            <a:r>
              <a:rPr lang="en-US" dirty="0"/>
              <a:t>, </a:t>
            </a:r>
            <a:r>
              <a:rPr lang="en-US" dirty="0" err="1"/>
              <a:t>kawat</a:t>
            </a:r>
            <a:r>
              <a:rPr lang="en-US" dirty="0"/>
              <a:t> </a:t>
            </a:r>
            <a:r>
              <a:rPr lang="en-US" dirty="0" err="1"/>
              <a:t>kasar</a:t>
            </a:r>
            <a:r>
              <a:rPr lang="en-US" dirty="0"/>
              <a:t>, </a:t>
            </a:r>
            <a:r>
              <a:rPr lang="en-US" dirty="0" err="1"/>
              <a:t>maupun</a:t>
            </a:r>
            <a:r>
              <a:rPr lang="en-US" dirty="0"/>
              <a:t> plat </a:t>
            </a:r>
            <a:r>
              <a:rPr lang="en-US" dirty="0" err="1"/>
              <a:t>berlubang</a:t>
            </a:r>
            <a:r>
              <a:rPr lang="en-US" dirty="0"/>
              <a:t>.</a:t>
            </a:r>
          </a:p>
        </p:txBody>
      </p:sp>
    </p:spTree>
    <p:extLst>
      <p:ext uri="{BB962C8B-B14F-4D97-AF65-F5344CB8AC3E}">
        <p14:creationId xmlns:p14="http://schemas.microsoft.com/office/powerpoint/2010/main" val="137585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smtClean="0"/>
              <a:t>3. </a:t>
            </a:r>
            <a:r>
              <a:rPr lang="en-US" dirty="0" err="1" smtClean="0"/>
              <a:t>Pengendapan</a:t>
            </a:r>
            <a:r>
              <a:rPr lang="en-US" dirty="0" smtClean="0"/>
              <a:t> </a:t>
            </a:r>
          </a:p>
          <a:p>
            <a:pPr marL="627063" indent="-342900">
              <a:buFont typeface="Wingdings" pitchFamily="2" charset="2"/>
              <a:buChar char="ü"/>
            </a:pPr>
            <a:r>
              <a:rPr lang="en-US" dirty="0" err="1" smtClean="0"/>
              <a:t>Pengendapan</a:t>
            </a:r>
            <a:r>
              <a:rPr lang="en-US" dirty="0" smtClean="0"/>
              <a:t> </a:t>
            </a:r>
            <a:r>
              <a:rPr lang="en-US" dirty="0"/>
              <a:t>(sedimentation) </a:t>
            </a:r>
            <a:r>
              <a:rPr lang="en-US" dirty="0" err="1"/>
              <a:t>adalah</a:t>
            </a:r>
            <a:r>
              <a:rPr lang="en-US" dirty="0"/>
              <a:t> proses </a:t>
            </a:r>
            <a:r>
              <a:rPr lang="en-US" dirty="0" err="1"/>
              <a:t>memisahkan</a:t>
            </a:r>
            <a:r>
              <a:rPr lang="en-US" dirty="0"/>
              <a:t> </a:t>
            </a:r>
            <a:r>
              <a:rPr lang="en-US" dirty="0" err="1"/>
              <a:t>zat</a:t>
            </a:r>
            <a:r>
              <a:rPr lang="en-US" dirty="0"/>
              <a:t> </a:t>
            </a:r>
            <a:r>
              <a:rPr lang="en-US" dirty="0" err="1"/>
              <a:t>padat</a:t>
            </a:r>
            <a:r>
              <a:rPr lang="en-US" dirty="0"/>
              <a:t> </a:t>
            </a:r>
            <a:r>
              <a:rPr lang="en-US" dirty="0" err="1"/>
              <a:t>tersuspensi</a:t>
            </a:r>
            <a:r>
              <a:rPr lang="en-US" dirty="0"/>
              <a:t> </a:t>
            </a:r>
            <a:r>
              <a:rPr lang="en-US" dirty="0" err="1"/>
              <a:t>dari</a:t>
            </a:r>
            <a:r>
              <a:rPr lang="en-US" dirty="0"/>
              <a:t> air </a:t>
            </a:r>
            <a:r>
              <a:rPr lang="en-US" dirty="0" err="1"/>
              <a:t>limbah</a:t>
            </a:r>
            <a:r>
              <a:rPr lang="en-US" dirty="0"/>
              <a:t> </a:t>
            </a:r>
            <a:r>
              <a:rPr lang="en-US" dirty="0" err="1"/>
              <a:t>dengan</a:t>
            </a:r>
            <a:r>
              <a:rPr lang="en-US" dirty="0"/>
              <a:t> </a:t>
            </a:r>
            <a:r>
              <a:rPr lang="en-US" dirty="0" err="1"/>
              <a:t>cara</a:t>
            </a:r>
            <a:r>
              <a:rPr lang="en-US" dirty="0"/>
              <a:t> </a:t>
            </a:r>
            <a:r>
              <a:rPr lang="en-US" dirty="0" err="1" smtClean="0"/>
              <a:t>mengendapkannya</a:t>
            </a:r>
            <a:r>
              <a:rPr lang="en-US" dirty="0" smtClean="0"/>
              <a:t>.</a:t>
            </a:r>
          </a:p>
          <a:p>
            <a:pPr marL="627063" indent="-342900">
              <a:buFont typeface="Wingdings" pitchFamily="2" charset="2"/>
              <a:buChar char="ü"/>
            </a:pPr>
            <a:r>
              <a:rPr lang="en-US" dirty="0" smtClean="0"/>
              <a:t>Proses </a:t>
            </a:r>
            <a:r>
              <a:rPr lang="en-US" dirty="0" err="1"/>
              <a:t>pengendapan</a:t>
            </a:r>
            <a:r>
              <a:rPr lang="en-US" dirty="0"/>
              <a:t> </a:t>
            </a:r>
            <a:r>
              <a:rPr lang="en-US" dirty="0" err="1"/>
              <a:t>terjadi</a:t>
            </a:r>
            <a:r>
              <a:rPr lang="en-US" dirty="0"/>
              <a:t> </a:t>
            </a:r>
            <a:r>
              <a:rPr lang="en-US" dirty="0" err="1"/>
              <a:t>akibat</a:t>
            </a:r>
            <a:r>
              <a:rPr lang="en-US" dirty="0"/>
              <a:t> </a:t>
            </a:r>
            <a:r>
              <a:rPr lang="en-US" dirty="0" err="1"/>
              <a:t>gaya</a:t>
            </a:r>
            <a:r>
              <a:rPr lang="en-US" dirty="0"/>
              <a:t> </a:t>
            </a:r>
            <a:r>
              <a:rPr lang="en-US" dirty="0" err="1"/>
              <a:t>beratnya</a:t>
            </a:r>
            <a:r>
              <a:rPr lang="en-US" dirty="0"/>
              <a:t> </a:t>
            </a:r>
            <a:r>
              <a:rPr lang="en-US" dirty="0" err="1"/>
              <a:t>sendiri</a:t>
            </a:r>
            <a:r>
              <a:rPr lang="en-US" dirty="0"/>
              <a:t> (</a:t>
            </a:r>
            <a:r>
              <a:rPr lang="en-US" dirty="0" err="1"/>
              <a:t>gaya</a:t>
            </a:r>
            <a:r>
              <a:rPr lang="en-US" dirty="0"/>
              <a:t> </a:t>
            </a:r>
            <a:r>
              <a:rPr lang="en-US" dirty="0" err="1"/>
              <a:t>gravitasi</a:t>
            </a:r>
            <a:r>
              <a:rPr lang="en-US" dirty="0"/>
              <a:t>). </a:t>
            </a:r>
            <a:endParaRPr lang="en-US" dirty="0" smtClean="0"/>
          </a:p>
          <a:p>
            <a:pPr marL="627063" indent="-342900">
              <a:buFont typeface="Wingdings" pitchFamily="2" charset="2"/>
              <a:buChar char="ü"/>
            </a:pPr>
            <a:r>
              <a:rPr lang="en-US" dirty="0" err="1" smtClean="0"/>
              <a:t>Operasi</a:t>
            </a:r>
            <a:r>
              <a:rPr lang="en-US" dirty="0" smtClean="0"/>
              <a:t> </a:t>
            </a:r>
            <a:r>
              <a:rPr lang="en-US" dirty="0" err="1"/>
              <a:t>ini</a:t>
            </a:r>
            <a:r>
              <a:rPr lang="en-US" dirty="0"/>
              <a:t> </a:t>
            </a:r>
            <a:r>
              <a:rPr lang="en-US" dirty="0" err="1"/>
              <a:t>sering</a:t>
            </a:r>
            <a:r>
              <a:rPr lang="en-US" dirty="0"/>
              <a:t> </a:t>
            </a:r>
            <a:r>
              <a:rPr lang="en-US" dirty="0" err="1"/>
              <a:t>dipakai</a:t>
            </a:r>
            <a:r>
              <a:rPr lang="en-US" dirty="0"/>
              <a:t> </a:t>
            </a:r>
            <a:r>
              <a:rPr lang="en-US" dirty="0" err="1"/>
              <a:t>untuk</a:t>
            </a:r>
            <a:r>
              <a:rPr lang="en-US" dirty="0"/>
              <a:t>  </a:t>
            </a:r>
            <a:r>
              <a:rPr lang="en-US" dirty="0" err="1"/>
              <a:t>memisahkan</a:t>
            </a:r>
            <a:r>
              <a:rPr lang="en-US" dirty="0"/>
              <a:t>  </a:t>
            </a:r>
            <a:r>
              <a:rPr lang="en-US" dirty="0" err="1"/>
              <a:t>pasir</a:t>
            </a:r>
            <a:r>
              <a:rPr lang="en-US" dirty="0"/>
              <a:t> (</a:t>
            </a:r>
            <a:r>
              <a:rPr lang="en-US" dirty="0" err="1"/>
              <a:t>dalam</a:t>
            </a:r>
            <a:r>
              <a:rPr lang="en-US" dirty="0"/>
              <a:t> grit chamber),  </a:t>
            </a:r>
            <a:r>
              <a:rPr lang="en-US" dirty="0" err="1"/>
              <a:t>dan</a:t>
            </a:r>
            <a:r>
              <a:rPr lang="en-US" dirty="0"/>
              <a:t> </a:t>
            </a:r>
            <a:r>
              <a:rPr lang="en-US" dirty="0" err="1"/>
              <a:t>polutan</a:t>
            </a:r>
            <a:r>
              <a:rPr lang="en-US" dirty="0"/>
              <a:t>  </a:t>
            </a:r>
            <a:r>
              <a:rPr lang="en-US" dirty="0" err="1"/>
              <a:t>tersuspen</a:t>
            </a:r>
            <a:r>
              <a:rPr lang="en-US" dirty="0"/>
              <a:t> di (</a:t>
            </a:r>
            <a:r>
              <a:rPr lang="en-US" dirty="0" err="1"/>
              <a:t>dalam</a:t>
            </a:r>
            <a:r>
              <a:rPr lang="en-US" dirty="0"/>
              <a:t> </a:t>
            </a:r>
            <a:r>
              <a:rPr lang="en-US" dirty="0" err="1"/>
              <a:t>bak</a:t>
            </a:r>
            <a:r>
              <a:rPr lang="en-US" dirty="0"/>
              <a:t> </a:t>
            </a:r>
            <a:r>
              <a:rPr lang="en-US" dirty="0" err="1"/>
              <a:t>pengendap</a:t>
            </a:r>
            <a:r>
              <a:rPr lang="en-US" dirty="0"/>
              <a:t> I </a:t>
            </a:r>
            <a:r>
              <a:rPr lang="en-US" dirty="0" err="1"/>
              <a:t>dan</a:t>
            </a:r>
            <a:r>
              <a:rPr lang="en-US" dirty="0"/>
              <a:t>  </a:t>
            </a:r>
            <a:r>
              <a:rPr lang="en-US" dirty="0" err="1"/>
              <a:t>bak</a:t>
            </a:r>
            <a:r>
              <a:rPr lang="en-US" dirty="0"/>
              <a:t> </a:t>
            </a:r>
            <a:r>
              <a:rPr lang="en-US" dirty="0" err="1"/>
              <a:t>pengendap</a:t>
            </a:r>
            <a:r>
              <a:rPr lang="en-US" dirty="0"/>
              <a:t> II). </a:t>
            </a:r>
          </a:p>
        </p:txBody>
      </p:sp>
    </p:spTree>
    <p:extLst>
      <p:ext uri="{BB962C8B-B14F-4D97-AF65-F5344CB8AC3E}">
        <p14:creationId xmlns:p14="http://schemas.microsoft.com/office/powerpoint/2010/main" val="2956881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err="1" smtClean="0"/>
              <a:t>Pengolahan</a:t>
            </a:r>
            <a:r>
              <a:rPr lang="en-US" dirty="0" smtClean="0"/>
              <a:t> </a:t>
            </a:r>
            <a:r>
              <a:rPr lang="en-US" dirty="0" err="1" smtClean="0"/>
              <a:t>secara</a:t>
            </a:r>
            <a:r>
              <a:rPr lang="en-US" dirty="0" smtClean="0"/>
              <a:t> </a:t>
            </a:r>
            <a:r>
              <a:rPr lang="en-US" dirty="0" err="1" smtClean="0"/>
              <a:t>Fisik</a:t>
            </a:r>
            <a:r>
              <a:rPr lang="en-US" dirty="0" smtClean="0"/>
              <a:t> </a:t>
            </a:r>
            <a:endParaRPr lang="en-US" dirty="0"/>
          </a:p>
        </p:txBody>
      </p:sp>
      <p:sp>
        <p:nvSpPr>
          <p:cNvPr id="8" name="Content Placeholder 7"/>
          <p:cNvSpPr>
            <a:spLocks noGrp="1"/>
          </p:cNvSpPr>
          <p:nvPr>
            <p:ph sz="half" idx="1"/>
          </p:nvPr>
        </p:nvSpPr>
        <p:spPr/>
        <p:txBody>
          <a:bodyPr>
            <a:normAutofit/>
          </a:bodyPr>
          <a:lstStyle/>
          <a:p>
            <a:r>
              <a:rPr lang="en-US" sz="2800" dirty="0" smtClean="0"/>
              <a:t>Screening</a:t>
            </a:r>
          </a:p>
          <a:p>
            <a:r>
              <a:rPr lang="en-US" sz="2800" dirty="0" err="1" smtClean="0"/>
              <a:t>Flokulasi</a:t>
            </a:r>
            <a:r>
              <a:rPr lang="en-US" sz="2800" dirty="0" smtClean="0"/>
              <a:t> </a:t>
            </a:r>
          </a:p>
          <a:p>
            <a:r>
              <a:rPr lang="en-US" sz="2800" dirty="0" err="1" smtClean="0"/>
              <a:t>Sedimentasi</a:t>
            </a:r>
            <a:r>
              <a:rPr lang="en-US" sz="2800" dirty="0" smtClean="0"/>
              <a:t> </a:t>
            </a:r>
            <a:endParaRPr lang="en-US" sz="2800" dirty="0"/>
          </a:p>
        </p:txBody>
      </p:sp>
      <p:sp>
        <p:nvSpPr>
          <p:cNvPr id="9" name="Content Placeholder 8"/>
          <p:cNvSpPr>
            <a:spLocks noGrp="1"/>
          </p:cNvSpPr>
          <p:nvPr>
            <p:ph sz="half" idx="2"/>
          </p:nvPr>
        </p:nvSpPr>
        <p:spPr/>
        <p:txBody>
          <a:bodyPr>
            <a:normAutofit/>
          </a:bodyPr>
          <a:lstStyle/>
          <a:p>
            <a:r>
              <a:rPr lang="en-US" sz="2400" dirty="0" err="1" smtClean="0"/>
              <a:t>Filtrasi</a:t>
            </a:r>
            <a:r>
              <a:rPr lang="en-US" sz="2400" dirty="0" smtClean="0"/>
              <a:t> </a:t>
            </a:r>
          </a:p>
          <a:p>
            <a:r>
              <a:rPr lang="en-US" sz="2400" dirty="0" err="1" smtClean="0"/>
              <a:t>Adsorpsi</a:t>
            </a:r>
            <a:endParaRPr lang="en-US" sz="2400" dirty="0" smtClean="0"/>
          </a:p>
          <a:p>
            <a:r>
              <a:rPr lang="en-US" sz="2400" dirty="0" err="1" smtClean="0"/>
              <a:t>Flotasi</a:t>
            </a:r>
            <a:r>
              <a:rPr lang="en-US" sz="2400" dirty="0" smtClean="0"/>
              <a:t> </a:t>
            </a:r>
          </a:p>
        </p:txBody>
      </p:sp>
    </p:spTree>
    <p:extLst>
      <p:ext uri="{BB962C8B-B14F-4D97-AF65-F5344CB8AC3E}">
        <p14:creationId xmlns:p14="http://schemas.microsoft.com/office/powerpoint/2010/main" val="352141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781800" cy="1600200"/>
          </a:xfrm>
        </p:spPr>
        <p:txBody>
          <a:bodyPr/>
          <a:lstStyle/>
          <a:p>
            <a:r>
              <a:rPr lang="en-US" sz="3600" dirty="0" smtClean="0"/>
              <a:t>Screening</a:t>
            </a:r>
            <a:r>
              <a:rPr lang="en-US" dirty="0" smtClean="0"/>
              <a:t> </a:t>
            </a:r>
            <a:endParaRPr lang="en-US" dirty="0"/>
          </a:p>
        </p:txBody>
      </p:sp>
      <p:sp>
        <p:nvSpPr>
          <p:cNvPr id="3" name="Content Placeholder 2"/>
          <p:cNvSpPr>
            <a:spLocks noGrp="1"/>
          </p:cNvSpPr>
          <p:nvPr>
            <p:ph idx="1"/>
          </p:nvPr>
        </p:nvSpPr>
        <p:spPr>
          <a:xfrm>
            <a:off x="685800" y="1219200"/>
            <a:ext cx="7543800" cy="2438400"/>
          </a:xfrm>
        </p:spPr>
        <p:txBody>
          <a:bodyPr>
            <a:normAutofit fontScale="92500" lnSpcReduction="20000"/>
          </a:bodyPr>
          <a:lstStyle/>
          <a:p>
            <a:r>
              <a:rPr lang="en-US" dirty="0" err="1"/>
              <a:t>Limbah</a:t>
            </a:r>
            <a:r>
              <a:rPr lang="en-US" dirty="0"/>
              <a:t> yang </a:t>
            </a:r>
            <a:r>
              <a:rPr lang="en-US" dirty="0" err="1"/>
              <a:t>mengalir</a:t>
            </a:r>
            <a:r>
              <a:rPr lang="en-US" dirty="0"/>
              <a:t> </a:t>
            </a:r>
            <a:r>
              <a:rPr lang="en-US" dirty="0" err="1"/>
              <a:t>melalui</a:t>
            </a:r>
            <a:r>
              <a:rPr lang="en-US" dirty="0"/>
              <a:t> </a:t>
            </a:r>
            <a:r>
              <a:rPr lang="en-US" dirty="0" err="1"/>
              <a:t>saluran</a:t>
            </a:r>
            <a:r>
              <a:rPr lang="en-US" dirty="0"/>
              <a:t> </a:t>
            </a:r>
            <a:r>
              <a:rPr lang="en-US" dirty="0" err="1"/>
              <a:t>pembuangan</a:t>
            </a:r>
            <a:r>
              <a:rPr lang="en-US" dirty="0"/>
              <a:t> </a:t>
            </a:r>
            <a:r>
              <a:rPr lang="en-US" dirty="0" err="1"/>
              <a:t>disaring</a:t>
            </a:r>
            <a:r>
              <a:rPr lang="en-US" dirty="0"/>
              <a:t> </a:t>
            </a:r>
            <a:r>
              <a:rPr lang="en-US" dirty="0" err="1"/>
              <a:t>dengan</a:t>
            </a:r>
            <a:r>
              <a:rPr lang="en-US" dirty="0"/>
              <a:t> </a:t>
            </a:r>
            <a:r>
              <a:rPr lang="en-US" dirty="0" err="1"/>
              <a:t>menggunakan</a:t>
            </a:r>
            <a:r>
              <a:rPr lang="en-US" dirty="0"/>
              <a:t> </a:t>
            </a:r>
            <a:r>
              <a:rPr lang="en-US" dirty="0" err="1"/>
              <a:t>jeruji</a:t>
            </a:r>
            <a:r>
              <a:rPr lang="en-US" dirty="0"/>
              <a:t> </a:t>
            </a:r>
            <a:r>
              <a:rPr lang="en-US" dirty="0" err="1"/>
              <a:t>saring</a:t>
            </a:r>
            <a:r>
              <a:rPr lang="en-US" dirty="0"/>
              <a:t>. </a:t>
            </a:r>
            <a:r>
              <a:rPr lang="en-US" dirty="0" err="1"/>
              <a:t>Metode</a:t>
            </a:r>
            <a:r>
              <a:rPr lang="en-US" dirty="0"/>
              <a:t> </a:t>
            </a:r>
            <a:r>
              <a:rPr lang="en-US" dirty="0" err="1"/>
              <a:t>ini</a:t>
            </a:r>
            <a:r>
              <a:rPr lang="en-US" dirty="0"/>
              <a:t> </a:t>
            </a:r>
            <a:r>
              <a:rPr lang="en-US" dirty="0" err="1"/>
              <a:t>disebut</a:t>
            </a:r>
            <a:r>
              <a:rPr lang="en-US" dirty="0"/>
              <a:t> </a:t>
            </a:r>
            <a:r>
              <a:rPr lang="en-US" dirty="0" err="1"/>
              <a:t>penyaringan</a:t>
            </a:r>
            <a:r>
              <a:rPr lang="en-US" dirty="0"/>
              <a:t>. </a:t>
            </a:r>
            <a:r>
              <a:rPr lang="en-US" dirty="0" err="1"/>
              <a:t>Metode</a:t>
            </a:r>
            <a:r>
              <a:rPr lang="en-US" dirty="0"/>
              <a:t> </a:t>
            </a:r>
            <a:r>
              <a:rPr lang="en-US" dirty="0" err="1"/>
              <a:t>penyaringan</a:t>
            </a:r>
            <a:r>
              <a:rPr lang="en-US" dirty="0"/>
              <a:t> </a:t>
            </a:r>
            <a:r>
              <a:rPr lang="en-US" dirty="0" err="1"/>
              <a:t>merupakan</a:t>
            </a:r>
            <a:r>
              <a:rPr lang="en-US" dirty="0"/>
              <a:t> </a:t>
            </a:r>
            <a:r>
              <a:rPr lang="en-US" dirty="0" err="1"/>
              <a:t>cara</a:t>
            </a:r>
            <a:r>
              <a:rPr lang="en-US" dirty="0"/>
              <a:t> yang </a:t>
            </a:r>
            <a:r>
              <a:rPr lang="en-US" dirty="0" err="1"/>
              <a:t>efisien</a:t>
            </a:r>
            <a:r>
              <a:rPr lang="en-US" dirty="0"/>
              <a:t> </a:t>
            </a:r>
            <a:r>
              <a:rPr lang="en-US" dirty="0" err="1"/>
              <a:t>dan</a:t>
            </a:r>
            <a:r>
              <a:rPr lang="en-US" dirty="0"/>
              <a:t> </a:t>
            </a:r>
            <a:r>
              <a:rPr lang="en-US" dirty="0" err="1"/>
              <a:t>murah</a:t>
            </a:r>
            <a:r>
              <a:rPr lang="en-US" dirty="0"/>
              <a:t> </a:t>
            </a:r>
            <a:r>
              <a:rPr lang="en-US" dirty="0" err="1"/>
              <a:t>untuk</a:t>
            </a:r>
            <a:r>
              <a:rPr lang="en-US" dirty="0"/>
              <a:t> </a:t>
            </a:r>
            <a:r>
              <a:rPr lang="en-US" dirty="0" err="1"/>
              <a:t>menyisihkan</a:t>
            </a:r>
            <a:r>
              <a:rPr lang="en-US" dirty="0"/>
              <a:t> </a:t>
            </a:r>
            <a:r>
              <a:rPr lang="en-US" dirty="0" err="1"/>
              <a:t>bahan-bahan</a:t>
            </a:r>
            <a:r>
              <a:rPr lang="en-US" dirty="0"/>
              <a:t> </a:t>
            </a:r>
            <a:r>
              <a:rPr lang="en-US" dirty="0" err="1"/>
              <a:t>padat</a:t>
            </a:r>
            <a:r>
              <a:rPr lang="en-US" dirty="0"/>
              <a:t> </a:t>
            </a:r>
            <a:r>
              <a:rPr lang="en-US" dirty="0" err="1"/>
              <a:t>berukuran</a:t>
            </a:r>
            <a:r>
              <a:rPr lang="en-US" dirty="0"/>
              <a:t> </a:t>
            </a:r>
            <a:r>
              <a:rPr lang="en-US" dirty="0" err="1"/>
              <a:t>besar</a:t>
            </a:r>
            <a:r>
              <a:rPr lang="en-US" dirty="0"/>
              <a:t> </a:t>
            </a:r>
            <a:r>
              <a:rPr lang="en-US" dirty="0" err="1"/>
              <a:t>dari</a:t>
            </a:r>
            <a:r>
              <a:rPr lang="en-US" dirty="0"/>
              <a:t> air </a:t>
            </a:r>
            <a:r>
              <a:rPr lang="en-US" dirty="0" err="1"/>
              <a:t>limbah</a:t>
            </a:r>
            <a:r>
              <a:rPr lang="en-US"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064" y="3843337"/>
            <a:ext cx="22383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Image result for pengolahan secara scree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43337"/>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946850"/>
      </p:ext>
    </p:extLst>
  </p:cSld>
  <p:clrMapOvr>
    <a:masterClrMapping/>
  </p:clrMapOvr>
</p:sld>
</file>

<file path=ppt/theme/theme1.xml><?xml version="1.0" encoding="utf-8"?>
<a:theme xmlns:a="http://schemas.openxmlformats.org/drawingml/2006/main" name="esa ungg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unggul</Template>
  <TotalTime>274</TotalTime>
  <Words>715</Words>
  <Application>Microsoft Office PowerPoint</Application>
  <PresentationFormat>On-screen Show (4:3)</PresentationFormat>
  <Paragraphs>60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esa unggul</vt:lpstr>
      <vt:lpstr>PowerPoint Presentation</vt:lpstr>
      <vt:lpstr>PowerPoint Presentation</vt:lpstr>
      <vt:lpstr>Tahap Pengolahan secara fisik : </vt:lpstr>
      <vt:lpstr>PowerPoint Presentation</vt:lpstr>
      <vt:lpstr>PowerPoint Presentation</vt:lpstr>
      <vt:lpstr>PowerPoint Presentation</vt:lpstr>
      <vt:lpstr>PowerPoint Presentation</vt:lpstr>
      <vt:lpstr>Pengolahan secara Fisik </vt:lpstr>
      <vt:lpstr>Screening </vt:lpstr>
      <vt:lpstr>Pemcahan (Grinding)</vt:lpstr>
      <vt:lpstr>Grit Chamber </vt:lpstr>
      <vt:lpstr>PowerPoint Presentation</vt:lpstr>
      <vt:lpstr>Penyeragaman (Equalization)</vt:lpstr>
      <vt:lpstr>Sedimentasi </vt:lpstr>
      <vt:lpstr>Sedimentasi </vt:lpstr>
      <vt:lpstr>Filtrasi </vt:lpstr>
      <vt:lpstr>Filtrasi </vt:lpstr>
      <vt:lpstr>Flotasi </vt:lpstr>
      <vt:lpstr>PowerPoint Presentation</vt:lpstr>
      <vt:lpstr>Koagulasi dan flokulasi </vt:lpstr>
      <vt:lpstr>PowerPoint Presentation</vt:lpstr>
      <vt:lpstr>Koagulasi dan flokulasi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Pengolahan Limbah secara Fisik dan Kimia</dc:title>
  <dc:creator>nayla</dc:creator>
  <cp:lastModifiedBy>Asus</cp:lastModifiedBy>
  <cp:revision>19</cp:revision>
  <dcterms:created xsi:type="dcterms:W3CDTF">2016-10-10T18:59:55Z</dcterms:created>
  <dcterms:modified xsi:type="dcterms:W3CDTF">2017-10-25T19:33:58Z</dcterms:modified>
</cp:coreProperties>
</file>