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9" r:id="rId3"/>
    <p:sldId id="260" r:id="rId4"/>
    <p:sldId id="267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4648B-C633-4C87-B1A8-EDB712F0A45F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DED63-A1BE-4C57-A167-0413FD88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0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2F82-D905-419A-BED8-BAB2A908288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5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1DC0-005C-4B20-9286-B14DEB9F62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6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7701" y="228600"/>
            <a:ext cx="2078039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228600"/>
            <a:ext cx="60833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63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13739" cy="706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316" y="1828803"/>
            <a:ext cx="8149163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smtClean="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  <a:cs typeface="Arial" charset="0"/>
              </a:rPr>
              <a:t>FILE, M.ARIEF LATAR</a:t>
            </a: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5C13B9C-3DFA-4466-960B-434291FC5B23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  <a:cs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88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314" y="1828803"/>
            <a:ext cx="4004255" cy="403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8225" y="1828803"/>
            <a:ext cx="4004254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smtClean="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  <a:cs typeface="Arial" charset="0"/>
              </a:rPr>
              <a:t>FILE, M.ARIEF LATAR</a:t>
            </a: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561786B-CAE9-430E-A4D9-8C82618C0A28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  <a:cs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8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FILE, M.ARIEF LATAR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F8B16A-DFB8-4E07-A029-BDD3809B141A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54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80013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462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299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9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4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4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00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1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38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04900"/>
            <a:ext cx="792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8313739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gradFill rotWithShape="0">
            <a:gsLst>
              <a:gs pos="0">
                <a:srgbClr val="063DE8">
                  <a:gamma/>
                  <a:shade val="49804"/>
                  <a:invGamma/>
                </a:srgbClr>
              </a:gs>
              <a:gs pos="50000">
                <a:srgbClr val="063DE8"/>
              </a:gs>
              <a:gs pos="100000">
                <a:srgbClr val="063DE8">
                  <a:gamma/>
                  <a:shade val="4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ea typeface="MS Gothic" pitchFamily="49" charset="-128"/>
              <a:cs typeface="Arial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 rot="16200000">
            <a:off x="-2501898" y="2888594"/>
            <a:ext cx="5621337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i="1">
                <a:solidFill>
                  <a:srgbClr val="FFFFFF"/>
                </a:solidFill>
                <a:ea typeface="MS Gothic" pitchFamily="49" charset="-128"/>
                <a:cs typeface="Arial" charset="0"/>
              </a:rPr>
              <a:t>Environmental Health and Safety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684715" y="6559553"/>
            <a:ext cx="40395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64C8D04-1B8D-42D1-993F-FCF845E056A8}" type="slidenum">
              <a:rPr lang="en-US" sz="1400" i="1">
                <a:solidFill>
                  <a:srgbClr val="000000"/>
                </a:solidFill>
                <a:ea typeface="MS Gothic" pitchFamily="49" charset="-128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i="1">
              <a:solidFill>
                <a:srgbClr val="000000"/>
              </a:solidFill>
              <a:ea typeface="MS Gothic" pitchFamily="49" charset="-128"/>
              <a:cs typeface="Arial" charset="0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09600" y="838201"/>
            <a:ext cx="8534400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ea typeface="MS Gothic" pitchFamily="49" charset="-128"/>
              <a:cs typeface="Arial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8957988" y="6340476"/>
            <a:ext cx="1860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dt="0"/>
  <p:txStyles>
    <p:titleStyle>
      <a:lvl1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5750" indent="-28575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q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9715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131445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16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11" Type="http://schemas.openxmlformats.org/officeDocument/2006/relationships/image" Target="../media/image8.jpeg"/><Relationship Id="rId5" Type="http://schemas.openxmlformats.org/officeDocument/2006/relationships/image" Target="../media/image2.gif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530998" y="5292232"/>
            <a:ext cx="5483184" cy="786774"/>
            <a:chOff x="2438400" y="5913005"/>
            <a:chExt cx="4326519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Freeform 16"/>
            <p:cNvSpPr/>
            <p:nvPr/>
          </p:nvSpPr>
          <p:spPr>
            <a:xfrm>
              <a:off x="2801691" y="5913005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algn="ctr" defTabSz="10668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FFFFFF"/>
                  </a:solidFill>
                </a:rPr>
                <a:t>Ir. MUH. ARIF LATAR, MSc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438400" y="5913005"/>
              <a:ext cx="726583" cy="786774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1100781" y="373722"/>
            <a:ext cx="699887" cy="551684"/>
            <a:chOff x="1854" y="3600"/>
            <a:chExt cx="782" cy="668"/>
          </a:xfrm>
        </p:grpSpPr>
        <p:pic>
          <p:nvPicPr>
            <p:cNvPr id="13" name="Picture 29" descr="dove-left-gold"/>
            <p:cNvPicPr>
              <a:picLocks noChangeAspect="1" noChangeArrowheads="1"/>
            </p:cNvPicPr>
            <p:nvPr/>
          </p:nvPicPr>
          <p:blipFill>
            <a:blip r:embed="rId5">
              <a:lum bright="-24000" contrast="-30000"/>
            </a:blip>
            <a:srcRect/>
            <a:stretch>
              <a:fillRect/>
            </a:stretch>
          </p:blipFill>
          <p:spPr bwMode="auto">
            <a:xfrm rot="818716">
              <a:off x="1854" y="3600"/>
              <a:ext cx="782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0" descr="GLOB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94" y="3924"/>
              <a:ext cx="360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/>
        </p:nvSpPr>
        <p:spPr>
          <a:xfrm>
            <a:off x="811820" y="1461684"/>
            <a:ext cx="766277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rgbClr val="00AE00">
                        <a:satMod val="155000"/>
                      </a:srgbClr>
                    </a:gs>
                    <a:gs pos="100000">
                      <a:srgbClr val="00AE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PENGOLAHAN LIMBAH GAS</a:t>
            </a:r>
            <a:endParaRPr lang="en-US" sz="4800" b="1" spc="50" dirty="0">
              <a:ln w="11430"/>
              <a:gradFill>
                <a:gsLst>
                  <a:gs pos="25000">
                    <a:srgbClr val="00AE00">
                      <a:satMod val="155000"/>
                    </a:srgbClr>
                  </a:gs>
                  <a:gs pos="100000">
                    <a:srgbClr val="00AE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125127" y="3861048"/>
            <a:ext cx="7349471" cy="64807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FAKULTAS ILMU IMU KESEHATAN – JURUSAHAN KESEHATAN MASYARAKAT,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PEMINATAN   K3- INDUSTRI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189056"/>
            <a:ext cx="172819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Gothic Std Black" pitchFamily="34" charset="0"/>
              </a:rPr>
              <a:t>MODUL - 4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ll Gothic Std Black" pitchFamily="34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59611" y="2650344"/>
            <a:ext cx="7567195" cy="762000"/>
            <a:chOff x="96" y="240"/>
            <a:chExt cx="5472" cy="780"/>
          </a:xfrm>
        </p:grpSpPr>
        <p:pic>
          <p:nvPicPr>
            <p:cNvPr id="23" name="Picture 22" descr="blu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88"/>
              <a:ext cx="48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oran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28"/>
              <a:ext cx="528" cy="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r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08"/>
              <a:ext cx="336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black line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76"/>
              <a:ext cx="5280" cy="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black line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240"/>
              <a:ext cx="48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770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061" y="1295400"/>
            <a:ext cx="2590800" cy="6096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700" dirty="0">
                <a:solidFill>
                  <a:srgbClr val="00B0F0"/>
                </a:solidFill>
                <a:effectLst/>
              </a:rPr>
              <a:t>Society </a:t>
            </a:r>
            <a:endParaRPr lang="en-US" dirty="0">
              <a:solidFill>
                <a:srgbClr val="00B0F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873" y="2362200"/>
            <a:ext cx="7848600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Di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Amerika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Serikat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,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industri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memberikan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bagian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yang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relatif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kecil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pada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pencemaran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atmosferik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jika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dibandingkan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dengan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pengangkutan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.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Namun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,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karena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kegiatan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industri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merupakan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aktivitas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yang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mudah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diamati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merupakan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golongan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sumber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pencemaran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titik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(point source of pollution),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masyarakat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pada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umumnya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lebih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menganggap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industri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sebagai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sumber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utama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polutan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yang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menyebabkan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udara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tercemar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3748" y="4160798"/>
            <a:ext cx="7386851" cy="14773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Suatu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penelitian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dari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Ross[1972]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menyatakan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bahwa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pengangkutan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merupakan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sumber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yang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memberikan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iuran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terbesar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dalam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emisi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pencemar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per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tahun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hal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ini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terus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meningkat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karena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adanya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penambahan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kendaraan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dalam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lalu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lintas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di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jalan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raya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pada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lima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tahun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terakhir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fe.govt.nz/issues/air/images/summersmo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65019"/>
            <a:ext cx="2895600" cy="25232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027117" y="2018721"/>
            <a:ext cx="4202483" cy="18158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On still, sunny days in summer when there is little wind, certain volatile organic compounds (VOCs) and nitrogen oxides (NO</a:t>
            </a:r>
            <a:r>
              <a:rPr lang="en-US" sz="1600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2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,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NO</a:t>
            </a:r>
            <a:r>
              <a:rPr lang="en-US" sz="1600" baseline="-25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x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) react in sunlight to form photochemical smog and ozone (O</a:t>
            </a:r>
            <a:r>
              <a:rPr lang="en-US" sz="1600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3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). This type of air pollution is common in large cities.</a:t>
            </a:r>
            <a:endParaRPr lang="en-US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8103" y="992730"/>
            <a:ext cx="3052439" cy="53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Summer smog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838200" y="4495800"/>
            <a:ext cx="7608517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Aktifitas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transportasi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gas-gas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buangan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kendaran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asap-asap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pabrik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aktifitas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tangga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dikeluarkan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atmosfir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berkontribusi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pemanasan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global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lewat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efek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kaca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hujan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mencemari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udara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hirup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kota-kota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di Indonesia,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udara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kotor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pengap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pemandangan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sehari-hari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Cerobong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pabrik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cerobong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knalpot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kendaraan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henti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membuang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asapnya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udara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World Bank, 70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persen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pencemar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emisi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gas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buang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kendaraan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bermotor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990600"/>
            <a:ext cx="4495800" cy="838200"/>
          </a:xfrm>
        </p:spPr>
        <p:txBody>
          <a:bodyPr/>
          <a:lstStyle/>
          <a:p>
            <a:pPr algn="l"/>
            <a:r>
              <a:rPr lang="en-US" sz="47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Society 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09800"/>
            <a:ext cx="6705600" cy="3505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buFontTx/>
              <a:buNone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Industries</a:t>
            </a:r>
          </a:p>
          <a:p>
            <a:pPr lvl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Legislation</a:t>
            </a:r>
          </a:p>
          <a:p>
            <a:pPr lvl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guidelines for siting of industries</a:t>
            </a:r>
          </a:p>
          <a:p>
            <a:pPr lvl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emission standards for industries</a:t>
            </a:r>
          </a:p>
          <a:p>
            <a:pPr lvl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development of pollution prevention technologies</a:t>
            </a:r>
          </a:p>
          <a:p>
            <a:pPr>
              <a:buFontTx/>
              <a:buNone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Tx/>
              <a:buNone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Vehicular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pollution</a:t>
            </a:r>
          </a:p>
          <a:p>
            <a:pPr lvl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stringent emission norms</a:t>
            </a:r>
          </a:p>
          <a:p>
            <a:pPr lvl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cleaner fuel quality</a:t>
            </a:r>
          </a:p>
          <a:p>
            <a:pPr lvl="1"/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buFontTx/>
              <a:buNone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/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69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1676400"/>
            <a:ext cx="6858000" cy="685800"/>
          </a:xfrm>
        </p:spPr>
        <p:txBody>
          <a:bodyPr>
            <a:noAutofit/>
          </a:bodyPr>
          <a:lstStyle/>
          <a:p>
            <a:pPr marL="68580" lvl="0" indent="0">
              <a:buNone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PECEMARAN  UDARA AMBIEN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 </a:t>
            </a:r>
          </a:p>
        </p:txBody>
      </p:sp>
      <p:pic>
        <p:nvPicPr>
          <p:cNvPr id="4" name="Picture 3" descr="D:\data Bapa\SLIDE\teaser_unsereLeistungen_bereiche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2286000" y="2438400"/>
            <a:ext cx="4724400" cy="3425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95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833241"/>
            <a:ext cx="8153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oudy Stout" pitchFamily="18" charset="0"/>
              </a:rPr>
              <a:t> I.  PENDAHULUAN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oudy Stou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143000"/>
            <a:ext cx="754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FAKTOR- FAKTOR PERTAMBAHAN MASALAH 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PENCEMARAN UDARA.</a:t>
            </a:r>
          </a:p>
          <a:p>
            <a:pPr marL="285750" indent="-285750">
              <a:spcBef>
                <a:spcPct val="50000"/>
              </a:spcBef>
              <a:buBlip>
                <a:blip r:embed="rId2"/>
              </a:buBlip>
            </a:pPr>
            <a:r>
              <a:rPr lang="en-US" sz="2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Pertambahan</a:t>
            </a:r>
            <a:r>
              <a:rPr lang="en-US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Penduduk</a:t>
            </a:r>
            <a:r>
              <a:rPr lang="en-US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.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  <a:p>
            <a:pPr marL="280988">
              <a:spcBef>
                <a:spcPct val="50000"/>
              </a:spcBef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Pertambahan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penduduk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menyebabkan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lebih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banyak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	    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permintaan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terhadap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barang-barang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keperluan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dan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	      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kemudahan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perkhidmatan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  <a:p>
            <a:pPr marL="285750" indent="-285750">
              <a:spcBef>
                <a:spcPct val="50000"/>
              </a:spcBef>
              <a:buBlip>
                <a:blip r:embed="rId2"/>
              </a:buBlip>
            </a:pPr>
            <a:r>
              <a:rPr lang="en-US" sz="2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Perkembangan</a:t>
            </a:r>
            <a:r>
              <a:rPr lang="en-US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Industri</a:t>
            </a:r>
            <a:r>
              <a:rPr lang="en-US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Dan </a:t>
            </a:r>
            <a:r>
              <a:rPr lang="en-US" sz="20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Teknologi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  <a:p>
            <a:pPr marL="398463">
              <a:spcBef>
                <a:spcPct val="50000"/>
              </a:spcBef>
            </a:pP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Perkembangan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Industri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dan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teknologi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meningkat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sejajar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dengan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pertambahan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penduduk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dan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   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menimbulkan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pencemaran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di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dalam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udara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.</a:t>
            </a:r>
          </a:p>
          <a:p>
            <a:pPr marL="285750" indent="-285750">
              <a:spcBef>
                <a:spcPct val="50000"/>
              </a:spcBef>
              <a:buBlip>
                <a:blip r:embed="rId2"/>
              </a:buBlip>
            </a:pPr>
            <a:r>
              <a:rPr lang="en-US" sz="2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Perubahan</a:t>
            </a:r>
            <a:r>
              <a:rPr lang="en-US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Sosial</a:t>
            </a:r>
            <a:r>
              <a:rPr lang="en-US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.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  <a:p>
            <a:pPr marL="339725">
              <a:spcBef>
                <a:spcPct val="50000"/>
              </a:spcBef>
            </a:pP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Ini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adalah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seperti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proses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perbandaran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dan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peningkatan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taraf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hidup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masyarakat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25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1836" y="2895600"/>
            <a:ext cx="6629400" cy="19389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Pencemaran</a:t>
            </a:r>
            <a:r>
              <a:rPr lang="en-US" sz="200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 </a:t>
            </a:r>
            <a:r>
              <a:rPr lang="en-US" sz="2000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Udara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, 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ialah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peristiwa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pemasukan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dan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/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atau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penambahan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senyawa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,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bahan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,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atau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energi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ke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dalam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lingkungan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udara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akibat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kegiatan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alam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dan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manusia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sehingga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temperatur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dan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karakteristik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udara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tidak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sesuai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lagi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untuk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tujuan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pemanfaatan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yang paling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baik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(</a:t>
            </a:r>
            <a:r>
              <a:rPr lang="en-US" sz="2000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nilai</a:t>
            </a:r>
            <a:r>
              <a:rPr lang="en-US" sz="2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lingkungan</a:t>
            </a:r>
            <a:r>
              <a:rPr lang="en-US" sz="2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udara</a:t>
            </a:r>
            <a:r>
              <a:rPr lang="en-US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telah</a:t>
            </a:r>
            <a:r>
              <a:rPr lang="en-US" sz="2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menurun</a:t>
            </a:r>
            <a:r>
              <a:rPr lang="en-US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).</a:t>
            </a:r>
            <a:endParaRPr lang="en-US" sz="2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4229100" cy="884238"/>
          </a:xfrm>
        </p:spPr>
        <p:txBody>
          <a:bodyPr>
            <a:noAutofit/>
          </a:bodyPr>
          <a:lstStyle/>
          <a:p>
            <a:pPr algn="l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</a:rPr>
              <a:t>Pengertian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</a:rPr>
              <a:t> :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2286000"/>
            <a:ext cx="4876800" cy="12192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</a:rPr>
              <a:t>Air Pollution</a:t>
            </a:r>
          </a:p>
        </p:txBody>
      </p:sp>
      <p:sp>
        <p:nvSpPr>
          <p:cNvPr id="374787" name="Rectangle 1027"/>
          <p:cNvSpPr>
            <a:spLocks noGrp="1" noChangeArrowheads="1"/>
          </p:cNvSpPr>
          <p:nvPr>
            <p:ph idx="1"/>
          </p:nvPr>
        </p:nvSpPr>
        <p:spPr>
          <a:xfrm>
            <a:off x="990600" y="3352800"/>
            <a:ext cx="7696200" cy="18288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r>
              <a:rPr kumimoji="0"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It is defined as any atmospheric condition in which certain substances are present in such concentrations that they produce undesirable effects on humans and environment. 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57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0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8" name="Picture 4" descr="asap-pabr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95" y="1447800"/>
            <a:ext cx="32115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2549" name="Picture 5" descr="7_foto kebakar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09825"/>
            <a:ext cx="3424470" cy="24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2550" name="Picture 6" descr="CAWXKFC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468303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5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5" y="3810000"/>
            <a:ext cx="4710069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2552" name="AutoShape 8"/>
          <p:cNvSpPr>
            <a:spLocks noChangeArrowheads="1"/>
          </p:cNvSpPr>
          <p:nvPr/>
        </p:nvSpPr>
        <p:spPr bwMode="auto">
          <a:xfrm rot="10800000" flipH="1">
            <a:off x="3276600" y="5715000"/>
            <a:ext cx="2133600" cy="1143000"/>
          </a:xfrm>
          <a:prstGeom prst="wedgeEllipseCallout">
            <a:avLst>
              <a:gd name="adj1" fmla="val -50005"/>
              <a:gd name="adj2" fmla="val 62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1" hangingPunct="1"/>
            <a:r>
              <a:rPr lang="en-US" sz="1800" b="1" dirty="0" err="1">
                <a:solidFill>
                  <a:srgbClr val="000000"/>
                </a:solidFill>
              </a:rPr>
              <a:t>Sumber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pencemar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dominan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492553" name="Rectangle 9"/>
          <p:cNvSpPr>
            <a:spLocks noChangeArrowheads="1"/>
          </p:cNvSpPr>
          <p:nvPr/>
        </p:nvSpPr>
        <p:spPr bwMode="auto">
          <a:xfrm>
            <a:off x="2133600" y="1141863"/>
            <a:ext cx="5105400" cy="30480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eaLnBrk="1" hangingPunct="1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Sumber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Pencemar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Udara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581400"/>
            <a:ext cx="7772400" cy="274369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52538" indent="-1252538" algn="l"/>
            <a:r>
              <a:rPr kumimoji="0"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Sources of air pollution :</a:t>
            </a:r>
            <a:r>
              <a:rPr kumimoji="0" lang="en-US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br>
              <a:rPr kumimoji="0" lang="en-US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br>
              <a:rPr kumimoji="0" lang="en-US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kumimoji="0"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Dust storms, volcanoes, foods, </a:t>
            </a:r>
            <a:r>
              <a:rPr kumimoji="0" lang="en-US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lightning, etc.	</a:t>
            </a:r>
            <a:br>
              <a:rPr kumimoji="0" lang="en-US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Man-made </a:t>
            </a:r>
            <a:r>
              <a:rPr kumimoji="0"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industrial activities</a:t>
            </a:r>
            <a:r>
              <a:rPr kumimoji="0" lang="en-US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automobile exhausts. </a:t>
            </a:r>
            <a:r>
              <a:rPr kumimoji="0" lang="en-US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agricultural</a:t>
            </a:r>
            <a:r>
              <a:rPr kumimoji="0" lang="en-US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domestic conditions, 	</a:t>
            </a:r>
          </a:p>
        </p:txBody>
      </p:sp>
      <p:pic>
        <p:nvPicPr>
          <p:cNvPr id="3" name="Picture 2" descr="How &#10;does air pollution affect me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486400" cy="2349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42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&#10;does air pollution affect me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39" y="1867591"/>
            <a:ext cx="5029200" cy="22703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914400" y="762000"/>
            <a:ext cx="754380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Sebagai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pencemar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udara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terutama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apabila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konsentrasi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gas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tersebut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melebihi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tingkat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konsentrasi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normal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dan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dapat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berasal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dari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sumber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alami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(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seperti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gunung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api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)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serta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juga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gas yang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berasal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dari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kegiatan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manusia</a:t>
            </a: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(anthropogenic sources). </a:t>
            </a:r>
            <a:endParaRPr lang="en-US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137898"/>
            <a:ext cx="7620000" cy="233910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Pencemaran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udara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yang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disebabkan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oleh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aktivitas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manusia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dapat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ditimbulkan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dari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6 (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enam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)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sumber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utama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,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yaitu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: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 </a:t>
            </a:r>
            <a:endParaRPr lang="en-U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marL="520700" lvl="0" indent="-520700">
              <a:buFont typeface="+mj-lt"/>
              <a:buAutoNum type="arabicPeriod"/>
            </a:pPr>
            <a:r>
              <a:rPr lang="en-U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pengangkutan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dan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transportasi</a:t>
            </a:r>
            <a:endParaRPr lang="en-U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marL="520700" lvl="0" indent="-520700">
              <a:buFont typeface="+mj-lt"/>
              <a:buAutoNum type="arabicPeriod"/>
            </a:pPr>
            <a:r>
              <a:rPr lang="en-U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kegiatan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rumah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tangga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marL="520700" lvl="0" indent="-520700">
              <a:buFont typeface="+mj-lt"/>
              <a:buAutoNum type="arabicPeriod"/>
            </a:pP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pembangkitan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daya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yang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menggunakan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bahan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bakar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fosil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marL="520700" lvl="0" indent="-520700">
              <a:buFont typeface="+mj-lt"/>
              <a:buAutoNum type="arabicPeriod"/>
            </a:pP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pembakaran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sampah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marL="520700" lvl="0" indent="-520700">
              <a:buFont typeface="+mj-lt"/>
              <a:buAutoNum type="arabicPeriod"/>
            </a:pP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pembakaran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sisa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pertanian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kebakaran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hutan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marL="520700" lvl="0" indent="-520700">
              <a:buFont typeface="+mj-lt"/>
              <a:buAutoNum type="arabicPeriod"/>
            </a:pP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pembakaran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bahan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bakar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dan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emisi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proses</a:t>
            </a:r>
          </a:p>
          <a:p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45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r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ord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411</Words>
  <Application>Microsoft Office PowerPoint</Application>
  <PresentationFormat>On-screen Show (4:3)</PresentationFormat>
  <Paragraphs>50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border</vt:lpstr>
      <vt:lpstr>PowerPoint Presentation</vt:lpstr>
      <vt:lpstr>PowerPoint Presentation</vt:lpstr>
      <vt:lpstr>PowerPoint Presentation</vt:lpstr>
      <vt:lpstr>PowerPoint Presentation</vt:lpstr>
      <vt:lpstr>Pengertian :</vt:lpstr>
      <vt:lpstr>Air Pollution</vt:lpstr>
      <vt:lpstr>PowerPoint Presentation</vt:lpstr>
      <vt:lpstr>Sources of air pollution :    Natural - Dust storms, volcanoes, foods,   lightning, etc.   Man-made -  industrial activities, automobile exhausts. agricultural,  domestic conditions,  </vt:lpstr>
      <vt:lpstr>PowerPoint Presentation</vt:lpstr>
      <vt:lpstr>Society </vt:lpstr>
      <vt:lpstr>PowerPoint Presentation</vt:lpstr>
      <vt:lpstr>Society </vt:lpstr>
    </vt:vector>
  </TitlesOfParts>
  <Company>Albert Einstein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latar</dc:creator>
  <cp:lastModifiedBy>May</cp:lastModifiedBy>
  <cp:revision>8</cp:revision>
  <dcterms:created xsi:type="dcterms:W3CDTF">2011-07-10T12:23:19Z</dcterms:created>
  <dcterms:modified xsi:type="dcterms:W3CDTF">2015-05-27T07:14:51Z</dcterms:modified>
</cp:coreProperties>
</file>