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35" r:id="rId3"/>
    <p:sldId id="257" r:id="rId4"/>
    <p:sldId id="364" r:id="rId5"/>
    <p:sldId id="376" r:id="rId6"/>
    <p:sldId id="365" r:id="rId7"/>
    <p:sldId id="366" r:id="rId8"/>
    <p:sldId id="377" r:id="rId9"/>
    <p:sldId id="369" r:id="rId10"/>
    <p:sldId id="38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70" d="100"/>
          <a:sy n="70" d="100"/>
        </p:scale>
        <p:origin x="4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89100-3A4B-4897-8830-675CC193A28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E85A58-D5C9-4476-A8CD-12A5FE9E140E}">
      <dgm:prSet phldrT="[Text]"/>
      <dgm:spPr/>
      <dgm:t>
        <a:bodyPr/>
        <a:lstStyle/>
        <a:p>
          <a:r>
            <a:rPr lang="en-US" dirty="0" smtClean="0"/>
            <a:t>EVALUASI PEMBELAJARAN</a:t>
          </a:r>
        </a:p>
      </dgm:t>
    </dgm:pt>
    <dgm:pt modelId="{FF4D6AB0-04FA-40C0-8164-ED52DB961049}" type="parTrans" cxnId="{BE779CA9-2DC9-4FBB-BF5F-DC8DAE9A1B90}">
      <dgm:prSet/>
      <dgm:spPr/>
      <dgm:t>
        <a:bodyPr/>
        <a:lstStyle/>
        <a:p>
          <a:endParaRPr lang="en-US"/>
        </a:p>
      </dgm:t>
    </dgm:pt>
    <dgm:pt modelId="{0E7FC902-721B-4AC0-819E-664D367AAD88}" type="sibTrans" cxnId="{BE779CA9-2DC9-4FBB-BF5F-DC8DAE9A1B90}">
      <dgm:prSet/>
      <dgm:spPr/>
      <dgm:t>
        <a:bodyPr/>
        <a:lstStyle/>
        <a:p>
          <a:endParaRPr lang="en-US"/>
        </a:p>
      </dgm:t>
    </dgm:pt>
    <dgm:pt modelId="{644C042E-28EF-4918-9ECA-2C45BF15800A}">
      <dgm:prSet phldrT="[Text]"/>
      <dgm:spPr/>
      <dgm:t>
        <a:bodyPr/>
        <a:lstStyle/>
        <a:p>
          <a:r>
            <a:rPr lang="en-US" dirty="0" smtClean="0"/>
            <a:t>REFERENSI</a:t>
          </a:r>
          <a:endParaRPr lang="en-US" dirty="0"/>
        </a:p>
      </dgm:t>
    </dgm:pt>
    <dgm:pt modelId="{82B3DB23-075C-4CE7-A2B5-4C98555889F2}" type="parTrans" cxnId="{D9790B5C-BEE9-40DD-9225-EB3BCACD9FA5}">
      <dgm:prSet/>
      <dgm:spPr/>
      <dgm:t>
        <a:bodyPr/>
        <a:lstStyle/>
        <a:p>
          <a:endParaRPr lang="en-US"/>
        </a:p>
      </dgm:t>
    </dgm:pt>
    <dgm:pt modelId="{617AF938-3D7B-42E8-B0BC-EAF2B4B24BED}" type="sibTrans" cxnId="{D9790B5C-BEE9-40DD-9225-EB3BCACD9FA5}">
      <dgm:prSet/>
      <dgm:spPr/>
      <dgm:t>
        <a:bodyPr/>
        <a:lstStyle/>
        <a:p>
          <a:endParaRPr lang="en-US"/>
        </a:p>
      </dgm:t>
    </dgm:pt>
    <dgm:pt modelId="{9115E2B1-C59C-4BB7-BFEC-46C5B5513F1B}">
      <dgm:prSet phldrT="[Text]"/>
      <dgm:spPr/>
      <dgm:t>
        <a:bodyPr/>
        <a:lstStyle/>
        <a:p>
          <a:r>
            <a:rPr lang="en-US" dirty="0" smtClean="0"/>
            <a:t>PENGANTAR ERGONOMI</a:t>
          </a:r>
        </a:p>
      </dgm:t>
    </dgm:pt>
    <dgm:pt modelId="{12E285AC-F88B-4B7E-AED8-C50279DAB4A3}" type="parTrans" cxnId="{96C5B837-FA45-4371-9FB6-C736DAC394CC}">
      <dgm:prSet/>
      <dgm:spPr/>
      <dgm:t>
        <a:bodyPr/>
        <a:lstStyle/>
        <a:p>
          <a:endParaRPr lang="en-US"/>
        </a:p>
      </dgm:t>
    </dgm:pt>
    <dgm:pt modelId="{C6177C3B-76DB-4E88-8264-2210BF625570}" type="sibTrans" cxnId="{96C5B837-FA45-4371-9FB6-C736DAC394CC}">
      <dgm:prSet/>
      <dgm:spPr/>
      <dgm:t>
        <a:bodyPr/>
        <a:lstStyle/>
        <a:p>
          <a:endParaRPr lang="en-US"/>
        </a:p>
      </dgm:t>
    </dgm:pt>
    <dgm:pt modelId="{A4C4AB62-6352-4459-901B-8FF02B6E71E4}">
      <dgm:prSet/>
      <dgm:spPr/>
      <dgm:t>
        <a:bodyPr/>
        <a:lstStyle/>
        <a:p>
          <a:r>
            <a:rPr lang="en-US" dirty="0" smtClean="0"/>
            <a:t>KEMAMPUAN AKHIR</a:t>
          </a:r>
          <a:endParaRPr lang="en-US" dirty="0"/>
        </a:p>
      </dgm:t>
    </dgm:pt>
    <dgm:pt modelId="{023914D2-06B6-4E57-8CCB-43B6AEA16077}" type="parTrans" cxnId="{36FE4E72-CDC2-4A5E-A80A-0AE2696A7BAC}">
      <dgm:prSet/>
      <dgm:spPr/>
      <dgm:t>
        <a:bodyPr/>
        <a:lstStyle/>
        <a:p>
          <a:endParaRPr lang="en-US"/>
        </a:p>
      </dgm:t>
    </dgm:pt>
    <dgm:pt modelId="{4196FD7C-7B6F-4AD2-81FE-B6BDFB89A474}" type="sibTrans" cxnId="{36FE4E72-CDC2-4A5E-A80A-0AE2696A7BAC}">
      <dgm:prSet/>
      <dgm:spPr/>
      <dgm:t>
        <a:bodyPr/>
        <a:lstStyle/>
        <a:p>
          <a:endParaRPr lang="en-US"/>
        </a:p>
      </dgm:t>
    </dgm:pt>
    <dgm:pt modelId="{09D3EE91-558E-4999-AE0C-DCBEE55D310C}">
      <dgm:prSet/>
      <dgm:spPr/>
      <dgm:t>
        <a:bodyPr/>
        <a:lstStyle/>
        <a:p>
          <a:r>
            <a:rPr lang="en-US" dirty="0" smtClean="0"/>
            <a:t>TATA TERTIB</a:t>
          </a:r>
          <a:endParaRPr lang="en-US" dirty="0"/>
        </a:p>
      </dgm:t>
    </dgm:pt>
    <dgm:pt modelId="{5E125382-9213-4527-86E9-267E696F0EEC}" type="parTrans" cxnId="{B7D2DEDD-2AA0-4A7C-97FD-0E2BDA070AC9}">
      <dgm:prSet/>
      <dgm:spPr/>
      <dgm:t>
        <a:bodyPr/>
        <a:lstStyle/>
        <a:p>
          <a:endParaRPr lang="en-US"/>
        </a:p>
      </dgm:t>
    </dgm:pt>
    <dgm:pt modelId="{734CA79D-6A90-4FA1-9BAB-357271DCCB8C}" type="sibTrans" cxnId="{B7D2DEDD-2AA0-4A7C-97FD-0E2BDA070AC9}">
      <dgm:prSet/>
      <dgm:spPr/>
      <dgm:t>
        <a:bodyPr/>
        <a:lstStyle/>
        <a:p>
          <a:endParaRPr lang="en-US"/>
        </a:p>
      </dgm:t>
    </dgm:pt>
    <dgm:pt modelId="{1BA31457-985B-4BCB-8CBF-1720EFCBFBC2}" type="pres">
      <dgm:prSet presAssocID="{B4789100-3A4B-4897-8830-675CC193A2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CD4F3CF-E14E-437A-A1D6-80E0A6726BD5}" type="pres">
      <dgm:prSet presAssocID="{B4789100-3A4B-4897-8830-675CC193A287}" presName="Name1" presStyleCnt="0"/>
      <dgm:spPr/>
      <dgm:t>
        <a:bodyPr/>
        <a:lstStyle/>
        <a:p>
          <a:endParaRPr lang="en-US"/>
        </a:p>
      </dgm:t>
    </dgm:pt>
    <dgm:pt modelId="{3973FB57-FED9-48F9-9720-078D2DA343FA}" type="pres">
      <dgm:prSet presAssocID="{B4789100-3A4B-4897-8830-675CC193A287}" presName="cycle" presStyleCnt="0"/>
      <dgm:spPr/>
      <dgm:t>
        <a:bodyPr/>
        <a:lstStyle/>
        <a:p>
          <a:endParaRPr lang="en-US"/>
        </a:p>
      </dgm:t>
    </dgm:pt>
    <dgm:pt modelId="{A1BC4469-F173-4683-A76E-37538E02DBDA}" type="pres">
      <dgm:prSet presAssocID="{B4789100-3A4B-4897-8830-675CC193A287}" presName="srcNode" presStyleLbl="node1" presStyleIdx="0" presStyleCnt="5"/>
      <dgm:spPr/>
      <dgm:t>
        <a:bodyPr/>
        <a:lstStyle/>
        <a:p>
          <a:endParaRPr lang="en-US"/>
        </a:p>
      </dgm:t>
    </dgm:pt>
    <dgm:pt modelId="{4675FA6D-1394-4739-A6F2-D57598217018}" type="pres">
      <dgm:prSet presAssocID="{B4789100-3A4B-4897-8830-675CC193A287}" presName="conn" presStyleLbl="parChTrans1D2" presStyleIdx="0" presStyleCnt="1"/>
      <dgm:spPr/>
      <dgm:t>
        <a:bodyPr/>
        <a:lstStyle/>
        <a:p>
          <a:endParaRPr lang="en-US"/>
        </a:p>
      </dgm:t>
    </dgm:pt>
    <dgm:pt modelId="{349BDAE4-7888-427D-9442-22F255CD6B7D}" type="pres">
      <dgm:prSet presAssocID="{B4789100-3A4B-4897-8830-675CC193A287}" presName="extraNode" presStyleLbl="node1" presStyleIdx="0" presStyleCnt="5"/>
      <dgm:spPr/>
      <dgm:t>
        <a:bodyPr/>
        <a:lstStyle/>
        <a:p>
          <a:endParaRPr lang="en-US"/>
        </a:p>
      </dgm:t>
    </dgm:pt>
    <dgm:pt modelId="{646FE568-D4AA-4232-A77B-79EAAAB2B712}" type="pres">
      <dgm:prSet presAssocID="{B4789100-3A4B-4897-8830-675CC193A287}" presName="dstNode" presStyleLbl="node1" presStyleIdx="0" presStyleCnt="5"/>
      <dgm:spPr/>
      <dgm:t>
        <a:bodyPr/>
        <a:lstStyle/>
        <a:p>
          <a:endParaRPr lang="en-US"/>
        </a:p>
      </dgm:t>
    </dgm:pt>
    <dgm:pt modelId="{D6BB5C83-001B-4430-9261-CE73848EB309}" type="pres">
      <dgm:prSet presAssocID="{A4C4AB62-6352-4459-901B-8FF02B6E71E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DEED4-3A00-4501-85C7-4143CB12561D}" type="pres">
      <dgm:prSet presAssocID="{A4C4AB62-6352-4459-901B-8FF02B6E71E4}" presName="accent_1" presStyleCnt="0"/>
      <dgm:spPr/>
    </dgm:pt>
    <dgm:pt modelId="{06DC1ADE-0AD4-455D-9A9D-622D08B6722D}" type="pres">
      <dgm:prSet presAssocID="{A4C4AB62-6352-4459-901B-8FF02B6E71E4}" presName="accentRepeatNode" presStyleLbl="solidFgAcc1" presStyleIdx="0" presStyleCnt="5"/>
      <dgm:spPr/>
    </dgm:pt>
    <dgm:pt modelId="{3813F85D-96AA-4DED-B339-38018D3DE978}" type="pres">
      <dgm:prSet presAssocID="{04E85A58-D5C9-4476-A8CD-12A5FE9E140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29B62-2177-4618-B43C-3E45C3A81F9C}" type="pres">
      <dgm:prSet presAssocID="{04E85A58-D5C9-4476-A8CD-12A5FE9E140E}" presName="accent_2" presStyleCnt="0"/>
      <dgm:spPr/>
    </dgm:pt>
    <dgm:pt modelId="{8F6A0F2D-DA69-4CCF-B7A2-83D4C2DB9EE9}" type="pres">
      <dgm:prSet presAssocID="{04E85A58-D5C9-4476-A8CD-12A5FE9E140E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129C3CE2-1D82-48CA-9E76-23F4BD529CAD}" type="pres">
      <dgm:prSet presAssocID="{644C042E-28EF-4918-9ECA-2C45BF15800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B2EA6-D46D-471B-9750-433F5A3F1E63}" type="pres">
      <dgm:prSet presAssocID="{644C042E-28EF-4918-9ECA-2C45BF15800A}" presName="accent_3" presStyleCnt="0"/>
      <dgm:spPr/>
    </dgm:pt>
    <dgm:pt modelId="{B03ADBDB-184B-4ED2-BF30-4E225F06F360}" type="pres">
      <dgm:prSet presAssocID="{644C042E-28EF-4918-9ECA-2C45BF15800A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95ED4033-F9F6-4BD5-919C-35E125A35293}" type="pres">
      <dgm:prSet presAssocID="{09D3EE91-558E-4999-AE0C-DCBEE55D310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8113D-2380-4773-84F7-9E11B7AB91D7}" type="pres">
      <dgm:prSet presAssocID="{09D3EE91-558E-4999-AE0C-DCBEE55D310C}" presName="accent_4" presStyleCnt="0"/>
      <dgm:spPr/>
    </dgm:pt>
    <dgm:pt modelId="{A6F1FE0D-E7F9-4A14-9F72-240378A26426}" type="pres">
      <dgm:prSet presAssocID="{09D3EE91-558E-4999-AE0C-DCBEE55D310C}" presName="accentRepeatNode" presStyleLbl="solidFgAcc1" presStyleIdx="3" presStyleCnt="5"/>
      <dgm:spPr/>
    </dgm:pt>
    <dgm:pt modelId="{2D9AD554-6882-4665-9FB5-AC05F99E2146}" type="pres">
      <dgm:prSet presAssocID="{9115E2B1-C59C-4BB7-BFEC-46C5B5513F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9E84-9460-46DD-B436-6187D9B26D05}" type="pres">
      <dgm:prSet presAssocID="{9115E2B1-C59C-4BB7-BFEC-46C5B5513F1B}" presName="accent_5" presStyleCnt="0"/>
      <dgm:spPr/>
    </dgm:pt>
    <dgm:pt modelId="{070C19DC-F355-4D73-9578-F468776259F6}" type="pres">
      <dgm:prSet presAssocID="{9115E2B1-C59C-4BB7-BFEC-46C5B5513F1B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E01517A9-5A43-414A-82C9-3907D048ED91}" type="presOf" srcId="{09D3EE91-558E-4999-AE0C-DCBEE55D310C}" destId="{95ED4033-F9F6-4BD5-919C-35E125A35293}" srcOrd="0" destOrd="0" presId="urn:microsoft.com/office/officeart/2008/layout/VerticalCurvedList"/>
    <dgm:cxn modelId="{96C5B837-FA45-4371-9FB6-C736DAC394CC}" srcId="{B4789100-3A4B-4897-8830-675CC193A287}" destId="{9115E2B1-C59C-4BB7-BFEC-46C5B5513F1B}" srcOrd="4" destOrd="0" parTransId="{12E285AC-F88B-4B7E-AED8-C50279DAB4A3}" sibTransId="{C6177C3B-76DB-4E88-8264-2210BF625570}"/>
    <dgm:cxn modelId="{601ABC13-CED0-42D6-9653-A1313EE9F6E2}" type="presOf" srcId="{644C042E-28EF-4918-9ECA-2C45BF15800A}" destId="{129C3CE2-1D82-48CA-9E76-23F4BD529CAD}" srcOrd="0" destOrd="0" presId="urn:microsoft.com/office/officeart/2008/layout/VerticalCurvedList"/>
    <dgm:cxn modelId="{B7D2DEDD-2AA0-4A7C-97FD-0E2BDA070AC9}" srcId="{B4789100-3A4B-4897-8830-675CC193A287}" destId="{09D3EE91-558E-4999-AE0C-DCBEE55D310C}" srcOrd="3" destOrd="0" parTransId="{5E125382-9213-4527-86E9-267E696F0EEC}" sibTransId="{734CA79D-6A90-4FA1-9BAB-357271DCCB8C}"/>
    <dgm:cxn modelId="{BE779CA9-2DC9-4FBB-BF5F-DC8DAE9A1B90}" srcId="{B4789100-3A4B-4897-8830-675CC193A287}" destId="{04E85A58-D5C9-4476-A8CD-12A5FE9E140E}" srcOrd="1" destOrd="0" parTransId="{FF4D6AB0-04FA-40C0-8164-ED52DB961049}" sibTransId="{0E7FC902-721B-4AC0-819E-664D367AAD88}"/>
    <dgm:cxn modelId="{544AA2CA-3A32-400F-9F67-C527E7B5CB47}" type="presOf" srcId="{04E85A58-D5C9-4476-A8CD-12A5FE9E140E}" destId="{3813F85D-96AA-4DED-B339-38018D3DE978}" srcOrd="0" destOrd="0" presId="urn:microsoft.com/office/officeart/2008/layout/VerticalCurvedList"/>
    <dgm:cxn modelId="{D9790B5C-BEE9-40DD-9225-EB3BCACD9FA5}" srcId="{B4789100-3A4B-4897-8830-675CC193A287}" destId="{644C042E-28EF-4918-9ECA-2C45BF15800A}" srcOrd="2" destOrd="0" parTransId="{82B3DB23-075C-4CE7-A2B5-4C98555889F2}" sibTransId="{617AF938-3D7B-42E8-B0BC-EAF2B4B24BED}"/>
    <dgm:cxn modelId="{36FE4E72-CDC2-4A5E-A80A-0AE2696A7BAC}" srcId="{B4789100-3A4B-4897-8830-675CC193A287}" destId="{A4C4AB62-6352-4459-901B-8FF02B6E71E4}" srcOrd="0" destOrd="0" parTransId="{023914D2-06B6-4E57-8CCB-43B6AEA16077}" sibTransId="{4196FD7C-7B6F-4AD2-81FE-B6BDFB89A474}"/>
    <dgm:cxn modelId="{4941D9E7-5BDD-487E-BE9B-4FD4448DDF82}" type="presOf" srcId="{4196FD7C-7B6F-4AD2-81FE-B6BDFB89A474}" destId="{4675FA6D-1394-4739-A6F2-D57598217018}" srcOrd="0" destOrd="0" presId="urn:microsoft.com/office/officeart/2008/layout/VerticalCurvedList"/>
    <dgm:cxn modelId="{FC84EE15-6851-4ED9-B3E0-DCAD7BEF2A6F}" type="presOf" srcId="{A4C4AB62-6352-4459-901B-8FF02B6E71E4}" destId="{D6BB5C83-001B-4430-9261-CE73848EB309}" srcOrd="0" destOrd="0" presId="urn:microsoft.com/office/officeart/2008/layout/VerticalCurvedList"/>
    <dgm:cxn modelId="{BDDC5C7B-F124-4D70-AE83-A6B0BA3370EA}" type="presOf" srcId="{9115E2B1-C59C-4BB7-BFEC-46C5B5513F1B}" destId="{2D9AD554-6882-4665-9FB5-AC05F99E2146}" srcOrd="0" destOrd="0" presId="urn:microsoft.com/office/officeart/2008/layout/VerticalCurvedList"/>
    <dgm:cxn modelId="{F429E68C-CF50-41CF-A4FC-29C0CB6559AD}" type="presOf" srcId="{B4789100-3A4B-4897-8830-675CC193A287}" destId="{1BA31457-985B-4BCB-8CBF-1720EFCBFBC2}" srcOrd="0" destOrd="0" presId="urn:microsoft.com/office/officeart/2008/layout/VerticalCurvedList"/>
    <dgm:cxn modelId="{6BD562D8-B542-4CEE-9369-367AFE501131}" type="presParOf" srcId="{1BA31457-985B-4BCB-8CBF-1720EFCBFBC2}" destId="{ACD4F3CF-E14E-437A-A1D6-80E0A6726BD5}" srcOrd="0" destOrd="0" presId="urn:microsoft.com/office/officeart/2008/layout/VerticalCurvedList"/>
    <dgm:cxn modelId="{E10E5953-DD00-4489-B692-E4C74045920A}" type="presParOf" srcId="{ACD4F3CF-E14E-437A-A1D6-80E0A6726BD5}" destId="{3973FB57-FED9-48F9-9720-078D2DA343FA}" srcOrd="0" destOrd="0" presId="urn:microsoft.com/office/officeart/2008/layout/VerticalCurvedList"/>
    <dgm:cxn modelId="{6E622D50-189E-48CE-B59E-4B1B067B8410}" type="presParOf" srcId="{3973FB57-FED9-48F9-9720-078D2DA343FA}" destId="{A1BC4469-F173-4683-A76E-37538E02DBDA}" srcOrd="0" destOrd="0" presId="urn:microsoft.com/office/officeart/2008/layout/VerticalCurvedList"/>
    <dgm:cxn modelId="{70C61F99-7ED5-4197-B335-F678A7905ACC}" type="presParOf" srcId="{3973FB57-FED9-48F9-9720-078D2DA343FA}" destId="{4675FA6D-1394-4739-A6F2-D57598217018}" srcOrd="1" destOrd="0" presId="urn:microsoft.com/office/officeart/2008/layout/VerticalCurvedList"/>
    <dgm:cxn modelId="{D24C8FB4-7F06-48FC-ACD4-4F9C81573963}" type="presParOf" srcId="{3973FB57-FED9-48F9-9720-078D2DA343FA}" destId="{349BDAE4-7888-427D-9442-22F255CD6B7D}" srcOrd="2" destOrd="0" presId="urn:microsoft.com/office/officeart/2008/layout/VerticalCurvedList"/>
    <dgm:cxn modelId="{6A648D39-D6CF-4BF6-ACA3-BD9A0FD3FE5C}" type="presParOf" srcId="{3973FB57-FED9-48F9-9720-078D2DA343FA}" destId="{646FE568-D4AA-4232-A77B-79EAAAB2B712}" srcOrd="3" destOrd="0" presId="urn:microsoft.com/office/officeart/2008/layout/VerticalCurvedList"/>
    <dgm:cxn modelId="{6263FC4D-D72B-423C-8690-AEEB29521B15}" type="presParOf" srcId="{ACD4F3CF-E14E-437A-A1D6-80E0A6726BD5}" destId="{D6BB5C83-001B-4430-9261-CE73848EB309}" srcOrd="1" destOrd="0" presId="urn:microsoft.com/office/officeart/2008/layout/VerticalCurvedList"/>
    <dgm:cxn modelId="{0CF85CE5-8070-4735-BC8B-211267098F3E}" type="presParOf" srcId="{ACD4F3CF-E14E-437A-A1D6-80E0A6726BD5}" destId="{94FDEED4-3A00-4501-85C7-4143CB12561D}" srcOrd="2" destOrd="0" presId="urn:microsoft.com/office/officeart/2008/layout/VerticalCurvedList"/>
    <dgm:cxn modelId="{5C912694-BA4B-422D-9B2E-57B9E2E4F4B0}" type="presParOf" srcId="{94FDEED4-3A00-4501-85C7-4143CB12561D}" destId="{06DC1ADE-0AD4-455D-9A9D-622D08B6722D}" srcOrd="0" destOrd="0" presId="urn:microsoft.com/office/officeart/2008/layout/VerticalCurvedList"/>
    <dgm:cxn modelId="{76897C39-0DBE-4972-845D-A5F3E0169CD8}" type="presParOf" srcId="{ACD4F3CF-E14E-437A-A1D6-80E0A6726BD5}" destId="{3813F85D-96AA-4DED-B339-38018D3DE978}" srcOrd="3" destOrd="0" presId="urn:microsoft.com/office/officeart/2008/layout/VerticalCurvedList"/>
    <dgm:cxn modelId="{7847D8EF-5755-4C7D-9A2D-8DA42F9E3BC3}" type="presParOf" srcId="{ACD4F3CF-E14E-437A-A1D6-80E0A6726BD5}" destId="{7B729B62-2177-4618-B43C-3E45C3A81F9C}" srcOrd="4" destOrd="0" presId="urn:microsoft.com/office/officeart/2008/layout/VerticalCurvedList"/>
    <dgm:cxn modelId="{DAC15189-A985-4304-9CD5-B581C0DAFDB9}" type="presParOf" srcId="{7B729B62-2177-4618-B43C-3E45C3A81F9C}" destId="{8F6A0F2D-DA69-4CCF-B7A2-83D4C2DB9EE9}" srcOrd="0" destOrd="0" presId="urn:microsoft.com/office/officeart/2008/layout/VerticalCurvedList"/>
    <dgm:cxn modelId="{3ECCEA9C-D0BA-4CAA-B1A5-FDCF6BE16D75}" type="presParOf" srcId="{ACD4F3CF-E14E-437A-A1D6-80E0A6726BD5}" destId="{129C3CE2-1D82-48CA-9E76-23F4BD529CAD}" srcOrd="5" destOrd="0" presId="urn:microsoft.com/office/officeart/2008/layout/VerticalCurvedList"/>
    <dgm:cxn modelId="{87852EFF-74FD-41C7-9A62-832D147932D2}" type="presParOf" srcId="{ACD4F3CF-E14E-437A-A1D6-80E0A6726BD5}" destId="{F34B2EA6-D46D-471B-9750-433F5A3F1E63}" srcOrd="6" destOrd="0" presId="urn:microsoft.com/office/officeart/2008/layout/VerticalCurvedList"/>
    <dgm:cxn modelId="{901B0456-72A2-4FD8-A279-481897955266}" type="presParOf" srcId="{F34B2EA6-D46D-471B-9750-433F5A3F1E63}" destId="{B03ADBDB-184B-4ED2-BF30-4E225F06F360}" srcOrd="0" destOrd="0" presId="urn:microsoft.com/office/officeart/2008/layout/VerticalCurvedList"/>
    <dgm:cxn modelId="{D3F4F8FC-DDD3-4ADE-9FAF-D100D94C3334}" type="presParOf" srcId="{ACD4F3CF-E14E-437A-A1D6-80E0A6726BD5}" destId="{95ED4033-F9F6-4BD5-919C-35E125A35293}" srcOrd="7" destOrd="0" presId="urn:microsoft.com/office/officeart/2008/layout/VerticalCurvedList"/>
    <dgm:cxn modelId="{7D70EE34-5D39-4873-B83E-07B9C5F41D7C}" type="presParOf" srcId="{ACD4F3CF-E14E-437A-A1D6-80E0A6726BD5}" destId="{FB18113D-2380-4773-84F7-9E11B7AB91D7}" srcOrd="8" destOrd="0" presId="urn:microsoft.com/office/officeart/2008/layout/VerticalCurvedList"/>
    <dgm:cxn modelId="{4EA7A02A-DA95-4E78-A188-1D3871192F2E}" type="presParOf" srcId="{FB18113D-2380-4773-84F7-9E11B7AB91D7}" destId="{A6F1FE0D-E7F9-4A14-9F72-240378A26426}" srcOrd="0" destOrd="0" presId="urn:microsoft.com/office/officeart/2008/layout/VerticalCurvedList"/>
    <dgm:cxn modelId="{B947D434-DEBF-4065-984E-56DF7B6342FF}" type="presParOf" srcId="{ACD4F3CF-E14E-437A-A1D6-80E0A6726BD5}" destId="{2D9AD554-6882-4665-9FB5-AC05F99E2146}" srcOrd="9" destOrd="0" presId="urn:microsoft.com/office/officeart/2008/layout/VerticalCurvedList"/>
    <dgm:cxn modelId="{73FDDF1F-9BE4-4D00-B1E0-BC3738EA83AC}" type="presParOf" srcId="{ACD4F3CF-E14E-437A-A1D6-80E0A6726BD5}" destId="{A3409E84-9460-46DD-B436-6187D9B26D05}" srcOrd="10" destOrd="0" presId="urn:microsoft.com/office/officeart/2008/layout/VerticalCurvedList"/>
    <dgm:cxn modelId="{C8E7A049-9358-4FE7-A64A-93D63D99D338}" type="presParOf" srcId="{A3409E84-9460-46DD-B436-6187D9B26D05}" destId="{070C19DC-F355-4D73-9578-F468776259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5FA6D-1394-4739-A6F2-D57598217018}">
      <dsp:nvSpPr>
        <dsp:cNvPr id="0" name=""/>
        <dsp:cNvSpPr/>
      </dsp:nvSpPr>
      <dsp:spPr>
        <a:xfrm>
          <a:off x="-5813750" y="-889791"/>
          <a:ext cx="6921392" cy="6921392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B5C83-001B-4430-9261-CE73848EB309}">
      <dsp:nvSpPr>
        <dsp:cNvPr id="0" name=""/>
        <dsp:cNvSpPr/>
      </dsp:nvSpPr>
      <dsp:spPr>
        <a:xfrm>
          <a:off x="484134" y="321260"/>
          <a:ext cx="7812759" cy="642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KEMAMPUAN AKHIR</a:t>
          </a:r>
          <a:endParaRPr lang="en-US" sz="3300" kern="1200" dirty="0"/>
        </a:p>
      </dsp:txBody>
      <dsp:txXfrm>
        <a:off x="484134" y="321260"/>
        <a:ext cx="7812759" cy="642931"/>
      </dsp:txXfrm>
    </dsp:sp>
    <dsp:sp modelId="{06DC1ADE-0AD4-455D-9A9D-622D08B6722D}">
      <dsp:nvSpPr>
        <dsp:cNvPr id="0" name=""/>
        <dsp:cNvSpPr/>
      </dsp:nvSpPr>
      <dsp:spPr>
        <a:xfrm>
          <a:off x="82301" y="240893"/>
          <a:ext cx="803664" cy="803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3F85D-96AA-4DED-B339-38018D3DE978}">
      <dsp:nvSpPr>
        <dsp:cNvPr id="0" name=""/>
        <dsp:cNvSpPr/>
      </dsp:nvSpPr>
      <dsp:spPr>
        <a:xfrm>
          <a:off x="944840" y="1285349"/>
          <a:ext cx="7352052" cy="64293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EVALUASI PEMBELAJARAN</a:t>
          </a:r>
        </a:p>
      </dsp:txBody>
      <dsp:txXfrm>
        <a:off x="944840" y="1285349"/>
        <a:ext cx="7352052" cy="642931"/>
      </dsp:txXfrm>
    </dsp:sp>
    <dsp:sp modelId="{8F6A0F2D-DA69-4CCF-B7A2-83D4C2DB9EE9}">
      <dsp:nvSpPr>
        <dsp:cNvPr id="0" name=""/>
        <dsp:cNvSpPr/>
      </dsp:nvSpPr>
      <dsp:spPr>
        <a:xfrm>
          <a:off x="543008" y="1204983"/>
          <a:ext cx="803664" cy="803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C3CE2-1D82-48CA-9E76-23F4BD529CAD}">
      <dsp:nvSpPr>
        <dsp:cNvPr id="0" name=""/>
        <dsp:cNvSpPr/>
      </dsp:nvSpPr>
      <dsp:spPr>
        <a:xfrm>
          <a:off x="1086240" y="2249439"/>
          <a:ext cx="7210653" cy="6429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REFERENSI</a:t>
          </a:r>
          <a:endParaRPr lang="en-US" sz="3300" kern="1200" dirty="0"/>
        </a:p>
      </dsp:txBody>
      <dsp:txXfrm>
        <a:off x="1086240" y="2249439"/>
        <a:ext cx="7210653" cy="642931"/>
      </dsp:txXfrm>
    </dsp:sp>
    <dsp:sp modelId="{B03ADBDB-184B-4ED2-BF30-4E225F06F360}">
      <dsp:nvSpPr>
        <dsp:cNvPr id="0" name=""/>
        <dsp:cNvSpPr/>
      </dsp:nvSpPr>
      <dsp:spPr>
        <a:xfrm>
          <a:off x="684407" y="2169072"/>
          <a:ext cx="803664" cy="803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D4033-F9F6-4BD5-919C-35E125A35293}">
      <dsp:nvSpPr>
        <dsp:cNvPr id="0" name=""/>
        <dsp:cNvSpPr/>
      </dsp:nvSpPr>
      <dsp:spPr>
        <a:xfrm>
          <a:off x="944840" y="3213528"/>
          <a:ext cx="7352052" cy="64293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TATA TERTIB</a:t>
          </a:r>
          <a:endParaRPr lang="en-US" sz="3300" kern="1200" dirty="0"/>
        </a:p>
      </dsp:txBody>
      <dsp:txXfrm>
        <a:off x="944840" y="3213528"/>
        <a:ext cx="7352052" cy="642931"/>
      </dsp:txXfrm>
    </dsp:sp>
    <dsp:sp modelId="{A6F1FE0D-E7F9-4A14-9F72-240378A26426}">
      <dsp:nvSpPr>
        <dsp:cNvPr id="0" name=""/>
        <dsp:cNvSpPr/>
      </dsp:nvSpPr>
      <dsp:spPr>
        <a:xfrm>
          <a:off x="543008" y="3133161"/>
          <a:ext cx="803664" cy="803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AD554-6882-4665-9FB5-AC05F99E2146}">
      <dsp:nvSpPr>
        <dsp:cNvPr id="0" name=""/>
        <dsp:cNvSpPr/>
      </dsp:nvSpPr>
      <dsp:spPr>
        <a:xfrm>
          <a:off x="484134" y="4177617"/>
          <a:ext cx="7812759" cy="64293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32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PENGANTAR ERGONOMI</a:t>
          </a:r>
        </a:p>
      </dsp:txBody>
      <dsp:txXfrm>
        <a:off x="484134" y="4177617"/>
        <a:ext cx="7812759" cy="642931"/>
      </dsp:txXfrm>
    </dsp:sp>
    <dsp:sp modelId="{070C19DC-F355-4D73-9578-F468776259F6}">
      <dsp:nvSpPr>
        <dsp:cNvPr id="0" name=""/>
        <dsp:cNvSpPr/>
      </dsp:nvSpPr>
      <dsp:spPr>
        <a:xfrm>
          <a:off x="82301" y="4097251"/>
          <a:ext cx="803664" cy="803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E73EB3-6DD2-4129-A4F7-3EA7907A6170}" type="datetimeFigureOut">
              <a:rPr lang="id-ID"/>
              <a:pPr>
                <a:defRPr/>
              </a:pPr>
              <a:t>28/09/2018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5B3CD-B92D-4DD3-A779-D29910E0326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06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28FF6B-43BF-48B8-BEE7-FBBA98696B2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D9516B-F86E-4590-8FD5-91DA632957F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F1BF2-4DCE-48F6-93A5-93D0EFB72EDB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7CC2E-EF1E-4607-BA6F-20CA3A19F2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AFAD1-CD4F-4407-98C0-9B6E93AD0FC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4D50A-5329-4487-8FF8-4FF16C3CC15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DAE46-39CD-4071-97A2-1202AC85FF2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DAE46-39CD-4071-97A2-1202AC85FF2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DAE46-39CD-4071-97A2-1202AC85FF2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A821-2D9D-44E8-B300-D794FFB268EE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14C9-4DF0-401F-B03E-FD8022CD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624A-C865-4261-A24C-1B2A3D7EFEE4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73F7-E6AC-43D9-8E17-3EF08FB38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5977-C204-4B1B-A4D9-2674A44F89D8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B54A-139E-414B-BF9C-979D3FB0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B184-2C4B-4164-BDA5-1CB0A0856DCD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10CE-0C6F-488C-8B05-DB5BBD1A3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9128-7768-4BC6-A74B-70B136530543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DEFC-A338-4819-AB32-C69ACB346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ABF0-F9DF-4619-ACE5-75418DEE690A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F5F1-98A1-4FE8-8555-CB6FF514A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ADB6-A4BE-4051-B1C6-262BC9B41912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7751-1A09-4BC2-A7CB-197000E1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D4B1-EA67-4C0B-B752-06AABEADB361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0C30-D728-4EE6-8872-E37C2916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CF1A-3BAE-4BE7-A58B-3E035F2E94B2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D6E9-9252-4E97-A3B1-6E1A8C048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45FE-4583-4A5A-AD9D-71D5A034DA11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CF5A-0EC9-4E07-BFFE-C35C7B6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5B63-9BCB-46DC-81F5-EB637BF09E6B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9B4D-215F-4F00-9B9A-D14FF9B0C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57B55-4CED-4615-977A-89B7D0705C51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11331E-945F-4243-A1F2-3C293E10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62599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KONTRAK PERKULIAHAN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DECY SITUNGKIR, SKM, MKKK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MATA KULIAH : BAHAYA PSIKOSOSIAL &amp; </a:t>
            </a:r>
          </a:p>
          <a:p>
            <a:pPr algn="ctr"/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       STRES KERJA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KESEHATAN MASYARAKAT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TATA TERTIB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 lvl="0"/>
            <a:r>
              <a:rPr lang="en-US" sz="2800" dirty="0" err="1" smtClean="0"/>
              <a:t>Toleransi</a:t>
            </a:r>
            <a:r>
              <a:rPr lang="en-US" sz="2800" dirty="0" smtClean="0"/>
              <a:t> </a:t>
            </a:r>
            <a:r>
              <a:rPr lang="en-US" sz="2800" dirty="0" err="1" smtClean="0"/>
              <a:t>keterlambatan</a:t>
            </a:r>
            <a:r>
              <a:rPr lang="en-US" sz="2800" dirty="0" smtClean="0"/>
              <a:t> 1</a:t>
            </a:r>
            <a:r>
              <a:rPr lang="id-ID" sz="2800" dirty="0" smtClean="0"/>
              <a:t>5</a:t>
            </a:r>
            <a:r>
              <a:rPr lang="en-US" sz="2800" dirty="0" smtClean="0"/>
              <a:t> </a:t>
            </a:r>
            <a:r>
              <a:rPr lang="en-US" sz="2800" dirty="0" err="1" smtClean="0"/>
              <a:t>menit</a:t>
            </a:r>
            <a:endParaRPr lang="en-US" sz="2800" dirty="0" smtClean="0"/>
          </a:p>
          <a:p>
            <a:pPr lvl="0"/>
            <a:r>
              <a:rPr lang="en-US" sz="2800" dirty="0" err="1" smtClean="0">
                <a:cs typeface="Arial" charset="0"/>
              </a:rPr>
              <a:t>Setiap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masuk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kelas</a:t>
            </a:r>
            <a:r>
              <a:rPr lang="en-US" sz="2800" dirty="0" smtClean="0">
                <a:cs typeface="Arial" charset="0"/>
              </a:rPr>
              <a:t> WAJIB </a:t>
            </a:r>
            <a:r>
              <a:rPr lang="en-US" sz="2800" dirty="0" err="1" smtClean="0">
                <a:cs typeface="Arial" charset="0"/>
              </a:rPr>
              <a:t>membawa</a:t>
            </a:r>
            <a:r>
              <a:rPr lang="en-US" sz="2800" dirty="0" smtClean="0">
                <a:cs typeface="Arial" charset="0"/>
              </a:rPr>
              <a:t> KTM</a:t>
            </a:r>
          </a:p>
          <a:p>
            <a:pPr lvl="0"/>
            <a:r>
              <a:rPr lang="en-US" sz="2800" dirty="0" err="1" smtClean="0">
                <a:cs typeface="Arial" charset="0"/>
              </a:rPr>
              <a:t>Jika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tidak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bawa</a:t>
            </a:r>
            <a:r>
              <a:rPr lang="en-US" sz="2800" dirty="0" smtClean="0">
                <a:cs typeface="Arial" charset="0"/>
              </a:rPr>
              <a:t> KTM </a:t>
            </a:r>
            <a:r>
              <a:rPr lang="en-US" sz="2800" dirty="0" err="1" smtClean="0">
                <a:cs typeface="Arial" charset="0"/>
              </a:rPr>
              <a:t>saat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kelas</a:t>
            </a:r>
            <a:r>
              <a:rPr lang="en-US" sz="2800" dirty="0" smtClean="0">
                <a:cs typeface="Arial" charset="0"/>
              </a:rPr>
              <a:t>, TIDAK DIPERKENANKAN </a:t>
            </a:r>
            <a:r>
              <a:rPr lang="en-US" sz="2800" dirty="0" err="1" smtClean="0">
                <a:cs typeface="Arial" charset="0"/>
              </a:rPr>
              <a:t>untuk</a:t>
            </a:r>
            <a:r>
              <a:rPr lang="en-US" sz="2800" dirty="0" smtClean="0">
                <a:cs typeface="Arial" charset="0"/>
              </a:rPr>
              <a:t> check in </a:t>
            </a:r>
            <a:r>
              <a:rPr lang="en-US" sz="2800" dirty="0" err="1" smtClean="0">
                <a:cs typeface="Arial" charset="0"/>
              </a:rPr>
              <a:t>di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pertemuan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berikutnya</a:t>
            </a:r>
            <a:endParaRPr lang="en-US" sz="2800" dirty="0" smtClean="0">
              <a:cs typeface="Arial" charset="0"/>
            </a:endParaRPr>
          </a:p>
          <a:p>
            <a:pPr lvl="0"/>
            <a:r>
              <a:rPr lang="en-US" sz="2800" dirty="0" smtClean="0">
                <a:cs typeface="Arial" charset="0"/>
              </a:rPr>
              <a:t>SAKIT, </a:t>
            </a:r>
            <a:r>
              <a:rPr lang="en-US" sz="2800" dirty="0" err="1" smtClean="0">
                <a:cs typeface="Arial" charset="0"/>
              </a:rPr>
              <a:t>harus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dengan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surat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dokter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diusahakan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dapat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saya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terima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saat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masuk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kelas</a:t>
            </a:r>
            <a:endParaRPr lang="en-US" sz="2800" dirty="0" smtClean="0">
              <a:cs typeface="Arial" charset="0"/>
            </a:endParaRPr>
          </a:p>
          <a:p>
            <a:pPr lvl="0"/>
            <a:r>
              <a:rPr lang="en-US" sz="2800" dirty="0" smtClean="0">
                <a:cs typeface="Arial" charset="0"/>
              </a:rPr>
              <a:t>IZIN, </a:t>
            </a:r>
            <a:r>
              <a:rPr lang="en-US" sz="2800" dirty="0" err="1" smtClean="0">
                <a:cs typeface="Arial" charset="0"/>
              </a:rPr>
              <a:t>dengan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keterangan</a:t>
            </a:r>
            <a:r>
              <a:rPr lang="en-US" sz="2800" dirty="0" smtClean="0">
                <a:cs typeface="Arial" charset="0"/>
              </a:rPr>
              <a:t> yang </a:t>
            </a:r>
            <a:r>
              <a:rPr lang="en-US" sz="2800" dirty="0" err="1" smtClean="0">
                <a:cs typeface="Arial" charset="0"/>
              </a:rPr>
              <a:t>jelas</a:t>
            </a:r>
            <a:endParaRPr lang="id-ID" sz="28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1" y="2622551"/>
            <a:ext cx="3238500" cy="46166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Bahaya Psikososial dan Stres Kerja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35132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tres Kerja 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Sexual Harassment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6" y="4776367"/>
            <a:ext cx="534439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Assessment Psychosocial Hazard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Stres Kerja (1)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1" y="2622551"/>
            <a:ext cx="3238500" cy="46166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id-I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Manajemen Stres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0" y="5600721"/>
            <a:ext cx="550371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Penelitian dalam bahaya psikososial &amp; stres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Ergonomic Injuries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Intervention to promote health well-being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6" y="5181616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Penelitian dalam bahaya psikososial &amp; stres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Stres Kerja (3)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674836"/>
              </p:ext>
            </p:extLst>
          </p:nvPr>
        </p:nvGraphicFramePr>
        <p:xfrm>
          <a:off x="381000" y="1143000"/>
          <a:ext cx="8369103" cy="514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marL="0" lvl="0" indent="0" algn="ctr">
              <a:buNone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,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,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mengimplementasikan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, </a:t>
            </a:r>
            <a:r>
              <a:rPr lang="en-US" sz="2400" dirty="0" err="1" smtClean="0"/>
              <a:t>konsep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Ergonomi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EVALUASI PEMBELAJARAN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err="1" smtClean="0"/>
              <a:t>Kehadiran</a:t>
            </a:r>
            <a:r>
              <a:rPr lang="en-US" sz="2400" dirty="0" smtClean="0"/>
              <a:t> 					</a:t>
            </a:r>
            <a:r>
              <a:rPr lang="id-ID" sz="2400" dirty="0" smtClean="0"/>
              <a:t>1</a:t>
            </a:r>
            <a:r>
              <a:rPr lang="en-US" sz="2400" dirty="0" smtClean="0"/>
              <a:t>0 %</a:t>
            </a:r>
            <a:endParaRPr lang="id-ID" sz="2400" dirty="0" smtClean="0"/>
          </a:p>
          <a:p>
            <a:pPr>
              <a:defRPr/>
            </a:pPr>
            <a:r>
              <a:rPr lang="en-US" sz="2400" dirty="0" err="1" smtClean="0"/>
              <a:t>Kuis</a:t>
            </a:r>
            <a:r>
              <a:rPr lang="en-US" sz="2400" dirty="0" smtClean="0"/>
              <a:t>						</a:t>
            </a:r>
            <a:r>
              <a:rPr lang="en-US" sz="2400" dirty="0" smtClean="0"/>
              <a:t>1</a:t>
            </a:r>
            <a:r>
              <a:rPr lang="id-ID" sz="2400" dirty="0" smtClean="0"/>
              <a:t>5</a:t>
            </a:r>
            <a:r>
              <a:rPr lang="en-US" sz="2400" dirty="0" smtClean="0"/>
              <a:t>%</a:t>
            </a:r>
            <a:endParaRPr lang="en-US" sz="2400" dirty="0" smtClean="0"/>
          </a:p>
          <a:p>
            <a:pPr>
              <a:defRPr/>
            </a:pPr>
            <a:r>
              <a:rPr lang="en-US" sz="2400" dirty="0" err="1" smtClean="0"/>
              <a:t>Tugas</a:t>
            </a:r>
            <a:r>
              <a:rPr lang="en-US" sz="2400" dirty="0" smtClean="0"/>
              <a:t> 					20%</a:t>
            </a:r>
            <a:endParaRPr lang="id-ID" sz="2400" dirty="0" smtClean="0"/>
          </a:p>
          <a:p>
            <a:pPr>
              <a:defRPr/>
            </a:pPr>
            <a:r>
              <a:rPr lang="en-US" sz="2400" dirty="0" err="1" smtClean="0"/>
              <a:t>Ujian</a:t>
            </a:r>
            <a:r>
              <a:rPr lang="en-US" sz="2400" dirty="0" smtClean="0"/>
              <a:t> Tengah Semester			</a:t>
            </a:r>
            <a:r>
              <a:rPr lang="id-ID" sz="2400" dirty="0" smtClean="0"/>
              <a:t>25</a:t>
            </a:r>
            <a:r>
              <a:rPr lang="en-US" sz="2400" dirty="0" smtClean="0"/>
              <a:t>%</a:t>
            </a:r>
            <a:endParaRPr lang="id-ID" sz="2400" dirty="0" smtClean="0"/>
          </a:p>
          <a:p>
            <a:pPr>
              <a:defRPr/>
            </a:pP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Semester	    	</a:t>
            </a:r>
            <a:r>
              <a:rPr lang="id-ID" sz="2400" dirty="0" smtClean="0"/>
              <a:t>        </a:t>
            </a:r>
            <a:r>
              <a:rPr lang="en-US" sz="2400" dirty="0" smtClean="0"/>
              <a:t>  	30%</a:t>
            </a:r>
            <a:endParaRPr lang="id-ID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Pulat</a:t>
            </a:r>
            <a:r>
              <a:rPr lang="en-US" sz="2400" dirty="0" smtClean="0"/>
              <a:t>, B.Mustafa.1992. Fundamental of Industrial Ergonomics. Prentice-</a:t>
            </a:r>
            <a:r>
              <a:rPr lang="en-US" sz="2400" dirty="0" err="1" smtClean="0"/>
              <a:t>Hall,Inc:New</a:t>
            </a:r>
            <a:r>
              <a:rPr lang="en-US" sz="2400" dirty="0" smtClean="0"/>
              <a:t> </a:t>
            </a:r>
            <a:r>
              <a:rPr lang="en-US" sz="2400" dirty="0" err="1" smtClean="0"/>
              <a:t>Jersay</a:t>
            </a:r>
            <a:endParaRPr lang="en-US" sz="2400" dirty="0" smtClean="0"/>
          </a:p>
          <a:p>
            <a:pPr lvl="0"/>
            <a:r>
              <a:rPr lang="en-US" sz="2400" dirty="0" err="1" smtClean="0"/>
              <a:t>Oborne</a:t>
            </a:r>
            <a:r>
              <a:rPr lang="en-US" sz="2400" dirty="0" smtClean="0"/>
              <a:t>, David.J.1995. Ergonomics at Work. </a:t>
            </a:r>
            <a:r>
              <a:rPr lang="en-US" sz="2400" dirty="0" err="1" smtClean="0"/>
              <a:t>Wiley:England</a:t>
            </a:r>
            <a:endParaRPr lang="en-US" sz="2400" dirty="0" smtClean="0"/>
          </a:p>
          <a:p>
            <a:pPr lvl="0"/>
            <a:r>
              <a:rPr lang="en-US" sz="2400" dirty="0" err="1" smtClean="0"/>
              <a:t>Kroemer</a:t>
            </a:r>
            <a:r>
              <a:rPr lang="en-US" sz="2400" dirty="0" smtClean="0"/>
              <a:t>, et al.1997.Fitting The Task to </a:t>
            </a:r>
            <a:r>
              <a:rPr lang="en-US" sz="2400" dirty="0" err="1" smtClean="0"/>
              <a:t>Human.Taylor&amp;Francis:London</a:t>
            </a:r>
            <a:endParaRPr lang="en-US" sz="2400" dirty="0" smtClean="0"/>
          </a:p>
          <a:p>
            <a:pPr lvl="0"/>
            <a:r>
              <a:rPr lang="en-US" sz="2400" dirty="0" smtClean="0"/>
              <a:t>MacLeod, Dan.2000.The Rule of Work. </a:t>
            </a:r>
            <a:r>
              <a:rPr lang="en-US" sz="2400" dirty="0" err="1" smtClean="0"/>
              <a:t>Taylor&amp;Francis:London</a:t>
            </a:r>
            <a:endParaRPr lang="en-US" sz="2400" dirty="0" smtClean="0"/>
          </a:p>
          <a:p>
            <a:pPr lvl="0"/>
            <a:r>
              <a:rPr lang="en-US" sz="2400" dirty="0" smtClean="0"/>
              <a:t>Pheasant, S.2003.Bodyspace: </a:t>
            </a:r>
            <a:r>
              <a:rPr lang="en-US" sz="2400" dirty="0" err="1" smtClean="0"/>
              <a:t>Anthropometry,Ergonomics</a:t>
            </a:r>
            <a:r>
              <a:rPr lang="en-US" sz="2400" dirty="0" smtClean="0"/>
              <a:t> and Design of Work</a:t>
            </a:r>
          </a:p>
          <a:p>
            <a:pPr lvl="0"/>
            <a:r>
              <a:rPr lang="en-US" sz="2400" dirty="0" err="1" smtClean="0"/>
              <a:t>Nurmianto</a:t>
            </a:r>
            <a:r>
              <a:rPr lang="en-US" sz="2400" dirty="0" smtClean="0"/>
              <a:t>, E.2004.Ergonomi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Aplikasinya</a:t>
            </a:r>
            <a:r>
              <a:rPr lang="en-US" sz="2400" dirty="0" smtClean="0"/>
              <a:t>. </a:t>
            </a:r>
            <a:r>
              <a:rPr lang="en-US" sz="2400" dirty="0" err="1" smtClean="0"/>
              <a:t>PT.Guna</a:t>
            </a:r>
            <a:r>
              <a:rPr lang="en-US" sz="2400" dirty="0" smtClean="0"/>
              <a:t> </a:t>
            </a:r>
            <a:r>
              <a:rPr lang="en-US" sz="2400" dirty="0" err="1" smtClean="0"/>
              <a:t>Widya:Jakarta</a:t>
            </a:r>
            <a:endParaRPr 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Nurmianto</a:t>
            </a:r>
            <a:r>
              <a:rPr lang="en-US" sz="2400" dirty="0" smtClean="0"/>
              <a:t>, E.2004.Ergonomi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Aplikasinya</a:t>
            </a:r>
            <a:r>
              <a:rPr lang="en-US" sz="2400" dirty="0" smtClean="0"/>
              <a:t>. </a:t>
            </a:r>
            <a:r>
              <a:rPr lang="en-US" sz="2400" dirty="0" err="1" smtClean="0"/>
              <a:t>PT.Guna</a:t>
            </a:r>
            <a:r>
              <a:rPr lang="en-US" sz="2400" dirty="0" smtClean="0"/>
              <a:t> </a:t>
            </a:r>
            <a:r>
              <a:rPr lang="en-US" sz="2400" dirty="0" err="1" smtClean="0"/>
              <a:t>Widya:Jakarta</a:t>
            </a:r>
            <a:endParaRPr lang="en-US" sz="2400" dirty="0" smtClean="0"/>
          </a:p>
          <a:p>
            <a:pPr lvl="0"/>
            <a:r>
              <a:rPr lang="en-US" sz="2400" dirty="0" smtClean="0"/>
              <a:t>Chuan, et al.2010. Anthropometry of Singaporean and Indonesian </a:t>
            </a:r>
            <a:r>
              <a:rPr lang="en-US" sz="2400" dirty="0" err="1" smtClean="0"/>
              <a:t>Populations.Int’l</a:t>
            </a:r>
            <a:r>
              <a:rPr lang="en-US" sz="2400" dirty="0" smtClean="0"/>
              <a:t> J of </a:t>
            </a:r>
            <a:r>
              <a:rPr lang="en-US" sz="2400" dirty="0" err="1" smtClean="0"/>
              <a:t>Ind</a:t>
            </a:r>
            <a:r>
              <a:rPr lang="en-US" sz="2400" dirty="0" smtClean="0"/>
              <a:t> Ergo</a:t>
            </a:r>
          </a:p>
          <a:p>
            <a:pPr lvl="0"/>
            <a:r>
              <a:rPr lang="en-US" sz="2400" dirty="0" err="1" smtClean="0"/>
              <a:t>Panero</a:t>
            </a:r>
            <a:r>
              <a:rPr lang="en-US" sz="2400" dirty="0" smtClean="0"/>
              <a:t>, Julius et al.2011.Dimensi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Interior.Erlangga:Jakarta</a:t>
            </a:r>
            <a:endParaRPr lang="en-US" sz="2400" dirty="0" smtClean="0"/>
          </a:p>
          <a:p>
            <a:pPr lvl="0"/>
            <a:r>
              <a:rPr lang="en-US" sz="2400" dirty="0" err="1" smtClean="0"/>
              <a:t>Kroemer</a:t>
            </a:r>
            <a:r>
              <a:rPr lang="en-US" sz="2400" dirty="0" smtClean="0"/>
              <a:t>, et </a:t>
            </a:r>
            <a:r>
              <a:rPr lang="en-US" sz="2400" dirty="0" err="1" smtClean="0"/>
              <a:t>al.Ergonomic</a:t>
            </a:r>
            <a:r>
              <a:rPr lang="en-US" sz="2400" dirty="0" smtClean="0"/>
              <a:t> Models of Anthropometry, Human Biomechanics and Operator</a:t>
            </a:r>
          </a:p>
          <a:p>
            <a:r>
              <a:rPr lang="en-US" sz="2400" dirty="0" err="1" smtClean="0"/>
              <a:t>Osbourne</a:t>
            </a:r>
            <a:r>
              <a:rPr lang="en-US" sz="2400" dirty="0" smtClean="0"/>
              <a:t>, et al. Person-centered </a:t>
            </a:r>
            <a:r>
              <a:rPr lang="en-US" sz="2400" dirty="0" err="1" smtClean="0"/>
              <a:t>Ergonomics:A</a:t>
            </a:r>
            <a:r>
              <a:rPr lang="en-US" sz="2400" dirty="0" smtClean="0"/>
              <a:t> </a:t>
            </a:r>
            <a:r>
              <a:rPr lang="en-US" sz="2400" dirty="0" err="1" smtClean="0"/>
              <a:t>Brantonian</a:t>
            </a:r>
            <a:r>
              <a:rPr lang="en-US" sz="2400" dirty="0" smtClean="0"/>
              <a:t> View of Human Factors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341</Words>
  <Application>Microsoft Office PowerPoint</Application>
  <PresentationFormat>On-screen Show (4:3)</PresentationFormat>
  <Paragraphs>68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EVALUASI PEMBELAJARAN</vt:lpstr>
      <vt:lpstr>REFERENSI</vt:lpstr>
      <vt:lpstr>REFERENSI</vt:lpstr>
      <vt:lpstr>TATA TERTIB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224</cp:revision>
  <dcterms:created xsi:type="dcterms:W3CDTF">2010-08-24T06:47:44Z</dcterms:created>
  <dcterms:modified xsi:type="dcterms:W3CDTF">2018-09-28T11:38:21Z</dcterms:modified>
</cp:coreProperties>
</file>