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71" r:id="rId2"/>
    <p:sldId id="259" r:id="rId3"/>
    <p:sldId id="258" r:id="rId4"/>
    <p:sldId id="260" r:id="rId5"/>
    <p:sldId id="261" r:id="rId6"/>
    <p:sldId id="262" r:id="rId7"/>
    <p:sldId id="263" r:id="rId8"/>
    <p:sldId id="264" r:id="rId9"/>
    <p:sldId id="272" r:id="rId10"/>
    <p:sldId id="273" r:id="rId11"/>
    <p:sldId id="274" r:id="rId12"/>
    <p:sldId id="275" r:id="rId13"/>
    <p:sldId id="276" r:id="rId14"/>
    <p:sldId id="265" r:id="rId15"/>
    <p:sldId id="266" r:id="rId16"/>
    <p:sldId id="267" r:id="rId17"/>
    <p:sldId id="268" r:id="rId18"/>
    <p:sldId id="269" r:id="rId19"/>
    <p:sldId id="277"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6"/>
    <p:restoredTop sz="95204"/>
  </p:normalViewPr>
  <p:slideViewPr>
    <p:cSldViewPr snapToGrid="0" snapToObjects="1">
      <p:cViewPr varScale="1">
        <p:scale>
          <a:sx n="70" d="100"/>
          <a:sy n="70" d="100"/>
        </p:scale>
        <p:origin x="184"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5" Type="http://schemas.openxmlformats.org/officeDocument/2006/relationships/image" Target="../media/image10.wmf"/><Relationship Id="rId6" Type="http://schemas.openxmlformats.org/officeDocument/2006/relationships/image" Target="../media/image11.wmf"/><Relationship Id="rId7" Type="http://schemas.openxmlformats.org/officeDocument/2006/relationships/image" Target="../media/image12.wmf"/><Relationship Id="rId8" Type="http://schemas.openxmlformats.org/officeDocument/2006/relationships/image" Target="../media/image13.wmf"/><Relationship Id="rId1" Type="http://schemas.openxmlformats.org/officeDocument/2006/relationships/image" Target="../media/image6.wmf"/><Relationship Id="rId2"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3D409FF9-D3F5-C443-A239-FAE41372F790}" type="datetimeFigureOut">
              <a:rPr lang="en-US" smtClean="0"/>
              <a:t>1/14/18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75842A-31C1-B641-A9E1-7C0E511438F8}" type="slidenum">
              <a:rPr lang="en-US" smtClean="0"/>
              <a:t>‹#›</a:t>
            </a:fld>
            <a:endParaRPr lang="en-US"/>
          </a:p>
        </p:txBody>
      </p:sp>
    </p:spTree>
    <p:extLst>
      <p:ext uri="{BB962C8B-B14F-4D97-AF65-F5344CB8AC3E}">
        <p14:creationId xmlns:p14="http://schemas.microsoft.com/office/powerpoint/2010/main" val="58886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3D409FF9-D3F5-C443-A239-FAE41372F790}" type="datetimeFigureOut">
              <a:rPr lang="en-US" smtClean="0"/>
              <a:t>1/14/18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75842A-31C1-B641-A9E1-7C0E511438F8}" type="slidenum">
              <a:rPr lang="en-US" smtClean="0"/>
              <a:t>‹#›</a:t>
            </a:fld>
            <a:endParaRPr lang="en-US"/>
          </a:p>
        </p:txBody>
      </p:sp>
    </p:spTree>
    <p:extLst>
      <p:ext uri="{BB962C8B-B14F-4D97-AF65-F5344CB8AC3E}">
        <p14:creationId xmlns:p14="http://schemas.microsoft.com/office/powerpoint/2010/main" val="210964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3D409FF9-D3F5-C443-A239-FAE41372F790}" type="datetimeFigureOut">
              <a:rPr lang="en-US" smtClean="0"/>
              <a:t>1/14/18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75842A-31C1-B641-A9E1-7C0E511438F8}" type="slidenum">
              <a:rPr lang="en-US" smtClean="0"/>
              <a:t>‹#›</a:t>
            </a:fld>
            <a:endParaRPr lang="en-US"/>
          </a:p>
        </p:txBody>
      </p:sp>
    </p:spTree>
    <p:extLst>
      <p:ext uri="{BB962C8B-B14F-4D97-AF65-F5344CB8AC3E}">
        <p14:creationId xmlns:p14="http://schemas.microsoft.com/office/powerpoint/2010/main" val="177251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3D409FF9-D3F5-C443-A239-FAE41372F790}" type="datetimeFigureOut">
              <a:rPr lang="en-US" smtClean="0"/>
              <a:t>1/14/18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75842A-31C1-B641-A9E1-7C0E511438F8}" type="slidenum">
              <a:rPr lang="en-US" smtClean="0"/>
              <a:t>‹#›</a:t>
            </a:fld>
            <a:endParaRPr lang="en-US"/>
          </a:p>
        </p:txBody>
      </p:sp>
    </p:spTree>
    <p:extLst>
      <p:ext uri="{BB962C8B-B14F-4D97-AF65-F5344CB8AC3E}">
        <p14:creationId xmlns:p14="http://schemas.microsoft.com/office/powerpoint/2010/main" val="1448468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3D409FF9-D3F5-C443-A239-FAE41372F790}" type="datetimeFigureOut">
              <a:rPr lang="en-US" smtClean="0"/>
              <a:t>1/14/18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75842A-31C1-B641-A9E1-7C0E511438F8}" type="slidenum">
              <a:rPr lang="en-US" smtClean="0"/>
              <a:t>‹#›</a:t>
            </a:fld>
            <a:endParaRPr lang="en-US"/>
          </a:p>
        </p:txBody>
      </p:sp>
    </p:spTree>
    <p:extLst>
      <p:ext uri="{BB962C8B-B14F-4D97-AF65-F5344CB8AC3E}">
        <p14:creationId xmlns:p14="http://schemas.microsoft.com/office/powerpoint/2010/main" val="53431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3D409FF9-D3F5-C443-A239-FAE41372F790}" type="datetimeFigureOut">
              <a:rPr lang="en-US" smtClean="0"/>
              <a:t>1/14/18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75842A-31C1-B641-A9E1-7C0E511438F8}" type="slidenum">
              <a:rPr lang="en-US" smtClean="0"/>
              <a:t>‹#›</a:t>
            </a:fld>
            <a:endParaRPr lang="en-US"/>
          </a:p>
        </p:txBody>
      </p:sp>
    </p:spTree>
    <p:extLst>
      <p:ext uri="{BB962C8B-B14F-4D97-AF65-F5344CB8AC3E}">
        <p14:creationId xmlns:p14="http://schemas.microsoft.com/office/powerpoint/2010/main" val="159016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3D409FF9-D3F5-C443-A239-FAE41372F790}" type="datetimeFigureOut">
              <a:rPr lang="en-US" smtClean="0"/>
              <a:t>1/14/18</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75842A-31C1-B641-A9E1-7C0E511438F8}" type="slidenum">
              <a:rPr lang="en-US" smtClean="0"/>
              <a:t>‹#›</a:t>
            </a:fld>
            <a:endParaRPr lang="en-US"/>
          </a:p>
        </p:txBody>
      </p:sp>
    </p:spTree>
    <p:extLst>
      <p:ext uri="{BB962C8B-B14F-4D97-AF65-F5344CB8AC3E}">
        <p14:creationId xmlns:p14="http://schemas.microsoft.com/office/powerpoint/2010/main" val="53836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3D409FF9-D3F5-C443-A239-FAE41372F790}" type="datetimeFigureOut">
              <a:rPr lang="en-US" smtClean="0"/>
              <a:t>1/14/18</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75842A-31C1-B641-A9E1-7C0E511438F8}" type="slidenum">
              <a:rPr lang="en-US" smtClean="0"/>
              <a:t>‹#›</a:t>
            </a:fld>
            <a:endParaRPr lang="en-US"/>
          </a:p>
        </p:txBody>
      </p:sp>
    </p:spTree>
    <p:extLst>
      <p:ext uri="{BB962C8B-B14F-4D97-AF65-F5344CB8AC3E}">
        <p14:creationId xmlns:p14="http://schemas.microsoft.com/office/powerpoint/2010/main" val="90999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3D409FF9-D3F5-C443-A239-FAE41372F790}" type="datetimeFigureOut">
              <a:rPr lang="en-US" smtClean="0"/>
              <a:t>1/14/18</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75842A-31C1-B641-A9E1-7C0E511438F8}" type="slidenum">
              <a:rPr lang="en-US" smtClean="0"/>
              <a:t>‹#›</a:t>
            </a:fld>
            <a:endParaRPr lang="en-US"/>
          </a:p>
        </p:txBody>
      </p:sp>
    </p:spTree>
    <p:extLst>
      <p:ext uri="{BB962C8B-B14F-4D97-AF65-F5344CB8AC3E}">
        <p14:creationId xmlns:p14="http://schemas.microsoft.com/office/powerpoint/2010/main" val="2137554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3D409FF9-D3F5-C443-A239-FAE41372F790}" type="datetimeFigureOut">
              <a:rPr lang="en-US" smtClean="0"/>
              <a:t>1/14/18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75842A-31C1-B641-A9E1-7C0E511438F8}" type="slidenum">
              <a:rPr lang="en-US" smtClean="0"/>
              <a:t>‹#›</a:t>
            </a:fld>
            <a:endParaRPr lang="en-US"/>
          </a:p>
        </p:txBody>
      </p:sp>
    </p:spTree>
    <p:extLst>
      <p:ext uri="{BB962C8B-B14F-4D97-AF65-F5344CB8AC3E}">
        <p14:creationId xmlns:p14="http://schemas.microsoft.com/office/powerpoint/2010/main" val="628450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fld id="{3D409FF9-D3F5-C443-A239-FAE41372F790}" type="datetimeFigureOut">
              <a:rPr lang="en-US" smtClean="0"/>
              <a:t>1/14/18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D75842A-31C1-B641-A9E1-7C0E511438F8}" type="slidenum">
              <a:rPr lang="en-US" smtClean="0"/>
              <a:t>‹#›</a:t>
            </a:fld>
            <a:endParaRPr lang="en-US"/>
          </a:p>
        </p:txBody>
      </p:sp>
    </p:spTree>
    <p:extLst>
      <p:ext uri="{BB962C8B-B14F-4D97-AF65-F5344CB8AC3E}">
        <p14:creationId xmlns:p14="http://schemas.microsoft.com/office/powerpoint/2010/main" val="10355992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0406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20" Type="http://schemas.openxmlformats.org/officeDocument/2006/relationships/image" Target="../media/image13.wmf"/><Relationship Id="rId21" Type="http://schemas.openxmlformats.org/officeDocument/2006/relationships/oleObject" Target="../embeddings/oleObject14.bin"/><Relationship Id="rId22" Type="http://schemas.openxmlformats.org/officeDocument/2006/relationships/oleObject" Target="../embeddings/oleObject15.bin"/><Relationship Id="rId23" Type="http://schemas.openxmlformats.org/officeDocument/2006/relationships/image" Target="../media/image14.wmf"/><Relationship Id="rId24" Type="http://schemas.openxmlformats.org/officeDocument/2006/relationships/oleObject" Target="../embeddings/oleObject16.bin"/><Relationship Id="rId25" Type="http://schemas.openxmlformats.org/officeDocument/2006/relationships/oleObject" Target="../embeddings/oleObject17.bin"/><Relationship Id="rId26" Type="http://schemas.openxmlformats.org/officeDocument/2006/relationships/oleObject" Target="../embeddings/oleObject18.bin"/><Relationship Id="rId27" Type="http://schemas.openxmlformats.org/officeDocument/2006/relationships/oleObject" Target="../embeddings/oleObject19.bin"/><Relationship Id="rId28" Type="http://schemas.openxmlformats.org/officeDocument/2006/relationships/oleObject" Target="../embeddings/oleObject20.bin"/><Relationship Id="rId29" Type="http://schemas.openxmlformats.org/officeDocument/2006/relationships/oleObject" Target="../embeddings/oleObject21.bin"/><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oleObject" Target="../embeddings/oleObject4.bin"/><Relationship Id="rId4" Type="http://schemas.openxmlformats.org/officeDocument/2006/relationships/image" Target="../media/image6.wmf"/><Relationship Id="rId5" Type="http://schemas.openxmlformats.org/officeDocument/2006/relationships/oleObject" Target="../embeddings/oleObject5.bin"/><Relationship Id="rId30" Type="http://schemas.openxmlformats.org/officeDocument/2006/relationships/oleObject" Target="../embeddings/oleObject22.bin"/><Relationship Id="rId31" Type="http://schemas.openxmlformats.org/officeDocument/2006/relationships/oleObject" Target="../embeddings/oleObject23.bin"/><Relationship Id="rId32" Type="http://schemas.openxmlformats.org/officeDocument/2006/relationships/oleObject" Target="../embeddings/oleObject24.bin"/><Relationship Id="rId9" Type="http://schemas.openxmlformats.org/officeDocument/2006/relationships/oleObject" Target="../embeddings/oleObject7.bin"/><Relationship Id="rId6" Type="http://schemas.openxmlformats.org/officeDocument/2006/relationships/image" Target="../media/image7.wmf"/><Relationship Id="rId7" Type="http://schemas.openxmlformats.org/officeDocument/2006/relationships/oleObject" Target="../embeddings/oleObject6.bin"/><Relationship Id="rId8" Type="http://schemas.openxmlformats.org/officeDocument/2006/relationships/image" Target="../media/image8.wmf"/><Relationship Id="rId33" Type="http://schemas.openxmlformats.org/officeDocument/2006/relationships/oleObject" Target="../embeddings/oleObject25.bin"/><Relationship Id="rId10" Type="http://schemas.openxmlformats.org/officeDocument/2006/relationships/image" Target="../media/image9.wmf"/><Relationship Id="rId11" Type="http://schemas.openxmlformats.org/officeDocument/2006/relationships/oleObject" Target="../embeddings/oleObject8.bin"/><Relationship Id="rId12" Type="http://schemas.openxmlformats.org/officeDocument/2006/relationships/image" Target="../media/image10.wmf"/><Relationship Id="rId13" Type="http://schemas.openxmlformats.org/officeDocument/2006/relationships/oleObject" Target="../embeddings/oleObject9.bin"/><Relationship Id="rId14" Type="http://schemas.openxmlformats.org/officeDocument/2006/relationships/oleObject" Target="../embeddings/oleObject10.bin"/><Relationship Id="rId15" Type="http://schemas.openxmlformats.org/officeDocument/2006/relationships/image" Target="../media/image11.wmf"/><Relationship Id="rId16" Type="http://schemas.openxmlformats.org/officeDocument/2006/relationships/oleObject" Target="../embeddings/oleObject11.bin"/><Relationship Id="rId17" Type="http://schemas.openxmlformats.org/officeDocument/2006/relationships/image" Target="../media/image12.wmf"/><Relationship Id="rId18" Type="http://schemas.openxmlformats.org/officeDocument/2006/relationships/oleObject" Target="../embeddings/oleObject12.bin"/><Relationship Id="rId19"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15.wmf"/><Relationship Id="rId5" Type="http://schemas.openxmlformats.org/officeDocument/2006/relationships/oleObject" Target="../embeddings/oleObject27.bin"/><Relationship Id="rId6" Type="http://schemas.openxmlformats.org/officeDocument/2006/relationships/image" Target="../media/image16.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17.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18.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5.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828800" y="4050665"/>
            <a:ext cx="7772400" cy="1470025"/>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mtClean="0"/>
              <a:t>TOKSIKOLOGI LINGKUNGAN</a:t>
            </a:r>
            <a:endParaRPr lang="en-US" dirty="0"/>
          </a:p>
        </p:txBody>
      </p:sp>
    </p:spTree>
    <p:extLst>
      <p:ext uri="{BB962C8B-B14F-4D97-AF65-F5344CB8AC3E}">
        <p14:creationId xmlns:p14="http://schemas.microsoft.com/office/powerpoint/2010/main" val="1807599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6858000"/>
          </a:xfrm>
          <a:prstGeom prst="rect">
            <a:avLst/>
          </a:prstGeom>
          <a:solidFill>
            <a:srgbClr val="D1C28D"/>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61" name="Freeform 21"/>
          <p:cNvSpPr>
            <a:spLocks/>
          </p:cNvSpPr>
          <p:nvPr/>
        </p:nvSpPr>
        <p:spPr bwMode="auto">
          <a:xfrm>
            <a:off x="5505450" y="33338"/>
            <a:ext cx="2708275" cy="1316037"/>
          </a:xfrm>
          <a:custGeom>
            <a:avLst/>
            <a:gdLst>
              <a:gd name="T0" fmla="*/ 181 w 1706"/>
              <a:gd name="T1" fmla="*/ 196 h 829"/>
              <a:gd name="T2" fmla="*/ 31 w 1706"/>
              <a:gd name="T3" fmla="*/ 396 h 829"/>
              <a:gd name="T4" fmla="*/ 48 w 1706"/>
              <a:gd name="T5" fmla="*/ 746 h 829"/>
              <a:gd name="T6" fmla="*/ 198 w 1706"/>
              <a:gd name="T7" fmla="*/ 762 h 829"/>
              <a:gd name="T8" fmla="*/ 565 w 1706"/>
              <a:gd name="T9" fmla="*/ 829 h 829"/>
              <a:gd name="T10" fmla="*/ 1164 w 1706"/>
              <a:gd name="T11" fmla="*/ 812 h 829"/>
              <a:gd name="T12" fmla="*/ 1214 w 1706"/>
              <a:gd name="T13" fmla="*/ 779 h 829"/>
              <a:gd name="T14" fmla="*/ 1398 w 1706"/>
              <a:gd name="T15" fmla="*/ 612 h 829"/>
              <a:gd name="T16" fmla="*/ 1548 w 1706"/>
              <a:gd name="T17" fmla="*/ 546 h 829"/>
              <a:gd name="T18" fmla="*/ 1598 w 1706"/>
              <a:gd name="T19" fmla="*/ 529 h 829"/>
              <a:gd name="T20" fmla="*/ 1481 w 1706"/>
              <a:gd name="T21" fmla="*/ 96 h 829"/>
              <a:gd name="T22" fmla="*/ 1031 w 1706"/>
              <a:gd name="T23" fmla="*/ 62 h 829"/>
              <a:gd name="T24" fmla="*/ 298 w 1706"/>
              <a:gd name="T25" fmla="*/ 7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6" h="829">
                <a:moveTo>
                  <a:pt x="181" y="196"/>
                </a:moveTo>
                <a:cubicBezTo>
                  <a:pt x="44" y="294"/>
                  <a:pt x="66" y="259"/>
                  <a:pt x="31" y="396"/>
                </a:cubicBezTo>
                <a:cubicBezTo>
                  <a:pt x="37" y="513"/>
                  <a:pt x="0" y="640"/>
                  <a:pt x="48" y="746"/>
                </a:cubicBezTo>
                <a:cubicBezTo>
                  <a:pt x="69" y="792"/>
                  <a:pt x="148" y="754"/>
                  <a:pt x="198" y="762"/>
                </a:cubicBezTo>
                <a:cubicBezTo>
                  <a:pt x="324" y="782"/>
                  <a:pt x="439" y="813"/>
                  <a:pt x="565" y="829"/>
                </a:cubicBezTo>
                <a:cubicBezTo>
                  <a:pt x="765" y="823"/>
                  <a:pt x="965" y="827"/>
                  <a:pt x="1164" y="812"/>
                </a:cubicBezTo>
                <a:cubicBezTo>
                  <a:pt x="1184" y="810"/>
                  <a:pt x="1199" y="792"/>
                  <a:pt x="1214" y="779"/>
                </a:cubicBezTo>
                <a:cubicBezTo>
                  <a:pt x="1280" y="723"/>
                  <a:pt x="1327" y="662"/>
                  <a:pt x="1398" y="612"/>
                </a:cubicBezTo>
                <a:cubicBezTo>
                  <a:pt x="1467" y="563"/>
                  <a:pt x="1446" y="580"/>
                  <a:pt x="1548" y="546"/>
                </a:cubicBezTo>
                <a:cubicBezTo>
                  <a:pt x="1565" y="540"/>
                  <a:pt x="1598" y="529"/>
                  <a:pt x="1598" y="529"/>
                </a:cubicBezTo>
                <a:cubicBezTo>
                  <a:pt x="1706" y="365"/>
                  <a:pt x="1669" y="156"/>
                  <a:pt x="1481" y="96"/>
                </a:cubicBezTo>
                <a:cubicBezTo>
                  <a:pt x="1340" y="0"/>
                  <a:pt x="1217" y="53"/>
                  <a:pt x="1031" y="62"/>
                </a:cubicBezTo>
                <a:cubicBezTo>
                  <a:pt x="711" y="109"/>
                  <a:pt x="953" y="79"/>
                  <a:pt x="298" y="79"/>
                </a:cubicBezTo>
              </a:path>
            </a:pathLst>
          </a:custGeom>
          <a:solidFill>
            <a:schemeClr val="hlink"/>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 name="Rectangle 3"/>
          <p:cNvSpPr>
            <a:spLocks noGrp="1" noChangeArrowheads="1"/>
          </p:cNvSpPr>
          <p:nvPr>
            <p:ph type="title"/>
          </p:nvPr>
        </p:nvSpPr>
        <p:spPr>
          <a:xfrm>
            <a:off x="609600" y="6172200"/>
            <a:ext cx="8001000" cy="30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1600"/>
              <a:t>Gambar. proses pencemaran udara</a:t>
            </a:r>
          </a:p>
        </p:txBody>
      </p:sp>
      <p:sp>
        <p:nvSpPr>
          <p:cNvPr id="10244" name="Freeform 4"/>
          <p:cNvSpPr>
            <a:spLocks/>
          </p:cNvSpPr>
          <p:nvPr/>
        </p:nvSpPr>
        <p:spPr bwMode="auto">
          <a:xfrm>
            <a:off x="381000" y="1704975"/>
            <a:ext cx="5408613" cy="1835150"/>
          </a:xfrm>
          <a:custGeom>
            <a:avLst/>
            <a:gdLst>
              <a:gd name="T0" fmla="*/ 34 w 3407"/>
              <a:gd name="T1" fmla="*/ 800 h 1156"/>
              <a:gd name="T2" fmla="*/ 103 w 3407"/>
              <a:gd name="T3" fmla="*/ 800 h 1156"/>
              <a:gd name="T4" fmla="*/ 194 w 3407"/>
              <a:gd name="T5" fmla="*/ 789 h 1156"/>
              <a:gd name="T6" fmla="*/ 274 w 3407"/>
              <a:gd name="T7" fmla="*/ 789 h 1156"/>
              <a:gd name="T8" fmla="*/ 343 w 3407"/>
              <a:gd name="T9" fmla="*/ 777 h 1156"/>
              <a:gd name="T10" fmla="*/ 411 w 3407"/>
              <a:gd name="T11" fmla="*/ 743 h 1156"/>
              <a:gd name="T12" fmla="*/ 491 w 3407"/>
              <a:gd name="T13" fmla="*/ 697 h 1156"/>
              <a:gd name="T14" fmla="*/ 560 w 3407"/>
              <a:gd name="T15" fmla="*/ 675 h 1156"/>
              <a:gd name="T16" fmla="*/ 640 w 3407"/>
              <a:gd name="T17" fmla="*/ 640 h 1156"/>
              <a:gd name="T18" fmla="*/ 743 w 3407"/>
              <a:gd name="T19" fmla="*/ 595 h 1156"/>
              <a:gd name="T20" fmla="*/ 834 w 3407"/>
              <a:gd name="T21" fmla="*/ 526 h 1156"/>
              <a:gd name="T22" fmla="*/ 914 w 3407"/>
              <a:gd name="T23" fmla="*/ 469 h 1156"/>
              <a:gd name="T24" fmla="*/ 1006 w 3407"/>
              <a:gd name="T25" fmla="*/ 389 h 1156"/>
              <a:gd name="T26" fmla="*/ 1097 w 3407"/>
              <a:gd name="T27" fmla="*/ 297 h 1156"/>
              <a:gd name="T28" fmla="*/ 1154 w 3407"/>
              <a:gd name="T29" fmla="*/ 217 h 1156"/>
              <a:gd name="T30" fmla="*/ 1200 w 3407"/>
              <a:gd name="T31" fmla="*/ 149 h 1156"/>
              <a:gd name="T32" fmla="*/ 1269 w 3407"/>
              <a:gd name="T33" fmla="*/ 69 h 1156"/>
              <a:gd name="T34" fmla="*/ 1314 w 3407"/>
              <a:gd name="T35" fmla="*/ 0 h 1156"/>
              <a:gd name="T36" fmla="*/ 1326 w 3407"/>
              <a:gd name="T37" fmla="*/ 69 h 1156"/>
              <a:gd name="T38" fmla="*/ 1394 w 3407"/>
              <a:gd name="T39" fmla="*/ 69 h 1156"/>
              <a:gd name="T40" fmla="*/ 1463 w 3407"/>
              <a:gd name="T41" fmla="*/ 57 h 1156"/>
              <a:gd name="T42" fmla="*/ 1497 w 3407"/>
              <a:gd name="T43" fmla="*/ 80 h 1156"/>
              <a:gd name="T44" fmla="*/ 1531 w 3407"/>
              <a:gd name="T45" fmla="*/ 0 h 1156"/>
              <a:gd name="T46" fmla="*/ 1566 w 3407"/>
              <a:gd name="T47" fmla="*/ 69 h 1156"/>
              <a:gd name="T48" fmla="*/ 1634 w 3407"/>
              <a:gd name="T49" fmla="*/ 126 h 1156"/>
              <a:gd name="T50" fmla="*/ 1714 w 3407"/>
              <a:gd name="T51" fmla="*/ 195 h 1156"/>
              <a:gd name="T52" fmla="*/ 1794 w 3407"/>
              <a:gd name="T53" fmla="*/ 263 h 1156"/>
              <a:gd name="T54" fmla="*/ 1851 w 3407"/>
              <a:gd name="T55" fmla="*/ 332 h 1156"/>
              <a:gd name="T56" fmla="*/ 1909 w 3407"/>
              <a:gd name="T57" fmla="*/ 400 h 1156"/>
              <a:gd name="T58" fmla="*/ 1966 w 3407"/>
              <a:gd name="T59" fmla="*/ 480 h 1156"/>
              <a:gd name="T60" fmla="*/ 2046 w 3407"/>
              <a:gd name="T61" fmla="*/ 560 h 1156"/>
              <a:gd name="T62" fmla="*/ 2114 w 3407"/>
              <a:gd name="T63" fmla="*/ 629 h 1156"/>
              <a:gd name="T64" fmla="*/ 2206 w 3407"/>
              <a:gd name="T65" fmla="*/ 720 h 1156"/>
              <a:gd name="T66" fmla="*/ 2274 w 3407"/>
              <a:gd name="T67" fmla="*/ 777 h 1156"/>
              <a:gd name="T68" fmla="*/ 2366 w 3407"/>
              <a:gd name="T69" fmla="*/ 835 h 1156"/>
              <a:gd name="T70" fmla="*/ 2446 w 3407"/>
              <a:gd name="T71" fmla="*/ 892 h 1156"/>
              <a:gd name="T72" fmla="*/ 2514 w 3407"/>
              <a:gd name="T73" fmla="*/ 926 h 1156"/>
              <a:gd name="T74" fmla="*/ 2594 w 3407"/>
              <a:gd name="T75" fmla="*/ 960 h 1156"/>
              <a:gd name="T76" fmla="*/ 2663 w 3407"/>
              <a:gd name="T77" fmla="*/ 995 h 1156"/>
              <a:gd name="T78" fmla="*/ 2731 w 3407"/>
              <a:gd name="T79" fmla="*/ 1006 h 1156"/>
              <a:gd name="T80" fmla="*/ 2800 w 3407"/>
              <a:gd name="T81" fmla="*/ 1040 h 1156"/>
              <a:gd name="T82" fmla="*/ 2880 w 3407"/>
              <a:gd name="T83" fmla="*/ 1063 h 1156"/>
              <a:gd name="T84" fmla="*/ 2960 w 3407"/>
              <a:gd name="T85" fmla="*/ 1086 h 1156"/>
              <a:gd name="T86" fmla="*/ 3040 w 3407"/>
              <a:gd name="T87" fmla="*/ 1109 h 1156"/>
              <a:gd name="T88" fmla="*/ 3109 w 3407"/>
              <a:gd name="T89" fmla="*/ 1120 h 1156"/>
              <a:gd name="T90" fmla="*/ 3177 w 3407"/>
              <a:gd name="T91" fmla="*/ 1120 h 1156"/>
              <a:gd name="T92" fmla="*/ 3246 w 3407"/>
              <a:gd name="T93" fmla="*/ 1120 h 1156"/>
              <a:gd name="T94" fmla="*/ 3314 w 3407"/>
              <a:gd name="T95" fmla="*/ 1120 h 1156"/>
              <a:gd name="T96" fmla="*/ 3406 w 3407"/>
              <a:gd name="T97" fmla="*/ 1155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07" h="1156">
                <a:moveTo>
                  <a:pt x="0" y="798"/>
                </a:moveTo>
                <a:lnTo>
                  <a:pt x="34" y="800"/>
                </a:lnTo>
                <a:lnTo>
                  <a:pt x="69" y="800"/>
                </a:lnTo>
                <a:lnTo>
                  <a:pt x="103" y="800"/>
                </a:lnTo>
                <a:lnTo>
                  <a:pt x="149" y="800"/>
                </a:lnTo>
                <a:lnTo>
                  <a:pt x="194" y="789"/>
                </a:lnTo>
                <a:lnTo>
                  <a:pt x="229" y="789"/>
                </a:lnTo>
                <a:lnTo>
                  <a:pt x="274" y="789"/>
                </a:lnTo>
                <a:lnTo>
                  <a:pt x="309" y="777"/>
                </a:lnTo>
                <a:lnTo>
                  <a:pt x="343" y="777"/>
                </a:lnTo>
                <a:lnTo>
                  <a:pt x="377" y="766"/>
                </a:lnTo>
                <a:lnTo>
                  <a:pt x="411" y="743"/>
                </a:lnTo>
                <a:lnTo>
                  <a:pt x="457" y="720"/>
                </a:lnTo>
                <a:lnTo>
                  <a:pt x="491" y="697"/>
                </a:lnTo>
                <a:lnTo>
                  <a:pt x="526" y="686"/>
                </a:lnTo>
                <a:lnTo>
                  <a:pt x="560" y="675"/>
                </a:lnTo>
                <a:lnTo>
                  <a:pt x="594" y="663"/>
                </a:lnTo>
                <a:lnTo>
                  <a:pt x="640" y="640"/>
                </a:lnTo>
                <a:lnTo>
                  <a:pt x="686" y="617"/>
                </a:lnTo>
                <a:lnTo>
                  <a:pt x="743" y="595"/>
                </a:lnTo>
                <a:lnTo>
                  <a:pt x="789" y="560"/>
                </a:lnTo>
                <a:lnTo>
                  <a:pt x="834" y="526"/>
                </a:lnTo>
                <a:lnTo>
                  <a:pt x="880" y="503"/>
                </a:lnTo>
                <a:lnTo>
                  <a:pt x="914" y="469"/>
                </a:lnTo>
                <a:lnTo>
                  <a:pt x="960" y="435"/>
                </a:lnTo>
                <a:lnTo>
                  <a:pt x="1006" y="389"/>
                </a:lnTo>
                <a:lnTo>
                  <a:pt x="1051" y="343"/>
                </a:lnTo>
                <a:lnTo>
                  <a:pt x="1097" y="297"/>
                </a:lnTo>
                <a:lnTo>
                  <a:pt x="1120" y="252"/>
                </a:lnTo>
                <a:lnTo>
                  <a:pt x="1154" y="217"/>
                </a:lnTo>
                <a:lnTo>
                  <a:pt x="1177" y="183"/>
                </a:lnTo>
                <a:lnTo>
                  <a:pt x="1200" y="149"/>
                </a:lnTo>
                <a:lnTo>
                  <a:pt x="1234" y="115"/>
                </a:lnTo>
                <a:lnTo>
                  <a:pt x="1269" y="69"/>
                </a:lnTo>
                <a:lnTo>
                  <a:pt x="1291" y="35"/>
                </a:lnTo>
                <a:lnTo>
                  <a:pt x="1314" y="0"/>
                </a:lnTo>
                <a:lnTo>
                  <a:pt x="1326" y="35"/>
                </a:lnTo>
                <a:lnTo>
                  <a:pt x="1326" y="69"/>
                </a:lnTo>
                <a:lnTo>
                  <a:pt x="1360" y="69"/>
                </a:lnTo>
                <a:lnTo>
                  <a:pt x="1394" y="69"/>
                </a:lnTo>
                <a:lnTo>
                  <a:pt x="1429" y="69"/>
                </a:lnTo>
                <a:lnTo>
                  <a:pt x="1463" y="57"/>
                </a:lnTo>
                <a:lnTo>
                  <a:pt x="1497" y="46"/>
                </a:lnTo>
                <a:lnTo>
                  <a:pt x="1497" y="80"/>
                </a:lnTo>
                <a:lnTo>
                  <a:pt x="1509" y="46"/>
                </a:lnTo>
                <a:lnTo>
                  <a:pt x="1531" y="0"/>
                </a:lnTo>
                <a:lnTo>
                  <a:pt x="1543" y="35"/>
                </a:lnTo>
                <a:lnTo>
                  <a:pt x="1566" y="69"/>
                </a:lnTo>
                <a:lnTo>
                  <a:pt x="1600" y="103"/>
                </a:lnTo>
                <a:lnTo>
                  <a:pt x="1634" y="126"/>
                </a:lnTo>
                <a:lnTo>
                  <a:pt x="1669" y="160"/>
                </a:lnTo>
                <a:lnTo>
                  <a:pt x="1714" y="195"/>
                </a:lnTo>
                <a:lnTo>
                  <a:pt x="1760" y="229"/>
                </a:lnTo>
                <a:lnTo>
                  <a:pt x="1794" y="263"/>
                </a:lnTo>
                <a:lnTo>
                  <a:pt x="1817" y="297"/>
                </a:lnTo>
                <a:lnTo>
                  <a:pt x="1851" y="332"/>
                </a:lnTo>
                <a:lnTo>
                  <a:pt x="1874" y="366"/>
                </a:lnTo>
                <a:lnTo>
                  <a:pt x="1909" y="400"/>
                </a:lnTo>
                <a:lnTo>
                  <a:pt x="1931" y="435"/>
                </a:lnTo>
                <a:lnTo>
                  <a:pt x="1966" y="480"/>
                </a:lnTo>
                <a:lnTo>
                  <a:pt x="2000" y="515"/>
                </a:lnTo>
                <a:lnTo>
                  <a:pt x="2046" y="560"/>
                </a:lnTo>
                <a:lnTo>
                  <a:pt x="2080" y="595"/>
                </a:lnTo>
                <a:lnTo>
                  <a:pt x="2114" y="629"/>
                </a:lnTo>
                <a:lnTo>
                  <a:pt x="2160" y="675"/>
                </a:lnTo>
                <a:lnTo>
                  <a:pt x="2206" y="720"/>
                </a:lnTo>
                <a:lnTo>
                  <a:pt x="2240" y="755"/>
                </a:lnTo>
                <a:lnTo>
                  <a:pt x="2274" y="777"/>
                </a:lnTo>
                <a:lnTo>
                  <a:pt x="2320" y="800"/>
                </a:lnTo>
                <a:lnTo>
                  <a:pt x="2366" y="835"/>
                </a:lnTo>
                <a:lnTo>
                  <a:pt x="2411" y="869"/>
                </a:lnTo>
                <a:lnTo>
                  <a:pt x="2446" y="892"/>
                </a:lnTo>
                <a:lnTo>
                  <a:pt x="2480" y="915"/>
                </a:lnTo>
                <a:lnTo>
                  <a:pt x="2514" y="926"/>
                </a:lnTo>
                <a:lnTo>
                  <a:pt x="2560" y="949"/>
                </a:lnTo>
                <a:lnTo>
                  <a:pt x="2594" y="960"/>
                </a:lnTo>
                <a:lnTo>
                  <a:pt x="2629" y="983"/>
                </a:lnTo>
                <a:lnTo>
                  <a:pt x="2663" y="995"/>
                </a:lnTo>
                <a:lnTo>
                  <a:pt x="2697" y="1006"/>
                </a:lnTo>
                <a:lnTo>
                  <a:pt x="2731" y="1006"/>
                </a:lnTo>
                <a:lnTo>
                  <a:pt x="2766" y="1017"/>
                </a:lnTo>
                <a:lnTo>
                  <a:pt x="2800" y="1040"/>
                </a:lnTo>
                <a:lnTo>
                  <a:pt x="2846" y="1052"/>
                </a:lnTo>
                <a:lnTo>
                  <a:pt x="2880" y="1063"/>
                </a:lnTo>
                <a:lnTo>
                  <a:pt x="2914" y="1075"/>
                </a:lnTo>
                <a:lnTo>
                  <a:pt x="2960" y="1086"/>
                </a:lnTo>
                <a:lnTo>
                  <a:pt x="3006" y="1109"/>
                </a:lnTo>
                <a:lnTo>
                  <a:pt x="3040" y="1109"/>
                </a:lnTo>
                <a:lnTo>
                  <a:pt x="3074" y="1120"/>
                </a:lnTo>
                <a:lnTo>
                  <a:pt x="3109" y="1120"/>
                </a:lnTo>
                <a:lnTo>
                  <a:pt x="3143" y="1120"/>
                </a:lnTo>
                <a:lnTo>
                  <a:pt x="3177" y="1120"/>
                </a:lnTo>
                <a:lnTo>
                  <a:pt x="3211" y="1120"/>
                </a:lnTo>
                <a:lnTo>
                  <a:pt x="3246" y="1120"/>
                </a:lnTo>
                <a:lnTo>
                  <a:pt x="3280" y="1120"/>
                </a:lnTo>
                <a:lnTo>
                  <a:pt x="3314" y="1120"/>
                </a:lnTo>
                <a:lnTo>
                  <a:pt x="3371" y="1143"/>
                </a:lnTo>
                <a:lnTo>
                  <a:pt x="3406" y="1155"/>
                </a:lnTo>
              </a:path>
            </a:pathLst>
          </a:custGeom>
          <a:solidFill>
            <a:srgbClr val="0066CC"/>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5" name="Freeform 5"/>
          <p:cNvSpPr>
            <a:spLocks/>
          </p:cNvSpPr>
          <p:nvPr/>
        </p:nvSpPr>
        <p:spPr bwMode="auto">
          <a:xfrm>
            <a:off x="3962400" y="2895600"/>
            <a:ext cx="4725988" cy="230188"/>
          </a:xfrm>
          <a:custGeom>
            <a:avLst/>
            <a:gdLst>
              <a:gd name="T0" fmla="*/ 0 w 2977"/>
              <a:gd name="T1" fmla="*/ 0 h 145"/>
              <a:gd name="T2" fmla="*/ 53 w 2977"/>
              <a:gd name="T3" fmla="*/ 5 h 145"/>
              <a:gd name="T4" fmla="*/ 98 w 2977"/>
              <a:gd name="T5" fmla="*/ 5 h 145"/>
              <a:gd name="T6" fmla="*/ 133 w 2977"/>
              <a:gd name="T7" fmla="*/ 5 h 145"/>
              <a:gd name="T8" fmla="*/ 190 w 2977"/>
              <a:gd name="T9" fmla="*/ 5 h 145"/>
              <a:gd name="T10" fmla="*/ 235 w 2977"/>
              <a:gd name="T11" fmla="*/ 5 h 145"/>
              <a:gd name="T12" fmla="*/ 270 w 2977"/>
              <a:gd name="T13" fmla="*/ 5 h 145"/>
              <a:gd name="T14" fmla="*/ 304 w 2977"/>
              <a:gd name="T15" fmla="*/ 16 h 145"/>
              <a:gd name="T16" fmla="*/ 338 w 2977"/>
              <a:gd name="T17" fmla="*/ 27 h 145"/>
              <a:gd name="T18" fmla="*/ 395 w 2977"/>
              <a:gd name="T19" fmla="*/ 27 h 145"/>
              <a:gd name="T20" fmla="*/ 441 w 2977"/>
              <a:gd name="T21" fmla="*/ 27 h 145"/>
              <a:gd name="T22" fmla="*/ 487 w 2977"/>
              <a:gd name="T23" fmla="*/ 39 h 145"/>
              <a:gd name="T24" fmla="*/ 521 w 2977"/>
              <a:gd name="T25" fmla="*/ 50 h 145"/>
              <a:gd name="T26" fmla="*/ 555 w 2977"/>
              <a:gd name="T27" fmla="*/ 62 h 145"/>
              <a:gd name="T28" fmla="*/ 601 w 2977"/>
              <a:gd name="T29" fmla="*/ 62 h 145"/>
              <a:gd name="T30" fmla="*/ 635 w 2977"/>
              <a:gd name="T31" fmla="*/ 73 h 145"/>
              <a:gd name="T32" fmla="*/ 681 w 2977"/>
              <a:gd name="T33" fmla="*/ 85 h 145"/>
              <a:gd name="T34" fmla="*/ 795 w 2977"/>
              <a:gd name="T35" fmla="*/ 96 h 145"/>
              <a:gd name="T36" fmla="*/ 841 w 2977"/>
              <a:gd name="T37" fmla="*/ 107 h 145"/>
              <a:gd name="T38" fmla="*/ 887 w 2977"/>
              <a:gd name="T39" fmla="*/ 119 h 145"/>
              <a:gd name="T40" fmla="*/ 921 w 2977"/>
              <a:gd name="T41" fmla="*/ 130 h 145"/>
              <a:gd name="T42" fmla="*/ 967 w 2977"/>
              <a:gd name="T43" fmla="*/ 130 h 145"/>
              <a:gd name="T44" fmla="*/ 1001 w 2977"/>
              <a:gd name="T45" fmla="*/ 130 h 145"/>
              <a:gd name="T46" fmla="*/ 1047 w 2977"/>
              <a:gd name="T47" fmla="*/ 142 h 145"/>
              <a:gd name="T48" fmla="*/ 1093 w 2977"/>
              <a:gd name="T49" fmla="*/ 142 h 145"/>
              <a:gd name="T50" fmla="*/ 1138 w 2977"/>
              <a:gd name="T51" fmla="*/ 142 h 145"/>
              <a:gd name="T52" fmla="*/ 1173 w 2977"/>
              <a:gd name="T53" fmla="*/ 142 h 145"/>
              <a:gd name="T54" fmla="*/ 1207 w 2977"/>
              <a:gd name="T55" fmla="*/ 142 h 145"/>
              <a:gd name="T56" fmla="*/ 1344 w 2977"/>
              <a:gd name="T57" fmla="*/ 142 h 145"/>
              <a:gd name="T58" fmla="*/ 1458 w 2977"/>
              <a:gd name="T59" fmla="*/ 142 h 145"/>
              <a:gd name="T60" fmla="*/ 1573 w 2977"/>
              <a:gd name="T61" fmla="*/ 142 h 145"/>
              <a:gd name="T62" fmla="*/ 1687 w 2977"/>
              <a:gd name="T63" fmla="*/ 142 h 145"/>
              <a:gd name="T64" fmla="*/ 1733 w 2977"/>
              <a:gd name="T65" fmla="*/ 142 h 145"/>
              <a:gd name="T66" fmla="*/ 1790 w 2977"/>
              <a:gd name="T67" fmla="*/ 142 h 145"/>
              <a:gd name="T68" fmla="*/ 1824 w 2977"/>
              <a:gd name="T69" fmla="*/ 142 h 145"/>
              <a:gd name="T70" fmla="*/ 1858 w 2977"/>
              <a:gd name="T71" fmla="*/ 142 h 145"/>
              <a:gd name="T72" fmla="*/ 1893 w 2977"/>
              <a:gd name="T73" fmla="*/ 142 h 145"/>
              <a:gd name="T74" fmla="*/ 1927 w 2977"/>
              <a:gd name="T75" fmla="*/ 142 h 145"/>
              <a:gd name="T76" fmla="*/ 1961 w 2977"/>
              <a:gd name="T77" fmla="*/ 142 h 145"/>
              <a:gd name="T78" fmla="*/ 2007 w 2977"/>
              <a:gd name="T79" fmla="*/ 142 h 145"/>
              <a:gd name="T80" fmla="*/ 2053 w 2977"/>
              <a:gd name="T81" fmla="*/ 142 h 145"/>
              <a:gd name="T82" fmla="*/ 2087 w 2977"/>
              <a:gd name="T83" fmla="*/ 130 h 145"/>
              <a:gd name="T84" fmla="*/ 2121 w 2977"/>
              <a:gd name="T85" fmla="*/ 119 h 145"/>
              <a:gd name="T86" fmla="*/ 2178 w 2977"/>
              <a:gd name="T87" fmla="*/ 119 h 145"/>
              <a:gd name="T88" fmla="*/ 2213 w 2977"/>
              <a:gd name="T89" fmla="*/ 119 h 145"/>
              <a:gd name="T90" fmla="*/ 2247 w 2977"/>
              <a:gd name="T91" fmla="*/ 119 h 145"/>
              <a:gd name="T92" fmla="*/ 2281 w 2977"/>
              <a:gd name="T93" fmla="*/ 119 h 145"/>
              <a:gd name="T94" fmla="*/ 2315 w 2977"/>
              <a:gd name="T95" fmla="*/ 119 h 145"/>
              <a:gd name="T96" fmla="*/ 2350 w 2977"/>
              <a:gd name="T97" fmla="*/ 119 h 145"/>
              <a:gd name="T98" fmla="*/ 2384 w 2977"/>
              <a:gd name="T99" fmla="*/ 119 h 145"/>
              <a:gd name="T100" fmla="*/ 2418 w 2977"/>
              <a:gd name="T101" fmla="*/ 119 h 145"/>
              <a:gd name="T102" fmla="*/ 2453 w 2977"/>
              <a:gd name="T103" fmla="*/ 119 h 145"/>
              <a:gd name="T104" fmla="*/ 2487 w 2977"/>
              <a:gd name="T105" fmla="*/ 119 h 145"/>
              <a:gd name="T106" fmla="*/ 2521 w 2977"/>
              <a:gd name="T107" fmla="*/ 119 h 145"/>
              <a:gd name="T108" fmla="*/ 2555 w 2977"/>
              <a:gd name="T109" fmla="*/ 119 h 145"/>
              <a:gd name="T110" fmla="*/ 2601 w 2977"/>
              <a:gd name="T111" fmla="*/ 119 h 145"/>
              <a:gd name="T112" fmla="*/ 2647 w 2977"/>
              <a:gd name="T113" fmla="*/ 119 h 145"/>
              <a:gd name="T114" fmla="*/ 2693 w 2977"/>
              <a:gd name="T115" fmla="*/ 119 h 145"/>
              <a:gd name="T116" fmla="*/ 2738 w 2977"/>
              <a:gd name="T117" fmla="*/ 119 h 145"/>
              <a:gd name="T118" fmla="*/ 2773 w 2977"/>
              <a:gd name="T119" fmla="*/ 119 h 145"/>
              <a:gd name="T120" fmla="*/ 2818 w 2977"/>
              <a:gd name="T121" fmla="*/ 119 h 145"/>
              <a:gd name="T122" fmla="*/ 2853 w 2977"/>
              <a:gd name="T123" fmla="*/ 119 h 145"/>
              <a:gd name="T124" fmla="*/ 2976 w 2977"/>
              <a:gd name="T125"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77" h="145">
                <a:moveTo>
                  <a:pt x="0" y="0"/>
                </a:moveTo>
                <a:lnTo>
                  <a:pt x="53" y="5"/>
                </a:lnTo>
                <a:lnTo>
                  <a:pt x="98" y="5"/>
                </a:lnTo>
                <a:lnTo>
                  <a:pt x="133" y="5"/>
                </a:lnTo>
                <a:lnTo>
                  <a:pt x="190" y="5"/>
                </a:lnTo>
                <a:lnTo>
                  <a:pt x="235" y="5"/>
                </a:lnTo>
                <a:lnTo>
                  <a:pt x="270" y="5"/>
                </a:lnTo>
                <a:lnTo>
                  <a:pt x="304" y="16"/>
                </a:lnTo>
                <a:lnTo>
                  <a:pt x="338" y="27"/>
                </a:lnTo>
                <a:lnTo>
                  <a:pt x="395" y="27"/>
                </a:lnTo>
                <a:lnTo>
                  <a:pt x="441" y="27"/>
                </a:lnTo>
                <a:lnTo>
                  <a:pt x="487" y="39"/>
                </a:lnTo>
                <a:lnTo>
                  <a:pt x="521" y="50"/>
                </a:lnTo>
                <a:lnTo>
                  <a:pt x="555" y="62"/>
                </a:lnTo>
                <a:lnTo>
                  <a:pt x="601" y="62"/>
                </a:lnTo>
                <a:lnTo>
                  <a:pt x="635" y="73"/>
                </a:lnTo>
                <a:lnTo>
                  <a:pt x="681" y="85"/>
                </a:lnTo>
                <a:lnTo>
                  <a:pt x="795" y="96"/>
                </a:lnTo>
                <a:lnTo>
                  <a:pt x="841" y="107"/>
                </a:lnTo>
                <a:lnTo>
                  <a:pt x="887" y="119"/>
                </a:lnTo>
                <a:lnTo>
                  <a:pt x="921" y="130"/>
                </a:lnTo>
                <a:lnTo>
                  <a:pt x="967" y="130"/>
                </a:lnTo>
                <a:lnTo>
                  <a:pt x="1001" y="130"/>
                </a:lnTo>
                <a:lnTo>
                  <a:pt x="1047" y="142"/>
                </a:lnTo>
                <a:lnTo>
                  <a:pt x="1093" y="142"/>
                </a:lnTo>
                <a:lnTo>
                  <a:pt x="1138" y="142"/>
                </a:lnTo>
                <a:lnTo>
                  <a:pt x="1173" y="142"/>
                </a:lnTo>
                <a:lnTo>
                  <a:pt x="1207" y="142"/>
                </a:lnTo>
                <a:lnTo>
                  <a:pt x="1344" y="142"/>
                </a:lnTo>
                <a:lnTo>
                  <a:pt x="1458" y="142"/>
                </a:lnTo>
                <a:lnTo>
                  <a:pt x="1573" y="142"/>
                </a:lnTo>
                <a:lnTo>
                  <a:pt x="1687" y="142"/>
                </a:lnTo>
                <a:lnTo>
                  <a:pt x="1733" y="142"/>
                </a:lnTo>
                <a:lnTo>
                  <a:pt x="1790" y="142"/>
                </a:lnTo>
                <a:lnTo>
                  <a:pt x="1824" y="142"/>
                </a:lnTo>
                <a:lnTo>
                  <a:pt x="1858" y="142"/>
                </a:lnTo>
                <a:lnTo>
                  <a:pt x="1893" y="142"/>
                </a:lnTo>
                <a:lnTo>
                  <a:pt x="1927" y="142"/>
                </a:lnTo>
                <a:lnTo>
                  <a:pt x="1961" y="142"/>
                </a:lnTo>
                <a:lnTo>
                  <a:pt x="2007" y="142"/>
                </a:lnTo>
                <a:lnTo>
                  <a:pt x="2053" y="142"/>
                </a:lnTo>
                <a:lnTo>
                  <a:pt x="2087" y="130"/>
                </a:lnTo>
                <a:lnTo>
                  <a:pt x="2121" y="119"/>
                </a:lnTo>
                <a:lnTo>
                  <a:pt x="2178" y="119"/>
                </a:lnTo>
                <a:lnTo>
                  <a:pt x="2213" y="119"/>
                </a:lnTo>
                <a:lnTo>
                  <a:pt x="2247" y="119"/>
                </a:lnTo>
                <a:lnTo>
                  <a:pt x="2281" y="119"/>
                </a:lnTo>
                <a:lnTo>
                  <a:pt x="2315" y="119"/>
                </a:lnTo>
                <a:lnTo>
                  <a:pt x="2350" y="119"/>
                </a:lnTo>
                <a:lnTo>
                  <a:pt x="2384" y="119"/>
                </a:lnTo>
                <a:lnTo>
                  <a:pt x="2418" y="119"/>
                </a:lnTo>
                <a:lnTo>
                  <a:pt x="2453" y="119"/>
                </a:lnTo>
                <a:lnTo>
                  <a:pt x="2487" y="119"/>
                </a:lnTo>
                <a:lnTo>
                  <a:pt x="2521" y="119"/>
                </a:lnTo>
                <a:lnTo>
                  <a:pt x="2555" y="119"/>
                </a:lnTo>
                <a:lnTo>
                  <a:pt x="2601" y="119"/>
                </a:lnTo>
                <a:lnTo>
                  <a:pt x="2647" y="119"/>
                </a:lnTo>
                <a:lnTo>
                  <a:pt x="2693" y="119"/>
                </a:lnTo>
                <a:lnTo>
                  <a:pt x="2738" y="119"/>
                </a:lnTo>
                <a:lnTo>
                  <a:pt x="2773" y="119"/>
                </a:lnTo>
                <a:lnTo>
                  <a:pt x="2818" y="119"/>
                </a:lnTo>
                <a:lnTo>
                  <a:pt x="2853" y="119"/>
                </a:lnTo>
                <a:lnTo>
                  <a:pt x="2976" y="144"/>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10246" name="Object 6">
            <a:hlinkClick r:id="" action="ppaction://ole?verb=0"/>
          </p:cNvPr>
          <p:cNvGraphicFramePr>
            <a:graphicFrameLocks/>
          </p:cNvGraphicFramePr>
          <p:nvPr/>
        </p:nvGraphicFramePr>
        <p:xfrm>
          <a:off x="5791200" y="2743200"/>
          <a:ext cx="1897063" cy="981075"/>
        </p:xfrm>
        <a:graphic>
          <a:graphicData uri="http://schemas.openxmlformats.org/presentationml/2006/ole">
            <mc:AlternateContent xmlns:mc="http://schemas.openxmlformats.org/markup-compatibility/2006">
              <mc:Choice xmlns:v="urn:schemas-microsoft-com:vml" Requires="v">
                <p:oleObj spid="_x0000_s11288" name="Microsoft ClipArt Gallery" r:id="rId3" imgW="5805360" imgH="3008160" progId="MS_ClipArt_Gallery">
                  <p:embed/>
                </p:oleObj>
              </mc:Choice>
              <mc:Fallback>
                <p:oleObj name="Microsoft ClipArt Gallery" r:id="rId3" imgW="5805360" imgH="3008160" progId="MS_ClipArt_Gallery">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743200"/>
                        <a:ext cx="1897063"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51" name="Object 11">
            <a:hlinkClick r:id="" action="ppaction://ole?verb=0"/>
          </p:cNvPr>
          <p:cNvGraphicFramePr>
            <a:graphicFrameLocks/>
          </p:cNvGraphicFramePr>
          <p:nvPr/>
        </p:nvGraphicFramePr>
        <p:xfrm>
          <a:off x="2819400" y="4953000"/>
          <a:ext cx="2292350" cy="739775"/>
        </p:xfrm>
        <a:graphic>
          <a:graphicData uri="http://schemas.openxmlformats.org/presentationml/2006/ole">
            <mc:AlternateContent xmlns:mc="http://schemas.openxmlformats.org/markup-compatibility/2006">
              <mc:Choice xmlns:v="urn:schemas-microsoft-com:vml" Requires="v">
                <p:oleObj spid="_x0000_s11289" name="Microsoft ClipArt Gallery" r:id="rId5" imgW="5348160" imgH="1734840" progId="MS_ClipArt_Gallery">
                  <p:embed/>
                </p:oleObj>
              </mc:Choice>
              <mc:Fallback>
                <p:oleObj name="Microsoft ClipArt Gallery" r:id="rId5" imgW="5348160" imgH="1734840" progId="MS_ClipArt_Gallery">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953000"/>
                        <a:ext cx="22923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52" name="Freeform 12"/>
          <p:cNvSpPr>
            <a:spLocks/>
          </p:cNvSpPr>
          <p:nvPr/>
        </p:nvSpPr>
        <p:spPr bwMode="auto">
          <a:xfrm>
            <a:off x="7221538" y="1668463"/>
            <a:ext cx="654050" cy="1127125"/>
          </a:xfrm>
          <a:custGeom>
            <a:avLst/>
            <a:gdLst>
              <a:gd name="T0" fmla="*/ 11 w 412"/>
              <a:gd name="T1" fmla="*/ 629 h 710"/>
              <a:gd name="T2" fmla="*/ 11 w 412"/>
              <a:gd name="T3" fmla="*/ 595 h 710"/>
              <a:gd name="T4" fmla="*/ 0 w 412"/>
              <a:gd name="T5" fmla="*/ 560 h 710"/>
              <a:gd name="T6" fmla="*/ 0 w 412"/>
              <a:gd name="T7" fmla="*/ 526 h 710"/>
              <a:gd name="T8" fmla="*/ 0 w 412"/>
              <a:gd name="T9" fmla="*/ 492 h 710"/>
              <a:gd name="T10" fmla="*/ 45 w 412"/>
              <a:gd name="T11" fmla="*/ 480 h 710"/>
              <a:gd name="T12" fmla="*/ 68 w 412"/>
              <a:gd name="T13" fmla="*/ 446 h 710"/>
              <a:gd name="T14" fmla="*/ 68 w 412"/>
              <a:gd name="T15" fmla="*/ 412 h 710"/>
              <a:gd name="T16" fmla="*/ 68 w 412"/>
              <a:gd name="T17" fmla="*/ 378 h 710"/>
              <a:gd name="T18" fmla="*/ 68 w 412"/>
              <a:gd name="T19" fmla="*/ 343 h 710"/>
              <a:gd name="T20" fmla="*/ 68 w 412"/>
              <a:gd name="T21" fmla="*/ 298 h 710"/>
              <a:gd name="T22" fmla="*/ 68 w 412"/>
              <a:gd name="T23" fmla="*/ 263 h 710"/>
              <a:gd name="T24" fmla="*/ 102 w 412"/>
              <a:gd name="T25" fmla="*/ 240 h 710"/>
              <a:gd name="T26" fmla="*/ 137 w 412"/>
              <a:gd name="T27" fmla="*/ 240 h 710"/>
              <a:gd name="T28" fmla="*/ 137 w 412"/>
              <a:gd name="T29" fmla="*/ 195 h 710"/>
              <a:gd name="T30" fmla="*/ 137 w 412"/>
              <a:gd name="T31" fmla="*/ 160 h 710"/>
              <a:gd name="T32" fmla="*/ 137 w 412"/>
              <a:gd name="T33" fmla="*/ 126 h 710"/>
              <a:gd name="T34" fmla="*/ 137 w 412"/>
              <a:gd name="T35" fmla="*/ 92 h 710"/>
              <a:gd name="T36" fmla="*/ 137 w 412"/>
              <a:gd name="T37" fmla="*/ 58 h 710"/>
              <a:gd name="T38" fmla="*/ 171 w 412"/>
              <a:gd name="T39" fmla="*/ 69 h 710"/>
              <a:gd name="T40" fmla="*/ 205 w 412"/>
              <a:gd name="T41" fmla="*/ 69 h 710"/>
              <a:gd name="T42" fmla="*/ 240 w 412"/>
              <a:gd name="T43" fmla="*/ 69 h 710"/>
              <a:gd name="T44" fmla="*/ 251 w 412"/>
              <a:gd name="T45" fmla="*/ 35 h 710"/>
              <a:gd name="T46" fmla="*/ 285 w 412"/>
              <a:gd name="T47" fmla="*/ 23 h 710"/>
              <a:gd name="T48" fmla="*/ 297 w 412"/>
              <a:gd name="T49" fmla="*/ 58 h 710"/>
              <a:gd name="T50" fmla="*/ 308 w 412"/>
              <a:gd name="T51" fmla="*/ 23 h 710"/>
              <a:gd name="T52" fmla="*/ 342 w 412"/>
              <a:gd name="T53" fmla="*/ 0 h 710"/>
              <a:gd name="T54" fmla="*/ 377 w 412"/>
              <a:gd name="T55" fmla="*/ 0 h 710"/>
              <a:gd name="T56" fmla="*/ 400 w 412"/>
              <a:gd name="T57" fmla="*/ 46 h 710"/>
              <a:gd name="T58" fmla="*/ 411 w 412"/>
              <a:gd name="T59" fmla="*/ 80 h 710"/>
              <a:gd name="T60" fmla="*/ 411 w 412"/>
              <a:gd name="T61" fmla="*/ 115 h 710"/>
              <a:gd name="T62" fmla="*/ 377 w 412"/>
              <a:gd name="T63" fmla="*/ 138 h 710"/>
              <a:gd name="T64" fmla="*/ 354 w 412"/>
              <a:gd name="T65" fmla="*/ 172 h 710"/>
              <a:gd name="T66" fmla="*/ 320 w 412"/>
              <a:gd name="T67" fmla="*/ 195 h 710"/>
              <a:gd name="T68" fmla="*/ 285 w 412"/>
              <a:gd name="T69" fmla="*/ 195 h 710"/>
              <a:gd name="T70" fmla="*/ 274 w 412"/>
              <a:gd name="T71" fmla="*/ 229 h 710"/>
              <a:gd name="T72" fmla="*/ 262 w 412"/>
              <a:gd name="T73" fmla="*/ 263 h 710"/>
              <a:gd name="T74" fmla="*/ 228 w 412"/>
              <a:gd name="T75" fmla="*/ 275 h 710"/>
              <a:gd name="T76" fmla="*/ 182 w 412"/>
              <a:gd name="T77" fmla="*/ 275 h 710"/>
              <a:gd name="T78" fmla="*/ 217 w 412"/>
              <a:gd name="T79" fmla="*/ 298 h 710"/>
              <a:gd name="T80" fmla="*/ 182 w 412"/>
              <a:gd name="T81" fmla="*/ 309 h 710"/>
              <a:gd name="T82" fmla="*/ 148 w 412"/>
              <a:gd name="T83" fmla="*/ 309 h 710"/>
              <a:gd name="T84" fmla="*/ 148 w 412"/>
              <a:gd name="T85" fmla="*/ 343 h 710"/>
              <a:gd name="T86" fmla="*/ 148 w 412"/>
              <a:gd name="T87" fmla="*/ 378 h 710"/>
              <a:gd name="T88" fmla="*/ 148 w 412"/>
              <a:gd name="T89" fmla="*/ 412 h 710"/>
              <a:gd name="T90" fmla="*/ 137 w 412"/>
              <a:gd name="T91" fmla="*/ 446 h 710"/>
              <a:gd name="T92" fmla="*/ 114 w 412"/>
              <a:gd name="T93" fmla="*/ 480 h 710"/>
              <a:gd name="T94" fmla="*/ 114 w 412"/>
              <a:gd name="T95" fmla="*/ 515 h 710"/>
              <a:gd name="T96" fmla="*/ 114 w 412"/>
              <a:gd name="T97" fmla="*/ 549 h 710"/>
              <a:gd name="T98" fmla="*/ 114 w 412"/>
              <a:gd name="T99" fmla="*/ 583 h 710"/>
              <a:gd name="T100" fmla="*/ 114 w 412"/>
              <a:gd name="T101" fmla="*/ 618 h 710"/>
              <a:gd name="T102" fmla="*/ 148 w 412"/>
              <a:gd name="T103" fmla="*/ 618 h 710"/>
              <a:gd name="T104" fmla="*/ 125 w 412"/>
              <a:gd name="T105" fmla="*/ 675 h 710"/>
              <a:gd name="T106" fmla="*/ 114 w 412"/>
              <a:gd name="T107" fmla="*/ 709 h 710"/>
              <a:gd name="T108" fmla="*/ 114 w 412"/>
              <a:gd name="T109" fmla="*/ 675 h 710"/>
              <a:gd name="T110" fmla="*/ 114 w 412"/>
              <a:gd name="T111" fmla="*/ 640 h 710"/>
              <a:gd name="T112" fmla="*/ 80 w 412"/>
              <a:gd name="T113" fmla="*/ 640 h 710"/>
              <a:gd name="T114" fmla="*/ 80 w 412"/>
              <a:gd name="T115" fmla="*/ 595 h 710"/>
              <a:gd name="T116" fmla="*/ 45 w 412"/>
              <a:gd name="T117" fmla="*/ 606 h 710"/>
              <a:gd name="T118" fmla="*/ 11 w 412"/>
              <a:gd name="T119" fmla="*/ 629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2" h="710">
                <a:moveTo>
                  <a:pt x="11" y="629"/>
                </a:moveTo>
                <a:lnTo>
                  <a:pt x="11" y="595"/>
                </a:lnTo>
                <a:lnTo>
                  <a:pt x="0" y="560"/>
                </a:lnTo>
                <a:lnTo>
                  <a:pt x="0" y="526"/>
                </a:lnTo>
                <a:lnTo>
                  <a:pt x="0" y="492"/>
                </a:lnTo>
                <a:lnTo>
                  <a:pt x="45" y="480"/>
                </a:lnTo>
                <a:lnTo>
                  <a:pt x="68" y="446"/>
                </a:lnTo>
                <a:lnTo>
                  <a:pt x="68" y="412"/>
                </a:lnTo>
                <a:lnTo>
                  <a:pt x="68" y="378"/>
                </a:lnTo>
                <a:lnTo>
                  <a:pt x="68" y="343"/>
                </a:lnTo>
                <a:lnTo>
                  <a:pt x="68" y="298"/>
                </a:lnTo>
                <a:lnTo>
                  <a:pt x="68" y="263"/>
                </a:lnTo>
                <a:lnTo>
                  <a:pt x="102" y="240"/>
                </a:lnTo>
                <a:lnTo>
                  <a:pt x="137" y="240"/>
                </a:lnTo>
                <a:lnTo>
                  <a:pt x="137" y="195"/>
                </a:lnTo>
                <a:lnTo>
                  <a:pt x="137" y="160"/>
                </a:lnTo>
                <a:lnTo>
                  <a:pt x="137" y="126"/>
                </a:lnTo>
                <a:lnTo>
                  <a:pt x="137" y="92"/>
                </a:lnTo>
                <a:lnTo>
                  <a:pt x="137" y="58"/>
                </a:lnTo>
                <a:lnTo>
                  <a:pt x="171" y="69"/>
                </a:lnTo>
                <a:lnTo>
                  <a:pt x="205" y="69"/>
                </a:lnTo>
                <a:lnTo>
                  <a:pt x="240" y="69"/>
                </a:lnTo>
                <a:lnTo>
                  <a:pt x="251" y="35"/>
                </a:lnTo>
                <a:lnTo>
                  <a:pt x="285" y="23"/>
                </a:lnTo>
                <a:lnTo>
                  <a:pt x="297" y="58"/>
                </a:lnTo>
                <a:lnTo>
                  <a:pt x="308" y="23"/>
                </a:lnTo>
                <a:lnTo>
                  <a:pt x="342" y="0"/>
                </a:lnTo>
                <a:lnTo>
                  <a:pt x="377" y="0"/>
                </a:lnTo>
                <a:lnTo>
                  <a:pt x="400" y="46"/>
                </a:lnTo>
                <a:lnTo>
                  <a:pt x="411" y="80"/>
                </a:lnTo>
                <a:lnTo>
                  <a:pt x="411" y="115"/>
                </a:lnTo>
                <a:lnTo>
                  <a:pt x="377" y="138"/>
                </a:lnTo>
                <a:lnTo>
                  <a:pt x="354" y="172"/>
                </a:lnTo>
                <a:lnTo>
                  <a:pt x="320" y="195"/>
                </a:lnTo>
                <a:lnTo>
                  <a:pt x="285" y="195"/>
                </a:lnTo>
                <a:lnTo>
                  <a:pt x="274" y="229"/>
                </a:lnTo>
                <a:lnTo>
                  <a:pt x="262" y="263"/>
                </a:lnTo>
                <a:lnTo>
                  <a:pt x="228" y="275"/>
                </a:lnTo>
                <a:lnTo>
                  <a:pt x="182" y="275"/>
                </a:lnTo>
                <a:lnTo>
                  <a:pt x="217" y="298"/>
                </a:lnTo>
                <a:lnTo>
                  <a:pt x="182" y="309"/>
                </a:lnTo>
                <a:lnTo>
                  <a:pt x="148" y="309"/>
                </a:lnTo>
                <a:lnTo>
                  <a:pt x="148" y="343"/>
                </a:lnTo>
                <a:lnTo>
                  <a:pt x="148" y="378"/>
                </a:lnTo>
                <a:lnTo>
                  <a:pt x="148" y="412"/>
                </a:lnTo>
                <a:lnTo>
                  <a:pt x="137" y="446"/>
                </a:lnTo>
                <a:lnTo>
                  <a:pt x="114" y="480"/>
                </a:lnTo>
                <a:lnTo>
                  <a:pt x="114" y="515"/>
                </a:lnTo>
                <a:lnTo>
                  <a:pt x="114" y="549"/>
                </a:lnTo>
                <a:lnTo>
                  <a:pt x="114" y="583"/>
                </a:lnTo>
                <a:lnTo>
                  <a:pt x="114" y="618"/>
                </a:lnTo>
                <a:lnTo>
                  <a:pt x="148" y="618"/>
                </a:lnTo>
                <a:lnTo>
                  <a:pt x="125" y="675"/>
                </a:lnTo>
                <a:lnTo>
                  <a:pt x="114" y="709"/>
                </a:lnTo>
                <a:lnTo>
                  <a:pt x="114" y="675"/>
                </a:lnTo>
                <a:lnTo>
                  <a:pt x="114" y="640"/>
                </a:lnTo>
                <a:lnTo>
                  <a:pt x="80" y="640"/>
                </a:lnTo>
                <a:lnTo>
                  <a:pt x="80" y="595"/>
                </a:lnTo>
                <a:lnTo>
                  <a:pt x="45" y="606"/>
                </a:lnTo>
                <a:lnTo>
                  <a:pt x="11" y="629"/>
                </a:lnTo>
              </a:path>
            </a:pathLst>
          </a:custGeom>
          <a:solidFill>
            <a:srgbClr val="022D9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53" name="Freeform 13"/>
          <p:cNvSpPr>
            <a:spLocks/>
          </p:cNvSpPr>
          <p:nvPr/>
        </p:nvSpPr>
        <p:spPr bwMode="auto">
          <a:xfrm>
            <a:off x="2359025" y="217488"/>
            <a:ext cx="2705100" cy="1460500"/>
          </a:xfrm>
          <a:custGeom>
            <a:avLst/>
            <a:gdLst>
              <a:gd name="T0" fmla="*/ 103 w 1704"/>
              <a:gd name="T1" fmla="*/ 914 h 920"/>
              <a:gd name="T2" fmla="*/ 34 w 1704"/>
              <a:gd name="T3" fmla="*/ 914 h 920"/>
              <a:gd name="T4" fmla="*/ 0 w 1704"/>
              <a:gd name="T5" fmla="*/ 869 h 920"/>
              <a:gd name="T6" fmla="*/ 0 w 1704"/>
              <a:gd name="T7" fmla="*/ 800 h 920"/>
              <a:gd name="T8" fmla="*/ 0 w 1704"/>
              <a:gd name="T9" fmla="*/ 732 h 920"/>
              <a:gd name="T10" fmla="*/ 68 w 1704"/>
              <a:gd name="T11" fmla="*/ 720 h 920"/>
              <a:gd name="T12" fmla="*/ 125 w 1704"/>
              <a:gd name="T13" fmla="*/ 674 h 920"/>
              <a:gd name="T14" fmla="*/ 183 w 1704"/>
              <a:gd name="T15" fmla="*/ 629 h 920"/>
              <a:gd name="T16" fmla="*/ 217 w 1704"/>
              <a:gd name="T17" fmla="*/ 560 h 920"/>
              <a:gd name="T18" fmla="*/ 285 w 1704"/>
              <a:gd name="T19" fmla="*/ 526 h 920"/>
              <a:gd name="T20" fmla="*/ 354 w 1704"/>
              <a:gd name="T21" fmla="*/ 469 h 920"/>
              <a:gd name="T22" fmla="*/ 423 w 1704"/>
              <a:gd name="T23" fmla="*/ 434 h 920"/>
              <a:gd name="T24" fmla="*/ 480 w 1704"/>
              <a:gd name="T25" fmla="*/ 366 h 920"/>
              <a:gd name="T26" fmla="*/ 525 w 1704"/>
              <a:gd name="T27" fmla="*/ 309 h 920"/>
              <a:gd name="T28" fmla="*/ 594 w 1704"/>
              <a:gd name="T29" fmla="*/ 286 h 920"/>
              <a:gd name="T30" fmla="*/ 663 w 1704"/>
              <a:gd name="T31" fmla="*/ 263 h 920"/>
              <a:gd name="T32" fmla="*/ 731 w 1704"/>
              <a:gd name="T33" fmla="*/ 229 h 920"/>
              <a:gd name="T34" fmla="*/ 800 w 1704"/>
              <a:gd name="T35" fmla="*/ 194 h 920"/>
              <a:gd name="T36" fmla="*/ 868 w 1704"/>
              <a:gd name="T37" fmla="*/ 172 h 920"/>
              <a:gd name="T38" fmla="*/ 948 w 1704"/>
              <a:gd name="T39" fmla="*/ 103 h 920"/>
              <a:gd name="T40" fmla="*/ 1017 w 1704"/>
              <a:gd name="T41" fmla="*/ 103 h 920"/>
              <a:gd name="T42" fmla="*/ 1074 w 1704"/>
              <a:gd name="T43" fmla="*/ 57 h 920"/>
              <a:gd name="T44" fmla="*/ 1154 w 1704"/>
              <a:gd name="T45" fmla="*/ 57 h 920"/>
              <a:gd name="T46" fmla="*/ 1223 w 1704"/>
              <a:gd name="T47" fmla="*/ 23 h 920"/>
              <a:gd name="T48" fmla="*/ 1303 w 1704"/>
              <a:gd name="T49" fmla="*/ 23 h 920"/>
              <a:gd name="T50" fmla="*/ 1371 w 1704"/>
              <a:gd name="T51" fmla="*/ 0 h 920"/>
              <a:gd name="T52" fmla="*/ 1440 w 1704"/>
              <a:gd name="T53" fmla="*/ 0 h 920"/>
              <a:gd name="T54" fmla="*/ 1508 w 1704"/>
              <a:gd name="T55" fmla="*/ 23 h 920"/>
              <a:gd name="T56" fmla="*/ 1577 w 1704"/>
              <a:gd name="T57" fmla="*/ 12 h 920"/>
              <a:gd name="T58" fmla="*/ 1645 w 1704"/>
              <a:gd name="T59" fmla="*/ 46 h 920"/>
              <a:gd name="T60" fmla="*/ 1680 w 1704"/>
              <a:gd name="T61" fmla="*/ 126 h 920"/>
              <a:gd name="T62" fmla="*/ 1703 w 1704"/>
              <a:gd name="T63" fmla="*/ 206 h 920"/>
              <a:gd name="T64" fmla="*/ 1703 w 1704"/>
              <a:gd name="T65" fmla="*/ 286 h 920"/>
              <a:gd name="T66" fmla="*/ 1703 w 1704"/>
              <a:gd name="T67" fmla="*/ 354 h 920"/>
              <a:gd name="T68" fmla="*/ 1680 w 1704"/>
              <a:gd name="T69" fmla="*/ 434 h 920"/>
              <a:gd name="T70" fmla="*/ 1588 w 1704"/>
              <a:gd name="T71" fmla="*/ 457 h 920"/>
              <a:gd name="T72" fmla="*/ 1508 w 1704"/>
              <a:gd name="T73" fmla="*/ 469 h 920"/>
              <a:gd name="T74" fmla="*/ 1440 w 1704"/>
              <a:gd name="T75" fmla="*/ 469 h 920"/>
              <a:gd name="T76" fmla="*/ 1360 w 1704"/>
              <a:gd name="T77" fmla="*/ 412 h 920"/>
              <a:gd name="T78" fmla="*/ 1303 w 1704"/>
              <a:gd name="T79" fmla="*/ 389 h 920"/>
              <a:gd name="T80" fmla="*/ 1234 w 1704"/>
              <a:gd name="T81" fmla="*/ 400 h 920"/>
              <a:gd name="T82" fmla="*/ 1165 w 1704"/>
              <a:gd name="T83" fmla="*/ 423 h 920"/>
              <a:gd name="T84" fmla="*/ 1154 w 1704"/>
              <a:gd name="T85" fmla="*/ 492 h 920"/>
              <a:gd name="T86" fmla="*/ 1085 w 1704"/>
              <a:gd name="T87" fmla="*/ 503 h 920"/>
              <a:gd name="T88" fmla="*/ 1017 w 1704"/>
              <a:gd name="T89" fmla="*/ 514 h 920"/>
              <a:gd name="T90" fmla="*/ 948 w 1704"/>
              <a:gd name="T91" fmla="*/ 560 h 920"/>
              <a:gd name="T92" fmla="*/ 868 w 1704"/>
              <a:gd name="T93" fmla="*/ 572 h 920"/>
              <a:gd name="T94" fmla="*/ 788 w 1704"/>
              <a:gd name="T95" fmla="*/ 572 h 920"/>
              <a:gd name="T96" fmla="*/ 720 w 1704"/>
              <a:gd name="T97" fmla="*/ 583 h 920"/>
              <a:gd name="T98" fmla="*/ 640 w 1704"/>
              <a:gd name="T99" fmla="*/ 640 h 920"/>
              <a:gd name="T100" fmla="*/ 571 w 1704"/>
              <a:gd name="T101" fmla="*/ 652 h 920"/>
              <a:gd name="T102" fmla="*/ 491 w 1704"/>
              <a:gd name="T103" fmla="*/ 663 h 920"/>
              <a:gd name="T104" fmla="*/ 423 w 1704"/>
              <a:gd name="T105" fmla="*/ 674 h 920"/>
              <a:gd name="T106" fmla="*/ 388 w 1704"/>
              <a:gd name="T107" fmla="*/ 743 h 920"/>
              <a:gd name="T108" fmla="*/ 320 w 1704"/>
              <a:gd name="T109" fmla="*/ 766 h 920"/>
              <a:gd name="T110" fmla="*/ 251 w 1704"/>
              <a:gd name="T111" fmla="*/ 777 h 920"/>
              <a:gd name="T112" fmla="*/ 194 w 1704"/>
              <a:gd name="T113" fmla="*/ 812 h 920"/>
              <a:gd name="T114" fmla="*/ 183 w 1704"/>
              <a:gd name="T115" fmla="*/ 880 h 920"/>
              <a:gd name="T116" fmla="*/ 114 w 1704"/>
              <a:gd name="T117" fmla="*/ 903 h 920"/>
              <a:gd name="T118" fmla="*/ 194 w 1704"/>
              <a:gd name="T119" fmla="*/ 914 h 920"/>
              <a:gd name="T120" fmla="*/ 251 w 1704"/>
              <a:gd name="T121" fmla="*/ 869 h 920"/>
              <a:gd name="T122" fmla="*/ 146 w 1704"/>
              <a:gd name="T123" fmla="*/ 919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4" h="920">
                <a:moveTo>
                  <a:pt x="146" y="919"/>
                </a:moveTo>
                <a:lnTo>
                  <a:pt x="103" y="914"/>
                </a:lnTo>
                <a:lnTo>
                  <a:pt x="68" y="914"/>
                </a:lnTo>
                <a:lnTo>
                  <a:pt x="34" y="914"/>
                </a:lnTo>
                <a:lnTo>
                  <a:pt x="0" y="903"/>
                </a:lnTo>
                <a:lnTo>
                  <a:pt x="0" y="869"/>
                </a:lnTo>
                <a:lnTo>
                  <a:pt x="0" y="834"/>
                </a:lnTo>
                <a:lnTo>
                  <a:pt x="0" y="800"/>
                </a:lnTo>
                <a:lnTo>
                  <a:pt x="0" y="766"/>
                </a:lnTo>
                <a:lnTo>
                  <a:pt x="0" y="732"/>
                </a:lnTo>
                <a:lnTo>
                  <a:pt x="34" y="720"/>
                </a:lnTo>
                <a:lnTo>
                  <a:pt x="68" y="720"/>
                </a:lnTo>
                <a:lnTo>
                  <a:pt x="103" y="709"/>
                </a:lnTo>
                <a:lnTo>
                  <a:pt x="125" y="674"/>
                </a:lnTo>
                <a:lnTo>
                  <a:pt x="160" y="663"/>
                </a:lnTo>
                <a:lnTo>
                  <a:pt x="183" y="629"/>
                </a:lnTo>
                <a:lnTo>
                  <a:pt x="194" y="594"/>
                </a:lnTo>
                <a:lnTo>
                  <a:pt x="217" y="560"/>
                </a:lnTo>
                <a:lnTo>
                  <a:pt x="251" y="560"/>
                </a:lnTo>
                <a:lnTo>
                  <a:pt x="285" y="526"/>
                </a:lnTo>
                <a:lnTo>
                  <a:pt x="320" y="492"/>
                </a:lnTo>
                <a:lnTo>
                  <a:pt x="354" y="469"/>
                </a:lnTo>
                <a:lnTo>
                  <a:pt x="388" y="457"/>
                </a:lnTo>
                <a:lnTo>
                  <a:pt x="423" y="434"/>
                </a:lnTo>
                <a:lnTo>
                  <a:pt x="445" y="400"/>
                </a:lnTo>
                <a:lnTo>
                  <a:pt x="480" y="366"/>
                </a:lnTo>
                <a:lnTo>
                  <a:pt x="514" y="343"/>
                </a:lnTo>
                <a:lnTo>
                  <a:pt x="525" y="309"/>
                </a:lnTo>
                <a:lnTo>
                  <a:pt x="560" y="274"/>
                </a:lnTo>
                <a:lnTo>
                  <a:pt x="594" y="286"/>
                </a:lnTo>
                <a:lnTo>
                  <a:pt x="628" y="286"/>
                </a:lnTo>
                <a:lnTo>
                  <a:pt x="663" y="263"/>
                </a:lnTo>
                <a:lnTo>
                  <a:pt x="697" y="229"/>
                </a:lnTo>
                <a:lnTo>
                  <a:pt x="731" y="229"/>
                </a:lnTo>
                <a:lnTo>
                  <a:pt x="765" y="217"/>
                </a:lnTo>
                <a:lnTo>
                  <a:pt x="800" y="194"/>
                </a:lnTo>
                <a:lnTo>
                  <a:pt x="834" y="194"/>
                </a:lnTo>
                <a:lnTo>
                  <a:pt x="868" y="172"/>
                </a:lnTo>
                <a:lnTo>
                  <a:pt x="914" y="137"/>
                </a:lnTo>
                <a:lnTo>
                  <a:pt x="948" y="103"/>
                </a:lnTo>
                <a:lnTo>
                  <a:pt x="983" y="114"/>
                </a:lnTo>
                <a:lnTo>
                  <a:pt x="1017" y="103"/>
                </a:lnTo>
                <a:lnTo>
                  <a:pt x="1040" y="69"/>
                </a:lnTo>
                <a:lnTo>
                  <a:pt x="1074" y="57"/>
                </a:lnTo>
                <a:lnTo>
                  <a:pt x="1108" y="69"/>
                </a:lnTo>
                <a:lnTo>
                  <a:pt x="1154" y="57"/>
                </a:lnTo>
                <a:lnTo>
                  <a:pt x="1188" y="34"/>
                </a:lnTo>
                <a:lnTo>
                  <a:pt x="1223" y="23"/>
                </a:lnTo>
                <a:lnTo>
                  <a:pt x="1257" y="46"/>
                </a:lnTo>
                <a:lnTo>
                  <a:pt x="1303" y="23"/>
                </a:lnTo>
                <a:lnTo>
                  <a:pt x="1337" y="0"/>
                </a:lnTo>
                <a:lnTo>
                  <a:pt x="1371" y="0"/>
                </a:lnTo>
                <a:lnTo>
                  <a:pt x="1405" y="0"/>
                </a:lnTo>
                <a:lnTo>
                  <a:pt x="1440" y="0"/>
                </a:lnTo>
                <a:lnTo>
                  <a:pt x="1474" y="12"/>
                </a:lnTo>
                <a:lnTo>
                  <a:pt x="1508" y="23"/>
                </a:lnTo>
                <a:lnTo>
                  <a:pt x="1543" y="34"/>
                </a:lnTo>
                <a:lnTo>
                  <a:pt x="1577" y="12"/>
                </a:lnTo>
                <a:lnTo>
                  <a:pt x="1611" y="12"/>
                </a:lnTo>
                <a:lnTo>
                  <a:pt x="1645" y="46"/>
                </a:lnTo>
                <a:lnTo>
                  <a:pt x="1668" y="80"/>
                </a:lnTo>
                <a:lnTo>
                  <a:pt x="1680" y="126"/>
                </a:lnTo>
                <a:lnTo>
                  <a:pt x="1691" y="172"/>
                </a:lnTo>
                <a:lnTo>
                  <a:pt x="1703" y="206"/>
                </a:lnTo>
                <a:lnTo>
                  <a:pt x="1703" y="252"/>
                </a:lnTo>
                <a:lnTo>
                  <a:pt x="1703" y="286"/>
                </a:lnTo>
                <a:lnTo>
                  <a:pt x="1703" y="320"/>
                </a:lnTo>
                <a:lnTo>
                  <a:pt x="1703" y="354"/>
                </a:lnTo>
                <a:lnTo>
                  <a:pt x="1703" y="400"/>
                </a:lnTo>
                <a:lnTo>
                  <a:pt x="1680" y="434"/>
                </a:lnTo>
                <a:lnTo>
                  <a:pt x="1645" y="446"/>
                </a:lnTo>
                <a:lnTo>
                  <a:pt x="1588" y="457"/>
                </a:lnTo>
                <a:lnTo>
                  <a:pt x="1554" y="457"/>
                </a:lnTo>
                <a:lnTo>
                  <a:pt x="1508" y="469"/>
                </a:lnTo>
                <a:lnTo>
                  <a:pt x="1474" y="469"/>
                </a:lnTo>
                <a:lnTo>
                  <a:pt x="1440" y="469"/>
                </a:lnTo>
                <a:lnTo>
                  <a:pt x="1394" y="446"/>
                </a:lnTo>
                <a:lnTo>
                  <a:pt x="1360" y="412"/>
                </a:lnTo>
                <a:lnTo>
                  <a:pt x="1337" y="377"/>
                </a:lnTo>
                <a:lnTo>
                  <a:pt x="1303" y="389"/>
                </a:lnTo>
                <a:lnTo>
                  <a:pt x="1268" y="400"/>
                </a:lnTo>
                <a:lnTo>
                  <a:pt x="1234" y="400"/>
                </a:lnTo>
                <a:lnTo>
                  <a:pt x="1200" y="412"/>
                </a:lnTo>
                <a:lnTo>
                  <a:pt x="1165" y="423"/>
                </a:lnTo>
                <a:lnTo>
                  <a:pt x="1165" y="457"/>
                </a:lnTo>
                <a:lnTo>
                  <a:pt x="1154" y="492"/>
                </a:lnTo>
                <a:lnTo>
                  <a:pt x="1120" y="503"/>
                </a:lnTo>
                <a:lnTo>
                  <a:pt x="1085" y="503"/>
                </a:lnTo>
                <a:lnTo>
                  <a:pt x="1051" y="503"/>
                </a:lnTo>
                <a:lnTo>
                  <a:pt x="1017" y="514"/>
                </a:lnTo>
                <a:lnTo>
                  <a:pt x="983" y="537"/>
                </a:lnTo>
                <a:lnTo>
                  <a:pt x="948" y="560"/>
                </a:lnTo>
                <a:lnTo>
                  <a:pt x="914" y="572"/>
                </a:lnTo>
                <a:lnTo>
                  <a:pt x="868" y="572"/>
                </a:lnTo>
                <a:lnTo>
                  <a:pt x="823" y="572"/>
                </a:lnTo>
                <a:lnTo>
                  <a:pt x="788" y="572"/>
                </a:lnTo>
                <a:lnTo>
                  <a:pt x="754" y="572"/>
                </a:lnTo>
                <a:lnTo>
                  <a:pt x="720" y="583"/>
                </a:lnTo>
                <a:lnTo>
                  <a:pt x="685" y="606"/>
                </a:lnTo>
                <a:lnTo>
                  <a:pt x="640" y="640"/>
                </a:lnTo>
                <a:lnTo>
                  <a:pt x="605" y="652"/>
                </a:lnTo>
                <a:lnTo>
                  <a:pt x="571" y="652"/>
                </a:lnTo>
                <a:lnTo>
                  <a:pt x="525" y="652"/>
                </a:lnTo>
                <a:lnTo>
                  <a:pt x="491" y="663"/>
                </a:lnTo>
                <a:lnTo>
                  <a:pt x="457" y="663"/>
                </a:lnTo>
                <a:lnTo>
                  <a:pt x="423" y="674"/>
                </a:lnTo>
                <a:lnTo>
                  <a:pt x="400" y="709"/>
                </a:lnTo>
                <a:lnTo>
                  <a:pt x="388" y="743"/>
                </a:lnTo>
                <a:lnTo>
                  <a:pt x="354" y="754"/>
                </a:lnTo>
                <a:lnTo>
                  <a:pt x="320" y="766"/>
                </a:lnTo>
                <a:lnTo>
                  <a:pt x="285" y="766"/>
                </a:lnTo>
                <a:lnTo>
                  <a:pt x="251" y="777"/>
                </a:lnTo>
                <a:lnTo>
                  <a:pt x="217" y="777"/>
                </a:lnTo>
                <a:lnTo>
                  <a:pt x="194" y="812"/>
                </a:lnTo>
                <a:lnTo>
                  <a:pt x="194" y="846"/>
                </a:lnTo>
                <a:lnTo>
                  <a:pt x="183" y="880"/>
                </a:lnTo>
                <a:lnTo>
                  <a:pt x="148" y="880"/>
                </a:lnTo>
                <a:lnTo>
                  <a:pt x="114" y="903"/>
                </a:lnTo>
                <a:lnTo>
                  <a:pt x="160" y="914"/>
                </a:lnTo>
                <a:lnTo>
                  <a:pt x="194" y="914"/>
                </a:lnTo>
                <a:lnTo>
                  <a:pt x="228" y="914"/>
                </a:lnTo>
                <a:lnTo>
                  <a:pt x="251" y="869"/>
                </a:lnTo>
                <a:lnTo>
                  <a:pt x="217" y="869"/>
                </a:lnTo>
                <a:lnTo>
                  <a:pt x="146" y="919"/>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54" name="Freeform 14"/>
          <p:cNvSpPr>
            <a:spLocks/>
          </p:cNvSpPr>
          <p:nvPr/>
        </p:nvSpPr>
        <p:spPr bwMode="auto">
          <a:xfrm>
            <a:off x="5029200" y="4391025"/>
            <a:ext cx="1522413" cy="1089025"/>
          </a:xfrm>
          <a:custGeom>
            <a:avLst/>
            <a:gdLst>
              <a:gd name="T0" fmla="*/ 55 w 959"/>
              <a:gd name="T1" fmla="*/ 605 h 686"/>
              <a:gd name="T2" fmla="*/ 123 w 959"/>
              <a:gd name="T3" fmla="*/ 605 h 686"/>
              <a:gd name="T4" fmla="*/ 158 w 959"/>
              <a:gd name="T5" fmla="*/ 571 h 686"/>
              <a:gd name="T6" fmla="*/ 192 w 959"/>
              <a:gd name="T7" fmla="*/ 514 h 686"/>
              <a:gd name="T8" fmla="*/ 261 w 959"/>
              <a:gd name="T9" fmla="*/ 468 h 686"/>
              <a:gd name="T10" fmla="*/ 318 w 959"/>
              <a:gd name="T11" fmla="*/ 400 h 686"/>
              <a:gd name="T12" fmla="*/ 386 w 959"/>
              <a:gd name="T13" fmla="*/ 400 h 686"/>
              <a:gd name="T14" fmla="*/ 432 w 959"/>
              <a:gd name="T15" fmla="*/ 331 h 686"/>
              <a:gd name="T16" fmla="*/ 489 w 959"/>
              <a:gd name="T17" fmla="*/ 263 h 686"/>
              <a:gd name="T18" fmla="*/ 535 w 959"/>
              <a:gd name="T19" fmla="*/ 194 h 686"/>
              <a:gd name="T20" fmla="*/ 592 w 959"/>
              <a:gd name="T21" fmla="*/ 125 h 686"/>
              <a:gd name="T22" fmla="*/ 615 w 959"/>
              <a:gd name="T23" fmla="*/ 57 h 686"/>
              <a:gd name="T24" fmla="*/ 661 w 959"/>
              <a:gd name="T25" fmla="*/ 0 h 686"/>
              <a:gd name="T26" fmla="*/ 729 w 959"/>
              <a:gd name="T27" fmla="*/ 0 h 686"/>
              <a:gd name="T28" fmla="*/ 809 w 959"/>
              <a:gd name="T29" fmla="*/ 23 h 686"/>
              <a:gd name="T30" fmla="*/ 889 w 959"/>
              <a:gd name="T31" fmla="*/ 57 h 686"/>
              <a:gd name="T32" fmla="*/ 958 w 959"/>
              <a:gd name="T33" fmla="*/ 137 h 686"/>
              <a:gd name="T34" fmla="*/ 958 w 959"/>
              <a:gd name="T35" fmla="*/ 217 h 686"/>
              <a:gd name="T36" fmla="*/ 866 w 959"/>
              <a:gd name="T37" fmla="*/ 217 h 686"/>
              <a:gd name="T38" fmla="*/ 798 w 959"/>
              <a:gd name="T39" fmla="*/ 217 h 686"/>
              <a:gd name="T40" fmla="*/ 729 w 959"/>
              <a:gd name="T41" fmla="*/ 285 h 686"/>
              <a:gd name="T42" fmla="*/ 649 w 959"/>
              <a:gd name="T43" fmla="*/ 331 h 686"/>
              <a:gd name="T44" fmla="*/ 569 w 959"/>
              <a:gd name="T45" fmla="*/ 388 h 686"/>
              <a:gd name="T46" fmla="*/ 489 w 959"/>
              <a:gd name="T47" fmla="*/ 468 h 686"/>
              <a:gd name="T48" fmla="*/ 421 w 959"/>
              <a:gd name="T49" fmla="*/ 480 h 686"/>
              <a:gd name="T50" fmla="*/ 341 w 959"/>
              <a:gd name="T51" fmla="*/ 548 h 686"/>
              <a:gd name="T52" fmla="*/ 283 w 959"/>
              <a:gd name="T53" fmla="*/ 605 h 686"/>
              <a:gd name="T54" fmla="*/ 215 w 959"/>
              <a:gd name="T55" fmla="*/ 640 h 686"/>
              <a:gd name="T56" fmla="*/ 146 w 959"/>
              <a:gd name="T57" fmla="*/ 685 h 686"/>
              <a:gd name="T58" fmla="*/ 78 w 959"/>
              <a:gd name="T59" fmla="*/ 685 h 686"/>
              <a:gd name="T60" fmla="*/ 43 w 959"/>
              <a:gd name="T61" fmla="*/ 640 h 686"/>
              <a:gd name="T62" fmla="*/ 0 w 959"/>
              <a:gd name="T63" fmla="*/ 594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9" h="686">
                <a:moveTo>
                  <a:pt x="0" y="594"/>
                </a:moveTo>
                <a:lnTo>
                  <a:pt x="55" y="605"/>
                </a:lnTo>
                <a:lnTo>
                  <a:pt x="89" y="605"/>
                </a:lnTo>
                <a:lnTo>
                  <a:pt x="123" y="605"/>
                </a:lnTo>
                <a:lnTo>
                  <a:pt x="158" y="605"/>
                </a:lnTo>
                <a:lnTo>
                  <a:pt x="158" y="571"/>
                </a:lnTo>
                <a:lnTo>
                  <a:pt x="158" y="537"/>
                </a:lnTo>
                <a:lnTo>
                  <a:pt x="192" y="514"/>
                </a:lnTo>
                <a:lnTo>
                  <a:pt x="226" y="503"/>
                </a:lnTo>
                <a:lnTo>
                  <a:pt x="261" y="468"/>
                </a:lnTo>
                <a:lnTo>
                  <a:pt x="295" y="434"/>
                </a:lnTo>
                <a:lnTo>
                  <a:pt x="318" y="400"/>
                </a:lnTo>
                <a:lnTo>
                  <a:pt x="352" y="400"/>
                </a:lnTo>
                <a:lnTo>
                  <a:pt x="386" y="400"/>
                </a:lnTo>
                <a:lnTo>
                  <a:pt x="421" y="365"/>
                </a:lnTo>
                <a:lnTo>
                  <a:pt x="432" y="331"/>
                </a:lnTo>
                <a:lnTo>
                  <a:pt x="466" y="297"/>
                </a:lnTo>
                <a:lnTo>
                  <a:pt x="489" y="263"/>
                </a:lnTo>
                <a:lnTo>
                  <a:pt x="501" y="217"/>
                </a:lnTo>
                <a:lnTo>
                  <a:pt x="535" y="194"/>
                </a:lnTo>
                <a:lnTo>
                  <a:pt x="569" y="171"/>
                </a:lnTo>
                <a:lnTo>
                  <a:pt x="592" y="125"/>
                </a:lnTo>
                <a:lnTo>
                  <a:pt x="592" y="91"/>
                </a:lnTo>
                <a:lnTo>
                  <a:pt x="615" y="57"/>
                </a:lnTo>
                <a:lnTo>
                  <a:pt x="626" y="23"/>
                </a:lnTo>
                <a:lnTo>
                  <a:pt x="661" y="0"/>
                </a:lnTo>
                <a:lnTo>
                  <a:pt x="695" y="0"/>
                </a:lnTo>
                <a:lnTo>
                  <a:pt x="729" y="0"/>
                </a:lnTo>
                <a:lnTo>
                  <a:pt x="763" y="11"/>
                </a:lnTo>
                <a:lnTo>
                  <a:pt x="809" y="23"/>
                </a:lnTo>
                <a:lnTo>
                  <a:pt x="843" y="34"/>
                </a:lnTo>
                <a:lnTo>
                  <a:pt x="889" y="57"/>
                </a:lnTo>
                <a:lnTo>
                  <a:pt x="923" y="91"/>
                </a:lnTo>
                <a:lnTo>
                  <a:pt x="958" y="137"/>
                </a:lnTo>
                <a:lnTo>
                  <a:pt x="958" y="183"/>
                </a:lnTo>
                <a:lnTo>
                  <a:pt x="958" y="217"/>
                </a:lnTo>
                <a:lnTo>
                  <a:pt x="912" y="217"/>
                </a:lnTo>
                <a:lnTo>
                  <a:pt x="866" y="217"/>
                </a:lnTo>
                <a:lnTo>
                  <a:pt x="832" y="217"/>
                </a:lnTo>
                <a:lnTo>
                  <a:pt x="798" y="217"/>
                </a:lnTo>
                <a:lnTo>
                  <a:pt x="763" y="251"/>
                </a:lnTo>
                <a:lnTo>
                  <a:pt x="729" y="285"/>
                </a:lnTo>
                <a:lnTo>
                  <a:pt x="695" y="320"/>
                </a:lnTo>
                <a:lnTo>
                  <a:pt x="649" y="331"/>
                </a:lnTo>
                <a:lnTo>
                  <a:pt x="603" y="354"/>
                </a:lnTo>
                <a:lnTo>
                  <a:pt x="569" y="388"/>
                </a:lnTo>
                <a:lnTo>
                  <a:pt x="523" y="434"/>
                </a:lnTo>
                <a:lnTo>
                  <a:pt x="489" y="468"/>
                </a:lnTo>
                <a:lnTo>
                  <a:pt x="455" y="480"/>
                </a:lnTo>
                <a:lnTo>
                  <a:pt x="421" y="480"/>
                </a:lnTo>
                <a:lnTo>
                  <a:pt x="386" y="514"/>
                </a:lnTo>
                <a:lnTo>
                  <a:pt x="341" y="548"/>
                </a:lnTo>
                <a:lnTo>
                  <a:pt x="318" y="583"/>
                </a:lnTo>
                <a:lnTo>
                  <a:pt x="283" y="605"/>
                </a:lnTo>
                <a:lnTo>
                  <a:pt x="249" y="617"/>
                </a:lnTo>
                <a:lnTo>
                  <a:pt x="215" y="640"/>
                </a:lnTo>
                <a:lnTo>
                  <a:pt x="181" y="663"/>
                </a:lnTo>
                <a:lnTo>
                  <a:pt x="146" y="685"/>
                </a:lnTo>
                <a:lnTo>
                  <a:pt x="112" y="685"/>
                </a:lnTo>
                <a:lnTo>
                  <a:pt x="78" y="685"/>
                </a:lnTo>
                <a:lnTo>
                  <a:pt x="43" y="674"/>
                </a:lnTo>
                <a:lnTo>
                  <a:pt x="43" y="640"/>
                </a:lnTo>
                <a:lnTo>
                  <a:pt x="43" y="605"/>
                </a:lnTo>
                <a:lnTo>
                  <a:pt x="0" y="594"/>
                </a:lnTo>
              </a:path>
            </a:pathLst>
          </a:custGeom>
          <a:solidFill>
            <a:srgbClr val="01195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55" name="Rectangle 15"/>
          <p:cNvSpPr>
            <a:spLocks noChangeArrowheads="1"/>
          </p:cNvSpPr>
          <p:nvPr/>
        </p:nvSpPr>
        <p:spPr bwMode="auto">
          <a:xfrm>
            <a:off x="5943600" y="304800"/>
            <a:ext cx="16557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US" altLang="en-US" sz="1600" u="none">
                <a:solidFill>
                  <a:srgbClr val="CC0000"/>
                </a:solidFill>
              </a:rPr>
              <a:t>CO</a:t>
            </a:r>
            <a:r>
              <a:rPr lang="en-US" altLang="en-US" sz="1600" u="none" baseline="-25000">
                <a:solidFill>
                  <a:srgbClr val="CC0000"/>
                </a:solidFill>
              </a:rPr>
              <a:t>2</a:t>
            </a:r>
            <a:r>
              <a:rPr lang="en-US" altLang="en-US" sz="1600" u="none">
                <a:solidFill>
                  <a:srgbClr val="CC0000"/>
                </a:solidFill>
              </a:rPr>
              <a:t>,NO</a:t>
            </a:r>
            <a:r>
              <a:rPr lang="en-US" altLang="en-US" sz="1600" u="none" baseline="-25000">
                <a:solidFill>
                  <a:srgbClr val="CC0000"/>
                </a:solidFill>
              </a:rPr>
              <a:t>2</a:t>
            </a:r>
            <a:r>
              <a:rPr lang="en-US" altLang="en-US" sz="1600" u="none">
                <a:solidFill>
                  <a:srgbClr val="CC0000"/>
                </a:solidFill>
              </a:rPr>
              <a:t>,CO,SO</a:t>
            </a:r>
            <a:r>
              <a:rPr lang="en-US" altLang="en-US" sz="1600" u="none" baseline="-25000">
                <a:solidFill>
                  <a:srgbClr val="CC0000"/>
                </a:solidFill>
              </a:rPr>
              <a:t>2</a:t>
            </a:r>
          </a:p>
          <a:p>
            <a:pPr eaLnBrk="0" hangingPunct="0"/>
            <a:r>
              <a:rPr lang="en-US" altLang="en-US" sz="1600" u="none">
                <a:solidFill>
                  <a:srgbClr val="CC0000"/>
                </a:solidFill>
              </a:rPr>
              <a:t>Pb,Hg,Cd</a:t>
            </a:r>
          </a:p>
        </p:txBody>
      </p:sp>
      <p:sp>
        <p:nvSpPr>
          <p:cNvPr id="10257" name="Freeform 17"/>
          <p:cNvSpPr>
            <a:spLocks/>
          </p:cNvSpPr>
          <p:nvPr/>
        </p:nvSpPr>
        <p:spPr bwMode="auto">
          <a:xfrm>
            <a:off x="152400" y="3228975"/>
            <a:ext cx="4784725" cy="582613"/>
          </a:xfrm>
          <a:custGeom>
            <a:avLst/>
            <a:gdLst>
              <a:gd name="T0" fmla="*/ 567 w 3014"/>
              <a:gd name="T1" fmla="*/ 23 h 367"/>
              <a:gd name="T2" fmla="*/ 693 w 3014"/>
              <a:gd name="T3" fmla="*/ 35 h 367"/>
              <a:gd name="T4" fmla="*/ 818 w 3014"/>
              <a:gd name="T5" fmla="*/ 69 h 367"/>
              <a:gd name="T6" fmla="*/ 921 w 3014"/>
              <a:gd name="T7" fmla="*/ 92 h 367"/>
              <a:gd name="T8" fmla="*/ 807 w 3014"/>
              <a:gd name="T9" fmla="*/ 80 h 367"/>
              <a:gd name="T10" fmla="*/ 944 w 3014"/>
              <a:gd name="T11" fmla="*/ 80 h 367"/>
              <a:gd name="T12" fmla="*/ 1081 w 3014"/>
              <a:gd name="T13" fmla="*/ 103 h 367"/>
              <a:gd name="T14" fmla="*/ 1207 w 3014"/>
              <a:gd name="T15" fmla="*/ 115 h 367"/>
              <a:gd name="T16" fmla="*/ 1333 w 3014"/>
              <a:gd name="T17" fmla="*/ 137 h 367"/>
              <a:gd name="T18" fmla="*/ 1675 w 3014"/>
              <a:gd name="T19" fmla="*/ 172 h 367"/>
              <a:gd name="T20" fmla="*/ 2041 w 3014"/>
              <a:gd name="T21" fmla="*/ 195 h 367"/>
              <a:gd name="T22" fmla="*/ 2224 w 3014"/>
              <a:gd name="T23" fmla="*/ 195 h 367"/>
              <a:gd name="T24" fmla="*/ 2018 w 3014"/>
              <a:gd name="T25" fmla="*/ 126 h 367"/>
              <a:gd name="T26" fmla="*/ 1881 w 3014"/>
              <a:gd name="T27" fmla="*/ 80 h 367"/>
              <a:gd name="T28" fmla="*/ 1744 w 3014"/>
              <a:gd name="T29" fmla="*/ 46 h 367"/>
              <a:gd name="T30" fmla="*/ 1573 w 3014"/>
              <a:gd name="T31" fmla="*/ 12 h 367"/>
              <a:gd name="T32" fmla="*/ 1607 w 3014"/>
              <a:gd name="T33" fmla="*/ 0 h 367"/>
              <a:gd name="T34" fmla="*/ 1721 w 3014"/>
              <a:gd name="T35" fmla="*/ 12 h 367"/>
              <a:gd name="T36" fmla="*/ 1824 w 3014"/>
              <a:gd name="T37" fmla="*/ 12 h 367"/>
              <a:gd name="T38" fmla="*/ 1927 w 3014"/>
              <a:gd name="T39" fmla="*/ 35 h 367"/>
              <a:gd name="T40" fmla="*/ 2064 w 3014"/>
              <a:gd name="T41" fmla="*/ 57 h 367"/>
              <a:gd name="T42" fmla="*/ 2338 w 3014"/>
              <a:gd name="T43" fmla="*/ 80 h 367"/>
              <a:gd name="T44" fmla="*/ 2441 w 3014"/>
              <a:gd name="T45" fmla="*/ 92 h 367"/>
              <a:gd name="T46" fmla="*/ 2544 w 3014"/>
              <a:gd name="T47" fmla="*/ 92 h 367"/>
              <a:gd name="T48" fmla="*/ 2681 w 3014"/>
              <a:gd name="T49" fmla="*/ 92 h 367"/>
              <a:gd name="T50" fmla="*/ 2807 w 3014"/>
              <a:gd name="T51" fmla="*/ 126 h 367"/>
              <a:gd name="T52" fmla="*/ 2910 w 3014"/>
              <a:gd name="T53" fmla="*/ 137 h 367"/>
              <a:gd name="T54" fmla="*/ 2978 w 3014"/>
              <a:gd name="T55" fmla="*/ 172 h 367"/>
              <a:gd name="T56" fmla="*/ 2841 w 3014"/>
              <a:gd name="T57" fmla="*/ 183 h 367"/>
              <a:gd name="T58" fmla="*/ 2715 w 3014"/>
              <a:gd name="T59" fmla="*/ 206 h 367"/>
              <a:gd name="T60" fmla="*/ 2613 w 3014"/>
              <a:gd name="T61" fmla="*/ 206 h 367"/>
              <a:gd name="T62" fmla="*/ 2487 w 3014"/>
              <a:gd name="T63" fmla="*/ 206 h 367"/>
              <a:gd name="T64" fmla="*/ 2361 w 3014"/>
              <a:gd name="T65" fmla="*/ 206 h 367"/>
              <a:gd name="T66" fmla="*/ 2258 w 3014"/>
              <a:gd name="T67" fmla="*/ 263 h 367"/>
              <a:gd name="T68" fmla="*/ 2110 w 3014"/>
              <a:gd name="T69" fmla="*/ 286 h 367"/>
              <a:gd name="T70" fmla="*/ 1995 w 3014"/>
              <a:gd name="T71" fmla="*/ 286 h 367"/>
              <a:gd name="T72" fmla="*/ 1870 w 3014"/>
              <a:gd name="T73" fmla="*/ 286 h 367"/>
              <a:gd name="T74" fmla="*/ 1721 w 3014"/>
              <a:gd name="T75" fmla="*/ 297 h 367"/>
              <a:gd name="T76" fmla="*/ 1618 w 3014"/>
              <a:gd name="T77" fmla="*/ 297 h 367"/>
              <a:gd name="T78" fmla="*/ 1481 w 3014"/>
              <a:gd name="T79" fmla="*/ 297 h 367"/>
              <a:gd name="T80" fmla="*/ 1070 w 3014"/>
              <a:gd name="T81" fmla="*/ 309 h 367"/>
              <a:gd name="T82" fmla="*/ 635 w 3014"/>
              <a:gd name="T83" fmla="*/ 343 h 367"/>
              <a:gd name="T84" fmla="*/ 441 w 3014"/>
              <a:gd name="T85" fmla="*/ 366 h 367"/>
              <a:gd name="T86" fmla="*/ 327 w 3014"/>
              <a:gd name="T87" fmla="*/ 366 h 367"/>
              <a:gd name="T88" fmla="*/ 201 w 3014"/>
              <a:gd name="T89" fmla="*/ 366 h 367"/>
              <a:gd name="T90" fmla="*/ 87 w 3014"/>
              <a:gd name="T91" fmla="*/ 366 h 367"/>
              <a:gd name="T92" fmla="*/ 0 w 3014"/>
              <a:gd name="T93" fmla="*/ 318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14" h="367">
                <a:moveTo>
                  <a:pt x="480" y="30"/>
                </a:moveTo>
                <a:lnTo>
                  <a:pt x="521" y="12"/>
                </a:lnTo>
                <a:lnTo>
                  <a:pt x="567" y="23"/>
                </a:lnTo>
                <a:lnTo>
                  <a:pt x="613" y="23"/>
                </a:lnTo>
                <a:lnTo>
                  <a:pt x="658" y="35"/>
                </a:lnTo>
                <a:lnTo>
                  <a:pt x="693" y="35"/>
                </a:lnTo>
                <a:lnTo>
                  <a:pt x="727" y="46"/>
                </a:lnTo>
                <a:lnTo>
                  <a:pt x="773" y="57"/>
                </a:lnTo>
                <a:lnTo>
                  <a:pt x="818" y="69"/>
                </a:lnTo>
                <a:lnTo>
                  <a:pt x="853" y="80"/>
                </a:lnTo>
                <a:lnTo>
                  <a:pt x="887" y="92"/>
                </a:lnTo>
                <a:lnTo>
                  <a:pt x="921" y="92"/>
                </a:lnTo>
                <a:lnTo>
                  <a:pt x="875" y="80"/>
                </a:lnTo>
                <a:lnTo>
                  <a:pt x="841" y="80"/>
                </a:lnTo>
                <a:lnTo>
                  <a:pt x="807" y="80"/>
                </a:lnTo>
                <a:lnTo>
                  <a:pt x="841" y="80"/>
                </a:lnTo>
                <a:lnTo>
                  <a:pt x="898" y="80"/>
                </a:lnTo>
                <a:lnTo>
                  <a:pt x="944" y="80"/>
                </a:lnTo>
                <a:lnTo>
                  <a:pt x="990" y="92"/>
                </a:lnTo>
                <a:lnTo>
                  <a:pt x="1024" y="92"/>
                </a:lnTo>
                <a:lnTo>
                  <a:pt x="1081" y="103"/>
                </a:lnTo>
                <a:lnTo>
                  <a:pt x="1115" y="103"/>
                </a:lnTo>
                <a:lnTo>
                  <a:pt x="1173" y="115"/>
                </a:lnTo>
                <a:lnTo>
                  <a:pt x="1207" y="115"/>
                </a:lnTo>
                <a:lnTo>
                  <a:pt x="1241" y="126"/>
                </a:lnTo>
                <a:lnTo>
                  <a:pt x="1287" y="126"/>
                </a:lnTo>
                <a:lnTo>
                  <a:pt x="1333" y="137"/>
                </a:lnTo>
                <a:lnTo>
                  <a:pt x="1447" y="149"/>
                </a:lnTo>
                <a:lnTo>
                  <a:pt x="1561" y="160"/>
                </a:lnTo>
                <a:lnTo>
                  <a:pt x="1675" y="172"/>
                </a:lnTo>
                <a:lnTo>
                  <a:pt x="1813" y="183"/>
                </a:lnTo>
                <a:lnTo>
                  <a:pt x="1927" y="195"/>
                </a:lnTo>
                <a:lnTo>
                  <a:pt x="2041" y="195"/>
                </a:lnTo>
                <a:lnTo>
                  <a:pt x="2155" y="195"/>
                </a:lnTo>
                <a:lnTo>
                  <a:pt x="2190" y="195"/>
                </a:lnTo>
                <a:lnTo>
                  <a:pt x="2224" y="195"/>
                </a:lnTo>
                <a:lnTo>
                  <a:pt x="2178" y="160"/>
                </a:lnTo>
                <a:lnTo>
                  <a:pt x="2064" y="137"/>
                </a:lnTo>
                <a:lnTo>
                  <a:pt x="2018" y="126"/>
                </a:lnTo>
                <a:lnTo>
                  <a:pt x="1973" y="115"/>
                </a:lnTo>
                <a:lnTo>
                  <a:pt x="1938" y="103"/>
                </a:lnTo>
                <a:lnTo>
                  <a:pt x="1881" y="80"/>
                </a:lnTo>
                <a:lnTo>
                  <a:pt x="1835" y="69"/>
                </a:lnTo>
                <a:lnTo>
                  <a:pt x="1778" y="57"/>
                </a:lnTo>
                <a:lnTo>
                  <a:pt x="1744" y="46"/>
                </a:lnTo>
                <a:lnTo>
                  <a:pt x="1675" y="35"/>
                </a:lnTo>
                <a:lnTo>
                  <a:pt x="1630" y="23"/>
                </a:lnTo>
                <a:lnTo>
                  <a:pt x="1573" y="12"/>
                </a:lnTo>
                <a:lnTo>
                  <a:pt x="1527" y="12"/>
                </a:lnTo>
                <a:lnTo>
                  <a:pt x="1561" y="0"/>
                </a:lnTo>
                <a:lnTo>
                  <a:pt x="1607" y="0"/>
                </a:lnTo>
                <a:lnTo>
                  <a:pt x="1641" y="0"/>
                </a:lnTo>
                <a:lnTo>
                  <a:pt x="1675" y="0"/>
                </a:lnTo>
                <a:lnTo>
                  <a:pt x="1721" y="12"/>
                </a:lnTo>
                <a:lnTo>
                  <a:pt x="1755" y="12"/>
                </a:lnTo>
                <a:lnTo>
                  <a:pt x="1790" y="12"/>
                </a:lnTo>
                <a:lnTo>
                  <a:pt x="1824" y="12"/>
                </a:lnTo>
                <a:lnTo>
                  <a:pt x="1858" y="23"/>
                </a:lnTo>
                <a:lnTo>
                  <a:pt x="1893" y="23"/>
                </a:lnTo>
                <a:lnTo>
                  <a:pt x="1927" y="35"/>
                </a:lnTo>
                <a:lnTo>
                  <a:pt x="1961" y="46"/>
                </a:lnTo>
                <a:lnTo>
                  <a:pt x="2030" y="57"/>
                </a:lnTo>
                <a:lnTo>
                  <a:pt x="2064" y="57"/>
                </a:lnTo>
                <a:lnTo>
                  <a:pt x="2178" y="69"/>
                </a:lnTo>
                <a:lnTo>
                  <a:pt x="2293" y="80"/>
                </a:lnTo>
                <a:lnTo>
                  <a:pt x="2338" y="80"/>
                </a:lnTo>
                <a:lnTo>
                  <a:pt x="2373" y="80"/>
                </a:lnTo>
                <a:lnTo>
                  <a:pt x="2407" y="92"/>
                </a:lnTo>
                <a:lnTo>
                  <a:pt x="2441" y="92"/>
                </a:lnTo>
                <a:lnTo>
                  <a:pt x="2475" y="92"/>
                </a:lnTo>
                <a:lnTo>
                  <a:pt x="2510" y="92"/>
                </a:lnTo>
                <a:lnTo>
                  <a:pt x="2544" y="92"/>
                </a:lnTo>
                <a:lnTo>
                  <a:pt x="2601" y="92"/>
                </a:lnTo>
                <a:lnTo>
                  <a:pt x="2635" y="92"/>
                </a:lnTo>
                <a:lnTo>
                  <a:pt x="2681" y="92"/>
                </a:lnTo>
                <a:lnTo>
                  <a:pt x="2715" y="103"/>
                </a:lnTo>
                <a:lnTo>
                  <a:pt x="2773" y="126"/>
                </a:lnTo>
                <a:lnTo>
                  <a:pt x="2807" y="126"/>
                </a:lnTo>
                <a:lnTo>
                  <a:pt x="2841" y="126"/>
                </a:lnTo>
                <a:lnTo>
                  <a:pt x="2875" y="137"/>
                </a:lnTo>
                <a:lnTo>
                  <a:pt x="2910" y="137"/>
                </a:lnTo>
                <a:lnTo>
                  <a:pt x="2955" y="149"/>
                </a:lnTo>
                <a:lnTo>
                  <a:pt x="3013" y="172"/>
                </a:lnTo>
                <a:lnTo>
                  <a:pt x="2978" y="172"/>
                </a:lnTo>
                <a:lnTo>
                  <a:pt x="2933" y="172"/>
                </a:lnTo>
                <a:lnTo>
                  <a:pt x="2875" y="172"/>
                </a:lnTo>
                <a:lnTo>
                  <a:pt x="2841" y="183"/>
                </a:lnTo>
                <a:lnTo>
                  <a:pt x="2795" y="195"/>
                </a:lnTo>
                <a:lnTo>
                  <a:pt x="2761" y="206"/>
                </a:lnTo>
                <a:lnTo>
                  <a:pt x="2715" y="206"/>
                </a:lnTo>
                <a:lnTo>
                  <a:pt x="2681" y="206"/>
                </a:lnTo>
                <a:lnTo>
                  <a:pt x="2647" y="206"/>
                </a:lnTo>
                <a:lnTo>
                  <a:pt x="2613" y="206"/>
                </a:lnTo>
                <a:lnTo>
                  <a:pt x="2567" y="206"/>
                </a:lnTo>
                <a:lnTo>
                  <a:pt x="2521" y="206"/>
                </a:lnTo>
                <a:lnTo>
                  <a:pt x="2487" y="206"/>
                </a:lnTo>
                <a:lnTo>
                  <a:pt x="2453" y="206"/>
                </a:lnTo>
                <a:lnTo>
                  <a:pt x="2407" y="206"/>
                </a:lnTo>
                <a:lnTo>
                  <a:pt x="2361" y="206"/>
                </a:lnTo>
                <a:lnTo>
                  <a:pt x="2327" y="206"/>
                </a:lnTo>
                <a:lnTo>
                  <a:pt x="2293" y="229"/>
                </a:lnTo>
                <a:lnTo>
                  <a:pt x="2258" y="263"/>
                </a:lnTo>
                <a:lnTo>
                  <a:pt x="2213" y="275"/>
                </a:lnTo>
                <a:lnTo>
                  <a:pt x="2144" y="286"/>
                </a:lnTo>
                <a:lnTo>
                  <a:pt x="2110" y="286"/>
                </a:lnTo>
                <a:lnTo>
                  <a:pt x="2064" y="286"/>
                </a:lnTo>
                <a:lnTo>
                  <a:pt x="2030" y="286"/>
                </a:lnTo>
                <a:lnTo>
                  <a:pt x="1995" y="286"/>
                </a:lnTo>
                <a:lnTo>
                  <a:pt x="1938" y="286"/>
                </a:lnTo>
                <a:lnTo>
                  <a:pt x="1904" y="286"/>
                </a:lnTo>
                <a:lnTo>
                  <a:pt x="1870" y="286"/>
                </a:lnTo>
                <a:lnTo>
                  <a:pt x="1824" y="297"/>
                </a:lnTo>
                <a:lnTo>
                  <a:pt x="1767" y="297"/>
                </a:lnTo>
                <a:lnTo>
                  <a:pt x="1721" y="297"/>
                </a:lnTo>
                <a:lnTo>
                  <a:pt x="1687" y="297"/>
                </a:lnTo>
                <a:lnTo>
                  <a:pt x="1653" y="297"/>
                </a:lnTo>
                <a:lnTo>
                  <a:pt x="1618" y="297"/>
                </a:lnTo>
                <a:lnTo>
                  <a:pt x="1584" y="297"/>
                </a:lnTo>
                <a:lnTo>
                  <a:pt x="1550" y="297"/>
                </a:lnTo>
                <a:lnTo>
                  <a:pt x="1481" y="297"/>
                </a:lnTo>
                <a:lnTo>
                  <a:pt x="1367" y="297"/>
                </a:lnTo>
                <a:lnTo>
                  <a:pt x="1230" y="297"/>
                </a:lnTo>
                <a:lnTo>
                  <a:pt x="1070" y="309"/>
                </a:lnTo>
                <a:lnTo>
                  <a:pt x="933" y="320"/>
                </a:lnTo>
                <a:lnTo>
                  <a:pt x="773" y="332"/>
                </a:lnTo>
                <a:lnTo>
                  <a:pt x="635" y="343"/>
                </a:lnTo>
                <a:lnTo>
                  <a:pt x="521" y="343"/>
                </a:lnTo>
                <a:lnTo>
                  <a:pt x="475" y="355"/>
                </a:lnTo>
                <a:lnTo>
                  <a:pt x="441" y="366"/>
                </a:lnTo>
                <a:lnTo>
                  <a:pt x="395" y="366"/>
                </a:lnTo>
                <a:lnTo>
                  <a:pt x="361" y="366"/>
                </a:lnTo>
                <a:lnTo>
                  <a:pt x="327" y="366"/>
                </a:lnTo>
                <a:lnTo>
                  <a:pt x="281" y="366"/>
                </a:lnTo>
                <a:lnTo>
                  <a:pt x="247" y="366"/>
                </a:lnTo>
                <a:lnTo>
                  <a:pt x="201" y="366"/>
                </a:lnTo>
                <a:lnTo>
                  <a:pt x="167" y="366"/>
                </a:lnTo>
                <a:lnTo>
                  <a:pt x="133" y="366"/>
                </a:lnTo>
                <a:lnTo>
                  <a:pt x="87" y="366"/>
                </a:lnTo>
                <a:lnTo>
                  <a:pt x="53" y="366"/>
                </a:lnTo>
                <a:lnTo>
                  <a:pt x="48" y="366"/>
                </a:lnTo>
                <a:lnTo>
                  <a:pt x="0" y="318"/>
                </a:lnTo>
              </a:path>
            </a:pathLst>
          </a:custGeom>
          <a:solidFill>
            <a:srgbClr val="CC660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10258" name="Object 18">
            <a:hlinkClick r:id="" action="ppaction://ole?verb=0"/>
          </p:cNvPr>
          <p:cNvGraphicFramePr>
            <a:graphicFrameLocks/>
          </p:cNvGraphicFramePr>
          <p:nvPr/>
        </p:nvGraphicFramePr>
        <p:xfrm>
          <a:off x="3590925" y="1836738"/>
          <a:ext cx="1362075" cy="788987"/>
        </p:xfrm>
        <a:graphic>
          <a:graphicData uri="http://schemas.openxmlformats.org/presentationml/2006/ole">
            <mc:AlternateContent xmlns:mc="http://schemas.openxmlformats.org/markup-compatibility/2006">
              <mc:Choice xmlns:v="urn:schemas-microsoft-com:vml" Requires="v">
                <p:oleObj spid="_x0000_s11290" name="Microsoft ClipArt Gallery" r:id="rId7" imgW="5316480" imgH="3084480" progId="MS_ClipArt_Gallery">
                  <p:embed/>
                </p:oleObj>
              </mc:Choice>
              <mc:Fallback>
                <p:oleObj name="Microsoft ClipArt Gallery" r:id="rId7" imgW="5316480" imgH="3084480" progId="MS_ClipArt_Gallery">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0925" y="1836738"/>
                        <a:ext cx="1362075"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59" name="Freeform 19"/>
          <p:cNvSpPr>
            <a:spLocks/>
          </p:cNvSpPr>
          <p:nvPr/>
        </p:nvSpPr>
        <p:spPr bwMode="auto">
          <a:xfrm>
            <a:off x="4724400" y="1560513"/>
            <a:ext cx="1065213" cy="527050"/>
          </a:xfrm>
          <a:custGeom>
            <a:avLst/>
            <a:gdLst>
              <a:gd name="T0" fmla="*/ 0 w 671"/>
              <a:gd name="T1" fmla="*/ 313 h 332"/>
              <a:gd name="T2" fmla="*/ 41 w 671"/>
              <a:gd name="T3" fmla="*/ 308 h 332"/>
              <a:gd name="T4" fmla="*/ 64 w 671"/>
              <a:gd name="T5" fmla="*/ 274 h 332"/>
              <a:gd name="T6" fmla="*/ 64 w 671"/>
              <a:gd name="T7" fmla="*/ 240 h 332"/>
              <a:gd name="T8" fmla="*/ 98 w 671"/>
              <a:gd name="T9" fmla="*/ 206 h 332"/>
              <a:gd name="T10" fmla="*/ 133 w 671"/>
              <a:gd name="T11" fmla="*/ 194 h 332"/>
              <a:gd name="T12" fmla="*/ 167 w 671"/>
              <a:gd name="T13" fmla="*/ 183 h 332"/>
              <a:gd name="T14" fmla="*/ 201 w 671"/>
              <a:gd name="T15" fmla="*/ 171 h 332"/>
              <a:gd name="T16" fmla="*/ 224 w 671"/>
              <a:gd name="T17" fmla="*/ 137 h 332"/>
              <a:gd name="T18" fmla="*/ 258 w 671"/>
              <a:gd name="T19" fmla="*/ 114 h 332"/>
              <a:gd name="T20" fmla="*/ 293 w 671"/>
              <a:gd name="T21" fmla="*/ 114 h 332"/>
              <a:gd name="T22" fmla="*/ 327 w 671"/>
              <a:gd name="T23" fmla="*/ 80 h 332"/>
              <a:gd name="T24" fmla="*/ 361 w 671"/>
              <a:gd name="T25" fmla="*/ 68 h 332"/>
              <a:gd name="T26" fmla="*/ 395 w 671"/>
              <a:gd name="T27" fmla="*/ 68 h 332"/>
              <a:gd name="T28" fmla="*/ 430 w 671"/>
              <a:gd name="T29" fmla="*/ 46 h 332"/>
              <a:gd name="T30" fmla="*/ 453 w 671"/>
              <a:gd name="T31" fmla="*/ 11 h 332"/>
              <a:gd name="T32" fmla="*/ 487 w 671"/>
              <a:gd name="T33" fmla="*/ 0 h 332"/>
              <a:gd name="T34" fmla="*/ 521 w 671"/>
              <a:gd name="T35" fmla="*/ 0 h 332"/>
              <a:gd name="T36" fmla="*/ 555 w 671"/>
              <a:gd name="T37" fmla="*/ 0 h 332"/>
              <a:gd name="T38" fmla="*/ 590 w 671"/>
              <a:gd name="T39" fmla="*/ 0 h 332"/>
              <a:gd name="T40" fmla="*/ 624 w 671"/>
              <a:gd name="T41" fmla="*/ 11 h 332"/>
              <a:gd name="T42" fmla="*/ 658 w 671"/>
              <a:gd name="T43" fmla="*/ 34 h 332"/>
              <a:gd name="T44" fmla="*/ 670 w 671"/>
              <a:gd name="T45" fmla="*/ 68 h 332"/>
              <a:gd name="T46" fmla="*/ 670 w 671"/>
              <a:gd name="T47" fmla="*/ 103 h 332"/>
              <a:gd name="T48" fmla="*/ 624 w 671"/>
              <a:gd name="T49" fmla="*/ 137 h 332"/>
              <a:gd name="T50" fmla="*/ 590 w 671"/>
              <a:gd name="T51" fmla="*/ 137 h 332"/>
              <a:gd name="T52" fmla="*/ 544 w 671"/>
              <a:gd name="T53" fmla="*/ 137 h 332"/>
              <a:gd name="T54" fmla="*/ 510 w 671"/>
              <a:gd name="T55" fmla="*/ 137 h 332"/>
              <a:gd name="T56" fmla="*/ 475 w 671"/>
              <a:gd name="T57" fmla="*/ 137 h 332"/>
              <a:gd name="T58" fmla="*/ 464 w 671"/>
              <a:gd name="T59" fmla="*/ 171 h 332"/>
              <a:gd name="T60" fmla="*/ 441 w 671"/>
              <a:gd name="T61" fmla="*/ 206 h 332"/>
              <a:gd name="T62" fmla="*/ 407 w 671"/>
              <a:gd name="T63" fmla="*/ 240 h 332"/>
              <a:gd name="T64" fmla="*/ 373 w 671"/>
              <a:gd name="T65" fmla="*/ 240 h 332"/>
              <a:gd name="T66" fmla="*/ 338 w 671"/>
              <a:gd name="T67" fmla="*/ 240 h 332"/>
              <a:gd name="T68" fmla="*/ 304 w 671"/>
              <a:gd name="T69" fmla="*/ 251 h 332"/>
              <a:gd name="T70" fmla="*/ 270 w 671"/>
              <a:gd name="T71" fmla="*/ 274 h 332"/>
              <a:gd name="T72" fmla="*/ 235 w 671"/>
              <a:gd name="T73" fmla="*/ 286 h 332"/>
              <a:gd name="T74" fmla="*/ 201 w 671"/>
              <a:gd name="T75" fmla="*/ 286 h 332"/>
              <a:gd name="T76" fmla="*/ 167 w 671"/>
              <a:gd name="T77" fmla="*/ 286 h 332"/>
              <a:gd name="T78" fmla="*/ 167 w 671"/>
              <a:gd name="T79" fmla="*/ 320 h 332"/>
              <a:gd name="T80" fmla="*/ 133 w 671"/>
              <a:gd name="T81" fmla="*/ 331 h 332"/>
              <a:gd name="T82" fmla="*/ 98 w 671"/>
              <a:gd name="T83" fmla="*/ 331 h 332"/>
              <a:gd name="T84" fmla="*/ 64 w 671"/>
              <a:gd name="T85" fmla="*/ 331 h 332"/>
              <a:gd name="T86" fmla="*/ 64 w 671"/>
              <a:gd name="T87" fmla="*/ 297 h 332"/>
              <a:gd name="T88" fmla="*/ 0 w 671"/>
              <a:gd name="T89" fmla="*/ 31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1" h="332">
                <a:moveTo>
                  <a:pt x="0" y="313"/>
                </a:moveTo>
                <a:lnTo>
                  <a:pt x="41" y="308"/>
                </a:lnTo>
                <a:lnTo>
                  <a:pt x="64" y="274"/>
                </a:lnTo>
                <a:lnTo>
                  <a:pt x="64" y="240"/>
                </a:lnTo>
                <a:lnTo>
                  <a:pt x="98" y="206"/>
                </a:lnTo>
                <a:lnTo>
                  <a:pt x="133" y="194"/>
                </a:lnTo>
                <a:lnTo>
                  <a:pt x="167" y="183"/>
                </a:lnTo>
                <a:lnTo>
                  <a:pt x="201" y="171"/>
                </a:lnTo>
                <a:lnTo>
                  <a:pt x="224" y="137"/>
                </a:lnTo>
                <a:lnTo>
                  <a:pt x="258" y="114"/>
                </a:lnTo>
                <a:lnTo>
                  <a:pt x="293" y="114"/>
                </a:lnTo>
                <a:lnTo>
                  <a:pt x="327" y="80"/>
                </a:lnTo>
                <a:lnTo>
                  <a:pt x="361" y="68"/>
                </a:lnTo>
                <a:lnTo>
                  <a:pt x="395" y="68"/>
                </a:lnTo>
                <a:lnTo>
                  <a:pt x="430" y="46"/>
                </a:lnTo>
                <a:lnTo>
                  <a:pt x="453" y="11"/>
                </a:lnTo>
                <a:lnTo>
                  <a:pt x="487" y="0"/>
                </a:lnTo>
                <a:lnTo>
                  <a:pt x="521" y="0"/>
                </a:lnTo>
                <a:lnTo>
                  <a:pt x="555" y="0"/>
                </a:lnTo>
                <a:lnTo>
                  <a:pt x="590" y="0"/>
                </a:lnTo>
                <a:lnTo>
                  <a:pt x="624" y="11"/>
                </a:lnTo>
                <a:lnTo>
                  <a:pt x="658" y="34"/>
                </a:lnTo>
                <a:lnTo>
                  <a:pt x="670" y="68"/>
                </a:lnTo>
                <a:lnTo>
                  <a:pt x="670" y="103"/>
                </a:lnTo>
                <a:lnTo>
                  <a:pt x="624" y="137"/>
                </a:lnTo>
                <a:lnTo>
                  <a:pt x="590" y="137"/>
                </a:lnTo>
                <a:lnTo>
                  <a:pt x="544" y="137"/>
                </a:lnTo>
                <a:lnTo>
                  <a:pt x="510" y="137"/>
                </a:lnTo>
                <a:lnTo>
                  <a:pt x="475" y="137"/>
                </a:lnTo>
                <a:lnTo>
                  <a:pt x="464" y="171"/>
                </a:lnTo>
                <a:lnTo>
                  <a:pt x="441" y="206"/>
                </a:lnTo>
                <a:lnTo>
                  <a:pt x="407" y="240"/>
                </a:lnTo>
                <a:lnTo>
                  <a:pt x="373" y="240"/>
                </a:lnTo>
                <a:lnTo>
                  <a:pt x="338" y="240"/>
                </a:lnTo>
                <a:lnTo>
                  <a:pt x="304" y="251"/>
                </a:lnTo>
                <a:lnTo>
                  <a:pt x="270" y="274"/>
                </a:lnTo>
                <a:lnTo>
                  <a:pt x="235" y="286"/>
                </a:lnTo>
                <a:lnTo>
                  <a:pt x="201" y="286"/>
                </a:lnTo>
                <a:lnTo>
                  <a:pt x="167" y="286"/>
                </a:lnTo>
                <a:lnTo>
                  <a:pt x="167" y="320"/>
                </a:lnTo>
                <a:lnTo>
                  <a:pt x="133" y="331"/>
                </a:lnTo>
                <a:lnTo>
                  <a:pt x="98" y="331"/>
                </a:lnTo>
                <a:lnTo>
                  <a:pt x="64" y="331"/>
                </a:lnTo>
                <a:lnTo>
                  <a:pt x="64" y="297"/>
                </a:lnTo>
                <a:lnTo>
                  <a:pt x="0" y="313"/>
                </a:lnTo>
              </a:path>
            </a:pathLst>
          </a:custGeom>
          <a:solidFill>
            <a:srgbClr val="011955"/>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10260" name="Object 20">
            <a:hlinkClick r:id="" action="ppaction://ole?verb=0"/>
          </p:cNvPr>
          <p:cNvGraphicFramePr>
            <a:graphicFrameLocks/>
          </p:cNvGraphicFramePr>
          <p:nvPr/>
        </p:nvGraphicFramePr>
        <p:xfrm>
          <a:off x="304800" y="3187700"/>
          <a:ext cx="1222375" cy="490538"/>
        </p:xfrm>
        <a:graphic>
          <a:graphicData uri="http://schemas.openxmlformats.org/presentationml/2006/ole">
            <mc:AlternateContent xmlns:mc="http://schemas.openxmlformats.org/markup-compatibility/2006">
              <mc:Choice xmlns:v="urn:schemas-microsoft-com:vml" Requires="v">
                <p:oleObj spid="_x0000_s11291" name="Microsoft ClipArt Gallery" r:id="rId9" imgW="4608360" imgH="1850760" progId="MS_ClipArt_Gallery">
                  <p:embed/>
                </p:oleObj>
              </mc:Choice>
              <mc:Fallback>
                <p:oleObj name="Microsoft ClipArt Gallery" r:id="rId9" imgW="4608360" imgH="1850760" progId="MS_ClipArt_Gallery">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3187700"/>
                        <a:ext cx="1222375"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63" name="Freeform 23"/>
          <p:cNvSpPr>
            <a:spLocks/>
          </p:cNvSpPr>
          <p:nvPr/>
        </p:nvSpPr>
        <p:spPr bwMode="auto">
          <a:xfrm>
            <a:off x="1282700" y="3581400"/>
            <a:ext cx="4432300" cy="2438400"/>
          </a:xfrm>
          <a:custGeom>
            <a:avLst/>
            <a:gdLst>
              <a:gd name="T0" fmla="*/ 824 w 2792"/>
              <a:gd name="T1" fmla="*/ 1536 h 1536"/>
              <a:gd name="T2" fmla="*/ 152 w 2792"/>
              <a:gd name="T3" fmla="*/ 960 h 1536"/>
              <a:gd name="T4" fmla="*/ 440 w 2792"/>
              <a:gd name="T5" fmla="*/ 480 h 1536"/>
              <a:gd name="T6" fmla="*/ 2792 w 2792"/>
              <a:gd name="T7" fmla="*/ 0 h 1536"/>
            </a:gdLst>
            <a:ahLst/>
            <a:cxnLst>
              <a:cxn ang="0">
                <a:pos x="T0" y="T1"/>
              </a:cxn>
              <a:cxn ang="0">
                <a:pos x="T2" y="T3"/>
              </a:cxn>
              <a:cxn ang="0">
                <a:pos x="T4" y="T5"/>
              </a:cxn>
              <a:cxn ang="0">
                <a:pos x="T6" y="T7"/>
              </a:cxn>
            </a:cxnLst>
            <a:rect l="0" t="0" r="r" b="b"/>
            <a:pathLst>
              <a:path w="2792" h="1536">
                <a:moveTo>
                  <a:pt x="824" y="1536"/>
                </a:moveTo>
                <a:cubicBezTo>
                  <a:pt x="520" y="1336"/>
                  <a:pt x="216" y="1136"/>
                  <a:pt x="152" y="960"/>
                </a:cubicBezTo>
                <a:cubicBezTo>
                  <a:pt x="88" y="784"/>
                  <a:pt x="0" y="640"/>
                  <a:pt x="440" y="480"/>
                </a:cubicBezTo>
                <a:cubicBezTo>
                  <a:pt x="880" y="320"/>
                  <a:pt x="2400" y="80"/>
                  <a:pt x="2792"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64" name="Freeform 24"/>
          <p:cNvSpPr>
            <a:spLocks/>
          </p:cNvSpPr>
          <p:nvPr/>
        </p:nvSpPr>
        <p:spPr bwMode="auto">
          <a:xfrm>
            <a:off x="3746500" y="3657600"/>
            <a:ext cx="3416300" cy="2057400"/>
          </a:xfrm>
          <a:custGeom>
            <a:avLst/>
            <a:gdLst>
              <a:gd name="T0" fmla="*/ 1144 w 2152"/>
              <a:gd name="T1" fmla="*/ 0 h 1296"/>
              <a:gd name="T2" fmla="*/ 472 w 2152"/>
              <a:gd name="T3" fmla="*/ 288 h 1296"/>
              <a:gd name="T4" fmla="*/ 280 w 2152"/>
              <a:gd name="T5" fmla="*/ 576 h 1296"/>
              <a:gd name="T6" fmla="*/ 2152 w 2152"/>
              <a:gd name="T7" fmla="*/ 1296 h 1296"/>
            </a:gdLst>
            <a:ahLst/>
            <a:cxnLst>
              <a:cxn ang="0">
                <a:pos x="T0" y="T1"/>
              </a:cxn>
              <a:cxn ang="0">
                <a:pos x="T2" y="T3"/>
              </a:cxn>
              <a:cxn ang="0">
                <a:pos x="T4" y="T5"/>
              </a:cxn>
              <a:cxn ang="0">
                <a:pos x="T6" y="T7"/>
              </a:cxn>
            </a:cxnLst>
            <a:rect l="0" t="0" r="r" b="b"/>
            <a:pathLst>
              <a:path w="2152" h="1296">
                <a:moveTo>
                  <a:pt x="1144" y="0"/>
                </a:moveTo>
                <a:cubicBezTo>
                  <a:pt x="880" y="96"/>
                  <a:pt x="616" y="192"/>
                  <a:pt x="472" y="288"/>
                </a:cubicBezTo>
                <a:cubicBezTo>
                  <a:pt x="328" y="384"/>
                  <a:pt x="0" y="408"/>
                  <a:pt x="280" y="576"/>
                </a:cubicBezTo>
                <a:cubicBezTo>
                  <a:pt x="560" y="744"/>
                  <a:pt x="1840" y="1176"/>
                  <a:pt x="2152" y="129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10265" name="Object 25">
            <a:hlinkClick r:id="" action="ppaction://ole?verb=0"/>
          </p:cNvPr>
          <p:cNvGraphicFramePr>
            <a:graphicFrameLocks/>
          </p:cNvGraphicFramePr>
          <p:nvPr/>
        </p:nvGraphicFramePr>
        <p:xfrm>
          <a:off x="4800600" y="3505200"/>
          <a:ext cx="304800" cy="228600"/>
        </p:xfrm>
        <a:graphic>
          <a:graphicData uri="http://schemas.openxmlformats.org/presentationml/2006/ole">
            <mc:AlternateContent xmlns:mc="http://schemas.openxmlformats.org/markup-compatibility/2006">
              <mc:Choice xmlns:v="urn:schemas-microsoft-com:vml" Requires="v">
                <p:oleObj spid="_x0000_s11292" name="Microsoft ClipArt Gallery" r:id="rId11" imgW="11451960" imgH="11377440" progId="MS_ClipArt_Gallery">
                  <p:embed/>
                </p:oleObj>
              </mc:Choice>
              <mc:Fallback>
                <p:oleObj name="Microsoft ClipArt Gallery" r:id="rId11" imgW="11451960" imgH="11377440" progId="MS_ClipArt_Gallery">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0600" y="3505200"/>
                        <a:ext cx="304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66" name="Object 26">
            <a:hlinkClick r:id="" action="ppaction://ole?verb=0"/>
          </p:cNvPr>
          <p:cNvGraphicFramePr>
            <a:graphicFrameLocks/>
          </p:cNvGraphicFramePr>
          <p:nvPr/>
        </p:nvGraphicFramePr>
        <p:xfrm flipH="1">
          <a:off x="7620000" y="3429000"/>
          <a:ext cx="228600" cy="381000"/>
        </p:xfrm>
        <a:graphic>
          <a:graphicData uri="http://schemas.openxmlformats.org/presentationml/2006/ole">
            <mc:AlternateContent xmlns:mc="http://schemas.openxmlformats.org/markup-compatibility/2006">
              <mc:Choice xmlns:v="urn:schemas-microsoft-com:vml" Requires="v">
                <p:oleObj spid="_x0000_s11293" name="Microsoft ClipArt Gallery" r:id="rId13" imgW="11451960" imgH="11377440" progId="MS_ClipArt_Gallery">
                  <p:embed/>
                </p:oleObj>
              </mc:Choice>
              <mc:Fallback>
                <p:oleObj name="Microsoft ClipArt Gallery" r:id="rId13" imgW="11451960" imgH="11377440" progId="MS_ClipArt_Gallery">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7620000" y="3429000"/>
                        <a:ext cx="228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67" name="Object 27">
            <a:hlinkClick r:id="" action="ppaction://ole?verb=0"/>
          </p:cNvPr>
          <p:cNvGraphicFramePr>
            <a:graphicFrameLocks/>
          </p:cNvGraphicFramePr>
          <p:nvPr/>
        </p:nvGraphicFramePr>
        <p:xfrm>
          <a:off x="1143000" y="3733800"/>
          <a:ext cx="1295400" cy="2293938"/>
        </p:xfrm>
        <a:graphic>
          <a:graphicData uri="http://schemas.openxmlformats.org/presentationml/2006/ole">
            <mc:AlternateContent xmlns:mc="http://schemas.openxmlformats.org/markup-compatibility/2006">
              <mc:Choice xmlns:v="urn:schemas-microsoft-com:vml" Requires="v">
                <p:oleObj spid="_x0000_s11294" name="Microsoft ClipArt Gallery" r:id="rId14" imgW="2333520" imgH="3468600" progId="MS_ClipArt_Gallery">
                  <p:embed/>
                </p:oleObj>
              </mc:Choice>
              <mc:Fallback>
                <p:oleObj name="Microsoft ClipArt Gallery" r:id="rId14" imgW="2333520" imgH="3468600" progId="MS_ClipArt_Gallery">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3000" y="3733800"/>
                        <a:ext cx="1295400" cy="229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68" name="Object 28">
            <a:hlinkClick r:id="" action="ppaction://ole?verb=0"/>
          </p:cNvPr>
          <p:cNvGraphicFramePr>
            <a:graphicFrameLocks/>
          </p:cNvGraphicFramePr>
          <p:nvPr/>
        </p:nvGraphicFramePr>
        <p:xfrm>
          <a:off x="4800600" y="3048000"/>
          <a:ext cx="1143000" cy="371475"/>
        </p:xfrm>
        <a:graphic>
          <a:graphicData uri="http://schemas.openxmlformats.org/presentationml/2006/ole">
            <mc:AlternateContent xmlns:mc="http://schemas.openxmlformats.org/markup-compatibility/2006">
              <mc:Choice xmlns:v="urn:schemas-microsoft-com:vml" Requires="v">
                <p:oleObj spid="_x0000_s11295" name="Microsoft ClipArt Gallery" r:id="rId16" imgW="5962320" imgH="3149280" progId="MS_ClipArt_Gallery">
                  <p:embed/>
                </p:oleObj>
              </mc:Choice>
              <mc:Fallback>
                <p:oleObj name="Microsoft ClipArt Gallery" r:id="rId16" imgW="5962320" imgH="3149280" progId="MS_ClipArt_Gallery">
                  <p:embed/>
                  <p:pic>
                    <p:nvPicPr>
                      <p:cNvPr id="0" name=""/>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00600" y="3048000"/>
                        <a:ext cx="11430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69" name="Object 29">
            <a:hlinkClick r:id="" action="ppaction://ole?verb=0"/>
          </p:cNvPr>
          <p:cNvGraphicFramePr>
            <a:graphicFrameLocks/>
          </p:cNvGraphicFramePr>
          <p:nvPr/>
        </p:nvGraphicFramePr>
        <p:xfrm>
          <a:off x="7620000" y="3048000"/>
          <a:ext cx="1066800" cy="371475"/>
        </p:xfrm>
        <a:graphic>
          <a:graphicData uri="http://schemas.openxmlformats.org/presentationml/2006/ole">
            <mc:AlternateContent xmlns:mc="http://schemas.openxmlformats.org/markup-compatibility/2006">
              <mc:Choice xmlns:v="urn:schemas-microsoft-com:vml" Requires="v">
                <p:oleObj spid="_x0000_s11296" name="Microsoft ClipArt Gallery" r:id="rId18" imgW="5962320" imgH="3149280" progId="MS_ClipArt_Gallery">
                  <p:embed/>
                </p:oleObj>
              </mc:Choice>
              <mc:Fallback>
                <p:oleObj name="Microsoft ClipArt Gallery" r:id="rId18" imgW="5962320" imgH="3149280" progId="MS_ClipArt_Gallery">
                  <p:embed/>
                  <p:pic>
                    <p:nvPicPr>
                      <p:cNvPr id="0" name=""/>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00" y="3048000"/>
                        <a:ext cx="10668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70" name="Object 30">
            <a:hlinkClick r:id="" action="ppaction://ole?verb=0"/>
          </p:cNvPr>
          <p:cNvGraphicFramePr>
            <a:graphicFrameLocks/>
          </p:cNvGraphicFramePr>
          <p:nvPr/>
        </p:nvGraphicFramePr>
        <p:xfrm>
          <a:off x="6172200" y="3581400"/>
          <a:ext cx="152400" cy="304800"/>
        </p:xfrm>
        <a:graphic>
          <a:graphicData uri="http://schemas.openxmlformats.org/presentationml/2006/ole">
            <mc:AlternateContent xmlns:mc="http://schemas.openxmlformats.org/markup-compatibility/2006">
              <mc:Choice xmlns:v="urn:schemas-microsoft-com:vml" Requires="v">
                <p:oleObj spid="_x0000_s11297" name="Microsoft ClipArt Gallery" r:id="rId19" imgW="9624960" imgH="8240400" progId="MS_ClipArt_Gallery">
                  <p:embed/>
                </p:oleObj>
              </mc:Choice>
              <mc:Fallback>
                <p:oleObj name="Microsoft ClipArt Gallery" r:id="rId19" imgW="9624960" imgH="8240400" progId="MS_ClipArt_Gallery">
                  <p:embed/>
                  <p:pic>
                    <p:nvPicPr>
                      <p:cNvPr id="0" name=""/>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72200" y="3581400"/>
                        <a:ext cx="15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71" name="Object 31">
            <a:hlinkClick r:id="" action="ppaction://ole?verb=0"/>
          </p:cNvPr>
          <p:cNvGraphicFramePr>
            <a:graphicFrameLocks/>
          </p:cNvGraphicFramePr>
          <p:nvPr/>
        </p:nvGraphicFramePr>
        <p:xfrm>
          <a:off x="2286000" y="5791200"/>
          <a:ext cx="838200" cy="533400"/>
        </p:xfrm>
        <a:graphic>
          <a:graphicData uri="http://schemas.openxmlformats.org/presentationml/2006/ole">
            <mc:AlternateContent xmlns:mc="http://schemas.openxmlformats.org/markup-compatibility/2006">
              <mc:Choice xmlns:v="urn:schemas-microsoft-com:vml" Requires="v">
                <p:oleObj spid="_x0000_s11298" name="Microsoft ClipArt Gallery" r:id="rId21" imgW="9624960" imgH="8240400" progId="MS_ClipArt_Gallery">
                  <p:embed/>
                </p:oleObj>
              </mc:Choice>
              <mc:Fallback>
                <p:oleObj name="Microsoft ClipArt Gallery" r:id="rId21" imgW="9624960" imgH="8240400" progId="MS_ClipArt_Gallery">
                  <p:embed/>
                  <p:pic>
                    <p:nvPicPr>
                      <p:cNvPr id="0" name=""/>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5791200"/>
                        <a:ext cx="838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72" name="Object 32">
            <a:hlinkClick r:id="" action="ppaction://ole?verb=0"/>
          </p:cNvPr>
          <p:cNvGraphicFramePr>
            <a:graphicFrameLocks/>
          </p:cNvGraphicFramePr>
          <p:nvPr/>
        </p:nvGraphicFramePr>
        <p:xfrm>
          <a:off x="2895600" y="3810000"/>
          <a:ext cx="609600" cy="338138"/>
        </p:xfrm>
        <a:graphic>
          <a:graphicData uri="http://schemas.openxmlformats.org/presentationml/2006/ole">
            <mc:AlternateContent xmlns:mc="http://schemas.openxmlformats.org/markup-compatibility/2006">
              <mc:Choice xmlns:v="urn:schemas-microsoft-com:vml" Requires="v">
                <p:oleObj spid="_x0000_s11299" name="Clip" r:id="rId22" imgW="11451960" imgH="11377440" progId="MS_ClipArt_Gallery.5">
                  <p:embed/>
                </p:oleObj>
              </mc:Choice>
              <mc:Fallback>
                <p:oleObj name="Clip" r:id="rId22" imgW="11451960" imgH="11377440" progId="MS_ClipArt_Gallery.5">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600" y="3810000"/>
                        <a:ext cx="609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273" name="Picture 3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1000" y="1143000"/>
            <a:ext cx="1511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274" name="Picture 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24000" y="152400"/>
            <a:ext cx="1511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10277" name="Object 37">
            <a:hlinkClick r:id="" action="ppaction://ole?verb=0"/>
          </p:cNvPr>
          <p:cNvGraphicFramePr>
            <a:graphicFrameLocks/>
          </p:cNvGraphicFramePr>
          <p:nvPr/>
        </p:nvGraphicFramePr>
        <p:xfrm>
          <a:off x="3581400" y="3657600"/>
          <a:ext cx="609600" cy="338138"/>
        </p:xfrm>
        <a:graphic>
          <a:graphicData uri="http://schemas.openxmlformats.org/presentationml/2006/ole">
            <mc:AlternateContent xmlns:mc="http://schemas.openxmlformats.org/markup-compatibility/2006">
              <mc:Choice xmlns:v="urn:schemas-microsoft-com:vml" Requires="v">
                <p:oleObj spid="_x0000_s11300" name="Clip" r:id="rId24" imgW="11451960" imgH="11377440" progId="MS_ClipArt_Gallery.5">
                  <p:embed/>
                </p:oleObj>
              </mc:Choice>
              <mc:Fallback>
                <p:oleObj name="Clip" r:id="rId24" imgW="11451960" imgH="11377440" progId="MS_ClipArt_Gallery.5">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1400" y="3657600"/>
                        <a:ext cx="609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78" name="Object 38">
            <a:hlinkClick r:id="" action="ppaction://ole?verb=0"/>
          </p:cNvPr>
          <p:cNvGraphicFramePr>
            <a:graphicFrameLocks/>
          </p:cNvGraphicFramePr>
          <p:nvPr/>
        </p:nvGraphicFramePr>
        <p:xfrm>
          <a:off x="4267200" y="3581400"/>
          <a:ext cx="457200" cy="228600"/>
        </p:xfrm>
        <a:graphic>
          <a:graphicData uri="http://schemas.openxmlformats.org/presentationml/2006/ole">
            <mc:AlternateContent xmlns:mc="http://schemas.openxmlformats.org/markup-compatibility/2006">
              <mc:Choice xmlns:v="urn:schemas-microsoft-com:vml" Requires="v">
                <p:oleObj spid="_x0000_s11301" name="Clip" r:id="rId25" imgW="11451960" imgH="11377440" progId="MS_ClipArt_Gallery.5">
                  <p:embed/>
                </p:oleObj>
              </mc:Choice>
              <mc:Fallback>
                <p:oleObj name="Clip" r:id="rId25" imgW="11451960" imgH="11377440" progId="MS_ClipArt_Gallery.5">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67200" y="3581400"/>
                        <a:ext cx="45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79" name="Object 39">
            <a:hlinkClick r:id="" action="ppaction://ole?verb=0"/>
          </p:cNvPr>
          <p:cNvGraphicFramePr>
            <a:graphicFrameLocks/>
          </p:cNvGraphicFramePr>
          <p:nvPr/>
        </p:nvGraphicFramePr>
        <p:xfrm>
          <a:off x="1981200" y="5486400"/>
          <a:ext cx="609600" cy="338138"/>
        </p:xfrm>
        <a:graphic>
          <a:graphicData uri="http://schemas.openxmlformats.org/presentationml/2006/ole">
            <mc:AlternateContent xmlns:mc="http://schemas.openxmlformats.org/markup-compatibility/2006">
              <mc:Choice xmlns:v="urn:schemas-microsoft-com:vml" Requires="v">
                <p:oleObj spid="_x0000_s11302" name="Clip" r:id="rId26" imgW="11451960" imgH="11377440" progId="MS_ClipArt_Gallery.5">
                  <p:embed/>
                </p:oleObj>
              </mc:Choice>
              <mc:Fallback>
                <p:oleObj name="Clip" r:id="rId26" imgW="11451960" imgH="11377440" progId="MS_ClipArt_Gallery.5">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5486400"/>
                        <a:ext cx="609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80" name="Object 40">
            <a:hlinkClick r:id="" action="ppaction://ole?verb=0"/>
          </p:cNvPr>
          <p:cNvGraphicFramePr>
            <a:graphicFrameLocks/>
          </p:cNvGraphicFramePr>
          <p:nvPr/>
        </p:nvGraphicFramePr>
        <p:xfrm>
          <a:off x="4572000" y="3886200"/>
          <a:ext cx="609600" cy="338138"/>
        </p:xfrm>
        <a:graphic>
          <a:graphicData uri="http://schemas.openxmlformats.org/presentationml/2006/ole">
            <mc:AlternateContent xmlns:mc="http://schemas.openxmlformats.org/markup-compatibility/2006">
              <mc:Choice xmlns:v="urn:schemas-microsoft-com:vml" Requires="v">
                <p:oleObj spid="_x0000_s11303" name="Clip" r:id="rId27" imgW="11451960" imgH="11377440" progId="MS_ClipArt_Gallery.5">
                  <p:embed/>
                </p:oleObj>
              </mc:Choice>
              <mc:Fallback>
                <p:oleObj name="Clip" r:id="rId27" imgW="11451960" imgH="11377440" progId="MS_ClipArt_Gallery.5">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3886200"/>
                        <a:ext cx="609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81" name="Object 41">
            <a:hlinkClick r:id="" action="ppaction://ole?verb=0"/>
          </p:cNvPr>
          <p:cNvGraphicFramePr>
            <a:graphicFrameLocks/>
          </p:cNvGraphicFramePr>
          <p:nvPr/>
        </p:nvGraphicFramePr>
        <p:xfrm>
          <a:off x="4876800" y="3733800"/>
          <a:ext cx="609600" cy="338138"/>
        </p:xfrm>
        <a:graphic>
          <a:graphicData uri="http://schemas.openxmlformats.org/presentationml/2006/ole">
            <mc:AlternateContent xmlns:mc="http://schemas.openxmlformats.org/markup-compatibility/2006">
              <mc:Choice xmlns:v="urn:schemas-microsoft-com:vml" Requires="v">
                <p:oleObj spid="_x0000_s11304" name="Clip" r:id="rId28" imgW="11451960" imgH="11377440" progId="MS_ClipArt_Gallery.5">
                  <p:embed/>
                </p:oleObj>
              </mc:Choice>
              <mc:Fallback>
                <p:oleObj name="Clip" r:id="rId28" imgW="11451960" imgH="11377440" progId="MS_ClipArt_Gallery.5">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3733800"/>
                        <a:ext cx="609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82" name="Object 42">
            <a:hlinkClick r:id="" action="ppaction://ole?verb=0"/>
          </p:cNvPr>
          <p:cNvGraphicFramePr>
            <a:graphicFrameLocks/>
          </p:cNvGraphicFramePr>
          <p:nvPr/>
        </p:nvGraphicFramePr>
        <p:xfrm>
          <a:off x="4191000" y="4114800"/>
          <a:ext cx="609600" cy="338138"/>
        </p:xfrm>
        <a:graphic>
          <a:graphicData uri="http://schemas.openxmlformats.org/presentationml/2006/ole">
            <mc:AlternateContent xmlns:mc="http://schemas.openxmlformats.org/markup-compatibility/2006">
              <mc:Choice xmlns:v="urn:schemas-microsoft-com:vml" Requires="v">
                <p:oleObj spid="_x0000_s11305" name="Clip" r:id="rId29" imgW="11451960" imgH="11377440" progId="MS_ClipArt_Gallery.5">
                  <p:embed/>
                </p:oleObj>
              </mc:Choice>
              <mc:Fallback>
                <p:oleObj name="Clip" r:id="rId29" imgW="11451960" imgH="11377440" progId="MS_ClipArt_Gallery.5">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1000" y="4114800"/>
                        <a:ext cx="609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83" name="Object 43">
            <a:hlinkClick r:id="" action="ppaction://ole?verb=0"/>
          </p:cNvPr>
          <p:cNvGraphicFramePr>
            <a:graphicFrameLocks/>
          </p:cNvGraphicFramePr>
          <p:nvPr/>
        </p:nvGraphicFramePr>
        <p:xfrm>
          <a:off x="1752600" y="5181600"/>
          <a:ext cx="609600" cy="338138"/>
        </p:xfrm>
        <a:graphic>
          <a:graphicData uri="http://schemas.openxmlformats.org/presentationml/2006/ole">
            <mc:AlternateContent xmlns:mc="http://schemas.openxmlformats.org/markup-compatibility/2006">
              <mc:Choice xmlns:v="urn:schemas-microsoft-com:vml" Requires="v">
                <p:oleObj spid="_x0000_s11306" name="Clip" r:id="rId30" imgW="11451960" imgH="11377440" progId="MS_ClipArt_Gallery.5">
                  <p:embed/>
                </p:oleObj>
              </mc:Choice>
              <mc:Fallback>
                <p:oleObj name="Clip" r:id="rId30" imgW="11451960" imgH="11377440" progId="MS_ClipArt_Gallery.5">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5181600"/>
                        <a:ext cx="6096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84" name="Object 44">
            <a:hlinkClick r:id="" action="ppaction://ole?verb=0"/>
          </p:cNvPr>
          <p:cNvGraphicFramePr>
            <a:graphicFrameLocks/>
          </p:cNvGraphicFramePr>
          <p:nvPr/>
        </p:nvGraphicFramePr>
        <p:xfrm>
          <a:off x="5334000" y="3581400"/>
          <a:ext cx="457200" cy="228600"/>
        </p:xfrm>
        <a:graphic>
          <a:graphicData uri="http://schemas.openxmlformats.org/presentationml/2006/ole">
            <mc:AlternateContent xmlns:mc="http://schemas.openxmlformats.org/markup-compatibility/2006">
              <mc:Choice xmlns:v="urn:schemas-microsoft-com:vml" Requires="v">
                <p:oleObj spid="_x0000_s11307" name="Clip" r:id="rId31" imgW="11451960" imgH="11377440" progId="MS_ClipArt_Gallery.5">
                  <p:embed/>
                </p:oleObj>
              </mc:Choice>
              <mc:Fallback>
                <p:oleObj name="Clip" r:id="rId31" imgW="11451960" imgH="11377440" progId="MS_ClipArt_Gallery.5">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0" y="3581400"/>
                        <a:ext cx="45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85" name="Object 45">
            <a:hlinkClick r:id="" action="ppaction://ole?verb=0"/>
          </p:cNvPr>
          <p:cNvGraphicFramePr>
            <a:graphicFrameLocks/>
          </p:cNvGraphicFramePr>
          <p:nvPr/>
        </p:nvGraphicFramePr>
        <p:xfrm>
          <a:off x="5105400" y="3505200"/>
          <a:ext cx="381000" cy="152400"/>
        </p:xfrm>
        <a:graphic>
          <a:graphicData uri="http://schemas.openxmlformats.org/presentationml/2006/ole">
            <mc:AlternateContent xmlns:mc="http://schemas.openxmlformats.org/markup-compatibility/2006">
              <mc:Choice xmlns:v="urn:schemas-microsoft-com:vml" Requires="v">
                <p:oleObj spid="_x0000_s11308" name="Clip" r:id="rId32" imgW="11451960" imgH="11377440" progId="MS_ClipArt_Gallery.5">
                  <p:embed/>
                </p:oleObj>
              </mc:Choice>
              <mc:Fallback>
                <p:oleObj name="Clip" r:id="rId32" imgW="11451960" imgH="11377440" progId="MS_ClipArt_Gallery.5">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05400" y="3505200"/>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87" name="Object 47">
            <a:hlinkClick r:id="" action="ppaction://ole?verb=0"/>
          </p:cNvPr>
          <p:cNvGraphicFramePr>
            <a:graphicFrameLocks/>
          </p:cNvGraphicFramePr>
          <p:nvPr/>
        </p:nvGraphicFramePr>
        <p:xfrm>
          <a:off x="2362200" y="3962400"/>
          <a:ext cx="457200" cy="381000"/>
        </p:xfrm>
        <a:graphic>
          <a:graphicData uri="http://schemas.openxmlformats.org/presentationml/2006/ole">
            <mc:AlternateContent xmlns:mc="http://schemas.openxmlformats.org/markup-compatibility/2006">
              <mc:Choice xmlns:v="urn:schemas-microsoft-com:vml" Requires="v">
                <p:oleObj spid="_x0000_s11309" name="Microsoft ClipArt Gallery" r:id="rId33" imgW="9624960" imgH="8240400" progId="MS_ClipArt_Gallery">
                  <p:embed/>
                </p:oleObj>
              </mc:Choice>
              <mc:Fallback>
                <p:oleObj name="Microsoft ClipArt Gallery" r:id="rId33" imgW="9624960" imgH="8240400" progId="MS_ClipArt_Gallery">
                  <p:embed/>
                  <p:pic>
                    <p:nvPicPr>
                      <p:cNvPr id="0" name=""/>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62200" y="39624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6184880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04088" y="671513"/>
            <a:ext cx="7772400" cy="533400"/>
          </a:xfrm>
        </p:spPr>
        <p:txBody>
          <a:bodyPr/>
          <a:lstStyle/>
          <a:p>
            <a:r>
              <a:rPr lang="en-US" altLang="en-US" sz="2800" b="1" dirty="0" err="1">
                <a:solidFill>
                  <a:srgbClr val="800000"/>
                </a:solidFill>
              </a:rPr>
              <a:t>Polusi</a:t>
            </a:r>
            <a:r>
              <a:rPr lang="en-US" altLang="en-US" sz="2800" b="1" dirty="0">
                <a:solidFill>
                  <a:srgbClr val="800000"/>
                </a:solidFill>
              </a:rPr>
              <a:t> </a:t>
            </a:r>
            <a:r>
              <a:rPr lang="en-US" altLang="en-US" sz="2800" b="1" dirty="0" err="1">
                <a:solidFill>
                  <a:srgbClr val="800000"/>
                </a:solidFill>
              </a:rPr>
              <a:t>karbon</a:t>
            </a:r>
            <a:r>
              <a:rPr lang="en-US" altLang="en-US" sz="2800" b="1" dirty="0">
                <a:solidFill>
                  <a:srgbClr val="800000"/>
                </a:solidFill>
              </a:rPr>
              <a:t> </a:t>
            </a:r>
            <a:r>
              <a:rPr lang="en-US" altLang="en-US" sz="2800" b="1" dirty="0" err="1">
                <a:solidFill>
                  <a:srgbClr val="800000"/>
                </a:solidFill>
              </a:rPr>
              <a:t>monoksida</a:t>
            </a:r>
            <a:r>
              <a:rPr lang="en-US" altLang="en-US" sz="2800" b="1" dirty="0">
                <a:solidFill>
                  <a:srgbClr val="800000"/>
                </a:solidFill>
              </a:rPr>
              <a:t> (CO)</a:t>
            </a:r>
          </a:p>
        </p:txBody>
      </p:sp>
      <p:sp>
        <p:nvSpPr>
          <p:cNvPr id="12292" name="Text Box 4"/>
          <p:cNvSpPr txBox="1">
            <a:spLocks noChangeArrowheads="1"/>
          </p:cNvSpPr>
          <p:nvPr/>
        </p:nvSpPr>
        <p:spPr bwMode="auto">
          <a:xfrm>
            <a:off x="1355725" y="1204913"/>
            <a:ext cx="4097338"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b="1" u="none"/>
              <a:t>Sumber Pencemar:</a:t>
            </a:r>
          </a:p>
          <a:p>
            <a:endParaRPr lang="en-US" altLang="en-US" sz="1600" b="1" u="none"/>
          </a:p>
          <a:p>
            <a:pPr>
              <a:buFontTx/>
              <a:buChar char="-"/>
            </a:pPr>
            <a:r>
              <a:rPr lang="en-US" altLang="en-US" sz="1600" u="none"/>
              <a:t>Gas buang kendaraan bermotor</a:t>
            </a:r>
          </a:p>
          <a:p>
            <a:pPr>
              <a:buFontTx/>
              <a:buChar char="-"/>
            </a:pPr>
            <a:r>
              <a:rPr lang="en-US" altLang="en-US" sz="1600" u="none"/>
              <a:t> Emisi pabrik : 	Industri</a:t>
            </a:r>
          </a:p>
          <a:p>
            <a:r>
              <a:rPr lang="en-US" altLang="en-US" sz="1600" u="none"/>
              <a:t>		Pembangkit tenaga listrik</a:t>
            </a:r>
          </a:p>
          <a:p>
            <a:pPr>
              <a:buFontTx/>
              <a:buChar char="-"/>
            </a:pPr>
            <a:r>
              <a:rPr lang="en-US" altLang="en-US" sz="1600" u="none"/>
              <a:t>Asap rokok -----</a:t>
            </a:r>
            <a:r>
              <a:rPr lang="en-US" altLang="en-US" sz="1600" u="none">
                <a:sym typeface="Wingdings" charset="2"/>
              </a:rPr>
              <a:t> 1000 – 5000 ppm CO</a:t>
            </a:r>
          </a:p>
          <a:p>
            <a:pPr>
              <a:buFontTx/>
              <a:buChar char="-"/>
            </a:pPr>
            <a:endParaRPr lang="en-US" altLang="en-US" sz="1600" u="none"/>
          </a:p>
          <a:p>
            <a:r>
              <a:rPr lang="en-US" altLang="en-US" sz="1600" b="1" u="none"/>
              <a:t>Standar:</a:t>
            </a:r>
          </a:p>
          <a:p>
            <a:endParaRPr lang="en-US" altLang="en-US" sz="1600" b="1" u="none"/>
          </a:p>
          <a:p>
            <a:r>
              <a:rPr lang="en-US" altLang="en-US" sz="1600" b="1" u="none"/>
              <a:t>Maksimum 	</a:t>
            </a:r>
            <a:r>
              <a:rPr lang="en-US" altLang="en-US" sz="1600" u="none"/>
              <a:t>9 ppm selama 8 jam</a:t>
            </a:r>
          </a:p>
          <a:p>
            <a:r>
              <a:rPr lang="en-US" altLang="en-US" sz="1600" u="none"/>
              <a:t>		20 ppm selama satu jam</a:t>
            </a:r>
          </a:p>
          <a:p>
            <a:endParaRPr lang="en-US" altLang="en-US" sz="1600" u="none"/>
          </a:p>
          <a:p>
            <a:r>
              <a:rPr lang="en-US" altLang="en-US" sz="1600" b="1" u="none"/>
              <a:t>Toksisitas</a:t>
            </a:r>
            <a:r>
              <a:rPr lang="en-US" altLang="en-US" sz="1600" u="none"/>
              <a:t>:	-mirip flu</a:t>
            </a:r>
          </a:p>
          <a:p>
            <a:r>
              <a:rPr lang="en-US" altLang="en-US" sz="1600" u="none"/>
              <a:t>		-silent killer</a:t>
            </a:r>
          </a:p>
          <a:p>
            <a:r>
              <a:rPr lang="en-US" altLang="en-US" sz="1600" u="none"/>
              <a:t>		- Kronis -</a:t>
            </a:r>
            <a:r>
              <a:rPr lang="en-US" altLang="en-US" sz="1600" u="none">
                <a:sym typeface="Wingdings" charset="2"/>
              </a:rPr>
              <a:t>5-6jam</a:t>
            </a:r>
          </a:p>
          <a:p>
            <a:endParaRPr lang="en-US" altLang="en-US" sz="1600" u="none">
              <a:sym typeface="Wingdings" charset="2"/>
            </a:endParaRPr>
          </a:p>
          <a:p>
            <a:r>
              <a:rPr lang="en-US" altLang="en-US" sz="1600" b="1" u="none">
                <a:sym typeface="Wingdings" charset="2"/>
              </a:rPr>
              <a:t>Gejala</a:t>
            </a:r>
            <a:r>
              <a:rPr lang="en-US" altLang="en-US" sz="1600" u="none">
                <a:sym typeface="Wingdings" charset="2"/>
              </a:rPr>
              <a:t>		Sakit kepala</a:t>
            </a:r>
          </a:p>
          <a:p>
            <a:r>
              <a:rPr lang="en-US" altLang="en-US" sz="1600" u="none">
                <a:sym typeface="Wingdings" charset="2"/>
              </a:rPr>
              <a:t>		Pening</a:t>
            </a:r>
          </a:p>
          <a:p>
            <a:r>
              <a:rPr lang="en-US" altLang="en-US" sz="1600" u="none">
                <a:sym typeface="Wingdings" charset="2"/>
              </a:rPr>
              <a:t>		Lemah</a:t>
            </a:r>
          </a:p>
          <a:p>
            <a:r>
              <a:rPr lang="en-US" altLang="en-US" sz="1600" u="none">
                <a:sym typeface="Wingdings" charset="2"/>
              </a:rPr>
              <a:t>		Mual</a:t>
            </a:r>
            <a:endParaRPr lang="en-US" altLang="en-US" sz="1600" u="none"/>
          </a:p>
        </p:txBody>
      </p:sp>
    </p:spTree>
    <p:extLst>
      <p:ext uri="{BB962C8B-B14F-4D97-AF65-F5344CB8AC3E}">
        <p14:creationId xmlns:p14="http://schemas.microsoft.com/office/powerpoint/2010/main" val="711633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98488" y="743744"/>
            <a:ext cx="7848600" cy="533400"/>
          </a:xfrm>
        </p:spPr>
        <p:txBody>
          <a:bodyPr/>
          <a:lstStyle/>
          <a:p>
            <a:r>
              <a:rPr lang="en-US" altLang="en-US" sz="2000" b="1" dirty="0" err="1">
                <a:solidFill>
                  <a:srgbClr val="800000"/>
                </a:solidFill>
              </a:rPr>
              <a:t>Mekanisme</a:t>
            </a:r>
            <a:r>
              <a:rPr lang="en-US" altLang="en-US" sz="2000" b="1" dirty="0">
                <a:solidFill>
                  <a:srgbClr val="800000"/>
                </a:solidFill>
              </a:rPr>
              <a:t> </a:t>
            </a:r>
            <a:r>
              <a:rPr lang="en-US" altLang="en-US" sz="2000" b="1" dirty="0" err="1">
                <a:solidFill>
                  <a:srgbClr val="800000"/>
                </a:solidFill>
              </a:rPr>
              <a:t>toksisitas</a:t>
            </a:r>
            <a:endParaRPr lang="en-US" altLang="en-US" sz="2000" b="1" dirty="0">
              <a:solidFill>
                <a:srgbClr val="800000"/>
              </a:solidFill>
            </a:endParaRPr>
          </a:p>
        </p:txBody>
      </p:sp>
      <p:sp>
        <p:nvSpPr>
          <p:cNvPr id="13316" name="Text Box 4"/>
          <p:cNvSpPr txBox="1">
            <a:spLocks noChangeArrowheads="1"/>
          </p:cNvSpPr>
          <p:nvPr/>
        </p:nvSpPr>
        <p:spPr bwMode="auto">
          <a:xfrm>
            <a:off x="1127125" y="1204913"/>
            <a:ext cx="7319963"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b="1" u="none" dirty="0"/>
              <a:t>CO di </a:t>
            </a:r>
            <a:r>
              <a:rPr lang="en-US" altLang="en-US" sz="1600" b="1" u="none" dirty="0" err="1"/>
              <a:t>Udara</a:t>
            </a:r>
            <a:endParaRPr lang="en-US" altLang="en-US" sz="1600" b="1" u="none" dirty="0"/>
          </a:p>
          <a:p>
            <a:endParaRPr lang="en-US" altLang="en-US" sz="1600" b="1" u="none" dirty="0"/>
          </a:p>
          <a:p>
            <a:endParaRPr lang="en-US" altLang="en-US" sz="1600" b="1" u="none" dirty="0"/>
          </a:p>
          <a:p>
            <a:r>
              <a:rPr lang="en-US" altLang="en-US" sz="1600" b="1" u="none" dirty="0" err="1"/>
              <a:t>Paru-paru</a:t>
            </a:r>
            <a:endParaRPr lang="en-US" altLang="en-US" sz="1600" b="1" u="none" dirty="0"/>
          </a:p>
          <a:p>
            <a:endParaRPr lang="en-US" altLang="en-US" sz="1600" b="1" u="none" dirty="0"/>
          </a:p>
          <a:p>
            <a:endParaRPr lang="en-US" altLang="en-US" sz="1600" b="1" u="none" dirty="0"/>
          </a:p>
          <a:p>
            <a:r>
              <a:rPr lang="en-US" altLang="en-US" sz="1600" b="1" u="none" dirty="0" err="1"/>
              <a:t>Darah</a:t>
            </a:r>
            <a:r>
              <a:rPr lang="en-US" altLang="en-US" sz="1600" b="1" u="none" dirty="0"/>
              <a:t>				</a:t>
            </a:r>
            <a:r>
              <a:rPr lang="en-US" altLang="en-US" sz="1600" b="1" u="none" dirty="0" err="1"/>
              <a:t>COHb</a:t>
            </a:r>
            <a:r>
              <a:rPr lang="en-US" altLang="en-US" sz="1600" b="1" u="none" dirty="0"/>
              <a:t>-</a:t>
            </a:r>
            <a:r>
              <a:rPr lang="en-US" altLang="en-US" sz="1600" b="1" u="none" dirty="0">
                <a:sym typeface="Wingdings" charset="2"/>
              </a:rPr>
              <a:t></a:t>
            </a:r>
            <a:r>
              <a:rPr lang="en-US" altLang="en-US" sz="1600" b="1" u="none" dirty="0" err="1"/>
              <a:t>Intensitas</a:t>
            </a:r>
            <a:r>
              <a:rPr lang="en-US" altLang="en-US" sz="1600" b="1" u="none" dirty="0"/>
              <a:t> </a:t>
            </a:r>
            <a:r>
              <a:rPr lang="en-US" altLang="en-US" sz="1600" b="1" u="none" dirty="0" err="1"/>
              <a:t>iakatannya</a:t>
            </a:r>
            <a:r>
              <a:rPr lang="en-US" altLang="en-US" sz="1600" b="1" u="none" dirty="0"/>
              <a:t> 250XO2</a:t>
            </a:r>
          </a:p>
          <a:p>
            <a:endParaRPr lang="en-US" altLang="en-US" sz="1600" b="1" u="none" dirty="0"/>
          </a:p>
          <a:p>
            <a:endParaRPr lang="en-US" altLang="en-US" sz="1600" b="1" u="none" dirty="0"/>
          </a:p>
          <a:p>
            <a:r>
              <a:rPr lang="en-US" altLang="en-US" sz="1600" b="1" u="none" dirty="0"/>
              <a:t>					</a:t>
            </a:r>
            <a:r>
              <a:rPr lang="en-US" altLang="en-US" sz="1600" b="1" u="none" dirty="0" err="1"/>
              <a:t>Jaringan</a:t>
            </a:r>
            <a:r>
              <a:rPr lang="en-US" altLang="en-US" sz="1600" b="1" u="none" dirty="0"/>
              <a:t> </a:t>
            </a:r>
            <a:r>
              <a:rPr lang="en-US" altLang="en-US" sz="1600" b="1" u="none" dirty="0" err="1"/>
              <a:t>kurang</a:t>
            </a:r>
            <a:r>
              <a:rPr lang="en-US" altLang="en-US" sz="1600" b="1" u="none" dirty="0"/>
              <a:t> </a:t>
            </a:r>
            <a:r>
              <a:rPr lang="en-US" altLang="en-US" sz="1600" b="1" u="none" dirty="0" err="1"/>
              <a:t>oksigen</a:t>
            </a:r>
            <a:endParaRPr lang="en-US" altLang="en-US" sz="1600" b="1" u="none" dirty="0"/>
          </a:p>
          <a:p>
            <a:endParaRPr lang="en-US" altLang="en-US" sz="1600" b="1" u="none" dirty="0"/>
          </a:p>
          <a:p>
            <a:r>
              <a:rPr lang="en-US" altLang="en-US" sz="1600" b="1" u="none" dirty="0"/>
              <a:t>					</a:t>
            </a:r>
            <a:r>
              <a:rPr lang="en-US" altLang="en-US" sz="1600" b="1" u="none" dirty="0" err="1"/>
              <a:t>Nekrosis</a:t>
            </a:r>
            <a:r>
              <a:rPr lang="en-US" altLang="en-US" sz="1600" b="1" u="none" dirty="0"/>
              <a:t>		</a:t>
            </a:r>
            <a:r>
              <a:rPr lang="en-US" altLang="en-US" sz="1600" b="1" u="none" dirty="0" err="1"/>
              <a:t>Mati</a:t>
            </a:r>
            <a:endParaRPr lang="en-US" altLang="en-US" sz="1600" b="1" u="none" dirty="0"/>
          </a:p>
        </p:txBody>
      </p:sp>
      <p:sp>
        <p:nvSpPr>
          <p:cNvPr id="13317" name="Line 5"/>
          <p:cNvSpPr>
            <a:spLocks noChangeShapeType="1"/>
          </p:cNvSpPr>
          <p:nvPr/>
        </p:nvSpPr>
        <p:spPr bwMode="auto">
          <a:xfrm>
            <a:off x="1600200" y="1600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18" name="Line 6"/>
          <p:cNvSpPr>
            <a:spLocks noChangeShapeType="1"/>
          </p:cNvSpPr>
          <p:nvPr/>
        </p:nvSpPr>
        <p:spPr bwMode="auto">
          <a:xfrm>
            <a:off x="1600200" y="2286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19" name="Line 7"/>
          <p:cNvSpPr>
            <a:spLocks noChangeShapeType="1"/>
          </p:cNvSpPr>
          <p:nvPr/>
        </p:nvSpPr>
        <p:spPr bwMode="auto">
          <a:xfrm>
            <a:off x="1905000" y="2819400"/>
            <a:ext cx="2819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0" name="Line 8"/>
          <p:cNvSpPr>
            <a:spLocks noChangeShapeType="1"/>
          </p:cNvSpPr>
          <p:nvPr/>
        </p:nvSpPr>
        <p:spPr bwMode="auto">
          <a:xfrm>
            <a:off x="5105400" y="2971800"/>
            <a:ext cx="990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1" name="Line 9"/>
          <p:cNvSpPr>
            <a:spLocks noChangeShapeType="1"/>
          </p:cNvSpPr>
          <p:nvPr/>
        </p:nvSpPr>
        <p:spPr bwMode="auto">
          <a:xfrm flipH="1">
            <a:off x="6400800" y="3733800"/>
            <a:ext cx="381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2" name="Line 10"/>
          <p:cNvSpPr>
            <a:spLocks noChangeShapeType="1"/>
          </p:cNvSpPr>
          <p:nvPr/>
        </p:nvSpPr>
        <p:spPr bwMode="auto">
          <a:xfrm>
            <a:off x="6781800" y="41148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13325" name="Object 13"/>
          <p:cNvGraphicFramePr>
            <a:graphicFrameLocks noChangeAspect="1"/>
          </p:cNvGraphicFramePr>
          <p:nvPr/>
        </p:nvGraphicFramePr>
        <p:xfrm>
          <a:off x="914400" y="3124200"/>
          <a:ext cx="4191000" cy="1695450"/>
        </p:xfrm>
        <a:graphic>
          <a:graphicData uri="http://schemas.openxmlformats.org/presentationml/2006/ole">
            <mc:AlternateContent xmlns:mc="http://schemas.openxmlformats.org/markup-compatibility/2006">
              <mc:Choice xmlns:v="urn:schemas-microsoft-com:vml" Requires="v">
                <p:oleObj spid="_x0000_s13316" name="Document" r:id="rId3" imgW="5733360" imgH="2319120" progId="Word.Document.8">
                  <p:embed/>
                </p:oleObj>
              </mc:Choice>
              <mc:Fallback>
                <p:oleObj name="Document" r:id="rId3" imgW="5733360" imgH="23191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124200"/>
                        <a:ext cx="41910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330" name="Object 18"/>
          <p:cNvGraphicFramePr>
            <a:graphicFrameLocks noChangeAspect="1"/>
          </p:cNvGraphicFramePr>
          <p:nvPr/>
        </p:nvGraphicFramePr>
        <p:xfrm>
          <a:off x="2895600" y="4876800"/>
          <a:ext cx="3810000" cy="1730375"/>
        </p:xfrm>
        <a:graphic>
          <a:graphicData uri="http://schemas.openxmlformats.org/presentationml/2006/ole">
            <mc:AlternateContent xmlns:mc="http://schemas.openxmlformats.org/markup-compatibility/2006">
              <mc:Choice xmlns:v="urn:schemas-microsoft-com:vml" Requires="v">
                <p:oleObj spid="_x0000_s13317" name="Document" r:id="rId5" imgW="5733360" imgH="2606760" progId="Word.Document.8">
                  <p:embed/>
                </p:oleObj>
              </mc:Choice>
              <mc:Fallback>
                <p:oleObj name="Document" r:id="rId5" imgW="5733360" imgH="260676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876800"/>
                        <a:ext cx="3810000" cy="173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08704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95300" y="762000"/>
            <a:ext cx="8229600" cy="568326"/>
          </a:xfrm>
        </p:spPr>
        <p:txBody>
          <a:bodyPr/>
          <a:lstStyle/>
          <a:p>
            <a:r>
              <a:rPr lang="en-US" altLang="en-US" sz="2800" b="1" dirty="0" err="1">
                <a:solidFill>
                  <a:srgbClr val="800000"/>
                </a:solidFill>
              </a:rPr>
              <a:t>Gejala</a:t>
            </a:r>
            <a:r>
              <a:rPr lang="en-US" altLang="en-US" sz="2800" b="1" dirty="0">
                <a:solidFill>
                  <a:srgbClr val="800000"/>
                </a:solidFill>
              </a:rPr>
              <a:t> </a:t>
            </a:r>
            <a:r>
              <a:rPr lang="en-US" altLang="en-US" sz="2800" b="1" dirty="0" err="1">
                <a:solidFill>
                  <a:srgbClr val="800000"/>
                </a:solidFill>
              </a:rPr>
              <a:t>tosisitas</a:t>
            </a:r>
            <a:r>
              <a:rPr lang="en-US" altLang="en-US" sz="2800" b="1" dirty="0">
                <a:solidFill>
                  <a:srgbClr val="800000"/>
                </a:solidFill>
              </a:rPr>
              <a:t> CO</a:t>
            </a:r>
          </a:p>
        </p:txBody>
      </p:sp>
      <p:graphicFrame>
        <p:nvGraphicFramePr>
          <p:cNvPr id="14340" name="Object 4"/>
          <p:cNvGraphicFramePr>
            <a:graphicFrameLocks noChangeAspect="1"/>
          </p:cNvGraphicFramePr>
          <p:nvPr>
            <p:extLst>
              <p:ext uri="{D42A27DB-BD31-4B8C-83A1-F6EECF244321}">
                <p14:modId xmlns:p14="http://schemas.microsoft.com/office/powerpoint/2010/main" val="1826804653"/>
              </p:ext>
            </p:extLst>
          </p:nvPr>
        </p:nvGraphicFramePr>
        <p:xfrm>
          <a:off x="1295400" y="1470533"/>
          <a:ext cx="6934200" cy="4881563"/>
        </p:xfrm>
        <a:graphic>
          <a:graphicData uri="http://schemas.openxmlformats.org/presentationml/2006/ole">
            <mc:AlternateContent xmlns:mc="http://schemas.openxmlformats.org/markup-compatibility/2006">
              <mc:Choice xmlns:v="urn:schemas-microsoft-com:vml" Requires="v">
                <p:oleObj spid="_x0000_s14339" name="Document" r:id="rId3" imgW="5877000" imgH="4137480" progId="Word.Document.8">
                  <p:embed/>
                </p:oleObj>
              </mc:Choice>
              <mc:Fallback>
                <p:oleObj name="Document" r:id="rId3" imgW="5877000" imgH="41374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470533"/>
                        <a:ext cx="6934200" cy="488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341" name="Line 5"/>
          <p:cNvSpPr>
            <a:spLocks noChangeShapeType="1"/>
          </p:cNvSpPr>
          <p:nvPr/>
        </p:nvSpPr>
        <p:spPr bwMode="auto">
          <a:xfrm>
            <a:off x="1295400" y="2106168"/>
            <a:ext cx="6629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373056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457200"/>
            <a:ext cx="8229600" cy="1143000"/>
          </a:xfrm>
        </p:spPr>
        <p:txBody>
          <a:bodyPr/>
          <a:lstStyle/>
          <a:p>
            <a:r>
              <a:rPr lang="en-US" altLang="en-US" sz="3600" b="1" dirty="0" err="1"/>
              <a:t>Dampak</a:t>
            </a:r>
            <a:r>
              <a:rPr lang="en-US" altLang="en-US" sz="3600" b="1" dirty="0"/>
              <a:t> </a:t>
            </a:r>
            <a:r>
              <a:rPr lang="en-US" altLang="en-US" sz="3600" b="1" dirty="0" err="1"/>
              <a:t>polutan</a:t>
            </a:r>
            <a:r>
              <a:rPr lang="en-US" altLang="en-US" sz="3600" b="1" dirty="0"/>
              <a:t> </a:t>
            </a:r>
            <a:r>
              <a:rPr lang="en-US" altLang="en-US" sz="3600" b="1" dirty="0" err="1"/>
              <a:t>udara</a:t>
            </a:r>
            <a:r>
              <a:rPr lang="en-US" altLang="en-US" sz="3600" b="1" dirty="0"/>
              <a:t> </a:t>
            </a:r>
            <a:r>
              <a:rPr lang="en-US" altLang="en-US" sz="3600" b="1" dirty="0" err="1"/>
              <a:t>pada</a:t>
            </a:r>
            <a:r>
              <a:rPr lang="en-US" altLang="en-US" sz="3600" b="1" dirty="0"/>
              <a:t> </a:t>
            </a:r>
            <a:r>
              <a:rPr lang="en-US" altLang="en-US" sz="3600" b="1" dirty="0" err="1"/>
              <a:t>kesehatan</a:t>
            </a:r>
            <a:r>
              <a:rPr lang="en-US" altLang="en-US" sz="3600" b="1" dirty="0"/>
              <a:t> </a:t>
            </a:r>
            <a:r>
              <a:rPr lang="en-US" altLang="en-US" sz="3600" b="1" dirty="0" err="1"/>
              <a:t>dan</a:t>
            </a:r>
            <a:r>
              <a:rPr lang="en-US" altLang="en-US" sz="3600" b="1" dirty="0"/>
              <a:t> </a:t>
            </a:r>
            <a:r>
              <a:rPr lang="en-US" altLang="en-US" sz="3600" b="1" dirty="0" err="1"/>
              <a:t>lingkungan</a:t>
            </a:r>
            <a:r>
              <a:rPr lang="en-US" altLang="en-US" sz="3600" b="1" dirty="0"/>
              <a:t>.</a:t>
            </a:r>
          </a:p>
        </p:txBody>
      </p:sp>
      <p:sp>
        <p:nvSpPr>
          <p:cNvPr id="31747" name="Rectangle 3"/>
          <p:cNvSpPr>
            <a:spLocks noGrp="1" noChangeArrowheads="1"/>
          </p:cNvSpPr>
          <p:nvPr>
            <p:ph idx="1"/>
          </p:nvPr>
        </p:nvSpPr>
        <p:spPr>
          <a:xfrm>
            <a:off x="457200" y="1600200"/>
            <a:ext cx="8229600" cy="5257800"/>
          </a:xfrm>
        </p:spPr>
        <p:txBody>
          <a:bodyPr/>
          <a:lstStyle/>
          <a:p>
            <a:pPr>
              <a:lnSpc>
                <a:spcPct val="80000"/>
              </a:lnSpc>
            </a:pPr>
            <a:r>
              <a:rPr lang="en-US" altLang="en-US" sz="2000" b="1"/>
              <a:t>Karbon monoksida</a:t>
            </a:r>
            <a:endParaRPr lang="en-US" altLang="en-US" sz="2000"/>
          </a:p>
          <a:p>
            <a:pPr>
              <a:lnSpc>
                <a:spcPct val="80000"/>
              </a:lnSpc>
            </a:pPr>
            <a:r>
              <a:rPr lang="en-US" altLang="en-US" sz="2000"/>
              <a:t>Emisi CO di negara berkembang, dengan nyata meningkat 40 % dari emisi dunia tahun 1980 sampai 58% dalam tahun 2005.</a:t>
            </a:r>
          </a:p>
          <a:p>
            <a:pPr>
              <a:lnSpc>
                <a:spcPct val="80000"/>
              </a:lnSpc>
            </a:pPr>
            <a:r>
              <a:rPr lang="en-US" altLang="en-US" sz="2000"/>
              <a:t>CO adalah gas yang tidak berwarna, tidak berbau, dan tidak berasa dan sedikit lebih berat dari udara. Penghirupan CO mempunyai dampak pada kesehatan manusia karena affinitas hemoglobin dalam darah untuk CO adalah kira-kira 240 kali dari affinitas untuk oksigen. Segera setelah terhirup, CO membentuk ikatan koordinasi dengan atom besi dari kompleks </a:t>
            </a:r>
            <a:r>
              <a:rPr lang="en-US" altLang="en-US" sz="2000" i="1"/>
              <a:t>protohaem</a:t>
            </a:r>
            <a:r>
              <a:rPr lang="en-US" altLang="en-US" sz="2000"/>
              <a:t> dalam hemoglobin untuk menghasilkan karboksihemoglobin (COHb). </a:t>
            </a:r>
            <a:endParaRPr lang="en-US" altLang="en-US" sz="2000" b="1"/>
          </a:p>
          <a:p>
            <a:pPr>
              <a:lnSpc>
                <a:spcPct val="80000"/>
              </a:lnSpc>
            </a:pPr>
            <a:r>
              <a:rPr lang="en-US" altLang="en-US" sz="2000" b="1"/>
              <a:t>Tingkat COHb dalam manusia</a:t>
            </a:r>
            <a:r>
              <a:rPr lang="en-US" altLang="en-US" sz="2000"/>
              <a:t> dapat mencapai 3 %. Kenaikan tingkat COHb adalah berbahaya untuk orang-orang  yang </a:t>
            </a:r>
            <a:r>
              <a:rPr lang="en-US" altLang="en-US" sz="2000" u="sng"/>
              <a:t>berpenyakit hati dan pernapasan, wanita hamil, dan anak-anak</a:t>
            </a:r>
            <a:r>
              <a:rPr lang="en-US" altLang="en-US" sz="2000"/>
              <a:t>. Tingkat COHb mendekati 1,2 sampai 1,5 % di dapatkan dalam populasi normal. </a:t>
            </a:r>
          </a:p>
        </p:txBody>
      </p:sp>
    </p:spTree>
    <p:extLst>
      <p:ext uri="{BB962C8B-B14F-4D97-AF65-F5344CB8AC3E}">
        <p14:creationId xmlns:p14="http://schemas.microsoft.com/office/powerpoint/2010/main" val="1986456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lstStyle/>
          <a:p>
            <a:pPr>
              <a:lnSpc>
                <a:spcPct val="90000"/>
              </a:lnSpc>
            </a:pPr>
            <a:r>
              <a:rPr lang="fr-FR" altLang="en-US" sz="2400"/>
              <a:t>Tingkat 10% COHb belum mempunyai pengaruh.</a:t>
            </a:r>
            <a:endParaRPr lang="en-US" altLang="en-US" sz="2400"/>
          </a:p>
          <a:p>
            <a:pPr>
              <a:lnSpc>
                <a:spcPct val="90000"/>
              </a:lnSpc>
            </a:pPr>
            <a:r>
              <a:rPr lang="en-US" altLang="en-US" sz="2400"/>
              <a:t>Tingkat antara 10–30% akan menyebabkan sakit kepala.</a:t>
            </a:r>
          </a:p>
          <a:p>
            <a:pPr>
              <a:lnSpc>
                <a:spcPct val="90000"/>
              </a:lnSpc>
            </a:pPr>
            <a:r>
              <a:rPr lang="en-US" altLang="en-US" sz="2400"/>
              <a:t>Pada tingkat 30-40% menyebabkan sakit kepala yang hebat, lemah, mengurangi penglihatan dan kolapse.</a:t>
            </a:r>
          </a:p>
          <a:p>
            <a:pPr>
              <a:lnSpc>
                <a:spcPct val="90000"/>
              </a:lnSpc>
            </a:pPr>
            <a:r>
              <a:rPr lang="en-US" altLang="en-US" sz="2400"/>
              <a:t>Bila 70-80% dapat menyebabkan meninggal dalam waktu beberapa jam,</a:t>
            </a:r>
          </a:p>
          <a:p>
            <a:pPr>
              <a:lnSpc>
                <a:spcPct val="90000"/>
              </a:lnSpc>
            </a:pPr>
            <a:r>
              <a:rPr lang="en-US" altLang="en-US" sz="2400"/>
              <a:t>Dan pada 80-90 % meninggal dalam waktu kurang dari 1 jam.</a:t>
            </a:r>
          </a:p>
          <a:p>
            <a:pPr>
              <a:lnSpc>
                <a:spcPct val="90000"/>
              </a:lnSpc>
            </a:pPr>
            <a:r>
              <a:rPr lang="en-US" altLang="en-US" sz="2400"/>
              <a:t>Apabila 90% dapat meninggal dalam waktu beberapa menit. </a:t>
            </a:r>
          </a:p>
        </p:txBody>
      </p:sp>
    </p:spTree>
    <p:extLst>
      <p:ext uri="{BB962C8B-B14F-4D97-AF65-F5344CB8AC3E}">
        <p14:creationId xmlns:p14="http://schemas.microsoft.com/office/powerpoint/2010/main" val="1560920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3" name="Object 3"/>
          <p:cNvGraphicFramePr>
            <a:graphicFrameLocks noGrp="1" noChangeAspect="1"/>
          </p:cNvGraphicFramePr>
          <p:nvPr>
            <p:ph idx="1"/>
          </p:nvPr>
        </p:nvGraphicFramePr>
        <p:xfrm>
          <a:off x="1700213" y="457200"/>
          <a:ext cx="6046787" cy="6172200"/>
        </p:xfrm>
        <a:graphic>
          <a:graphicData uri="http://schemas.openxmlformats.org/presentationml/2006/ole">
            <mc:AlternateContent xmlns:mc="http://schemas.openxmlformats.org/markup-compatibility/2006">
              <mc:Choice xmlns:v="urn:schemas-microsoft-com:vml" Requires="v">
                <p:oleObj spid="_x0000_s10248" name="Bitmap Image" r:id="rId3" imgW="5495238" imgH="5609524" progId="Paint.Picture">
                  <p:embed/>
                </p:oleObj>
              </mc:Choice>
              <mc:Fallback>
                <p:oleObj name="Bitmap Image" r:id="rId3" imgW="5495238" imgH="560952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213" y="457200"/>
                        <a:ext cx="6046787" cy="617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83945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50938" y="214313"/>
            <a:ext cx="7793037" cy="819150"/>
          </a:xfrm>
        </p:spPr>
        <p:txBody>
          <a:bodyPr/>
          <a:lstStyle/>
          <a:p>
            <a:r>
              <a:rPr lang="en-US" altLang="en-US" sz="4000" b="1"/>
              <a:t>Timah hitam (Pb).</a:t>
            </a:r>
          </a:p>
        </p:txBody>
      </p:sp>
      <p:sp>
        <p:nvSpPr>
          <p:cNvPr id="43011" name="Rectangle 3"/>
          <p:cNvSpPr>
            <a:spLocks noGrp="1" noChangeArrowheads="1"/>
          </p:cNvSpPr>
          <p:nvPr>
            <p:ph idx="1"/>
          </p:nvPr>
        </p:nvSpPr>
        <p:spPr>
          <a:xfrm>
            <a:off x="457200" y="1143000"/>
            <a:ext cx="8229600" cy="5715000"/>
          </a:xfrm>
        </p:spPr>
        <p:txBody>
          <a:bodyPr/>
          <a:lstStyle/>
          <a:p>
            <a:pPr>
              <a:lnSpc>
                <a:spcPct val="80000"/>
              </a:lnSpc>
            </a:pPr>
            <a:r>
              <a:rPr lang="en-US" altLang="en-US" sz="2000"/>
              <a:t>Dampak neurologik, reproduktiv, dan kemungkinan hipertensi sebagai akibat Pb. </a:t>
            </a:r>
          </a:p>
          <a:p>
            <a:pPr>
              <a:lnSpc>
                <a:spcPct val="80000"/>
              </a:lnSpc>
            </a:pPr>
            <a:r>
              <a:rPr lang="en-US" altLang="en-US" sz="2000"/>
              <a:t>Keracunan Pb dapat terjadi walaupun tanpa terkena paparan dosis utama Pb, karena badan mengakumulasi Pb dari waktu kewaktu dan keluarnya sedikit sekali. </a:t>
            </a:r>
          </a:p>
          <a:p>
            <a:pPr>
              <a:lnSpc>
                <a:spcPct val="80000"/>
              </a:lnSpc>
            </a:pPr>
            <a:r>
              <a:rPr lang="en-US" altLang="en-US" sz="2000"/>
              <a:t>Kejadian medik sekarang memperlihatkan bahwa perkembangan system saraf otak anak-anak dapat terpengaruh pada tingkat Pb-darah 10</a:t>
            </a:r>
            <a:r>
              <a:rPr lang="en-US" altLang="en-US" sz="2000">
                <a:sym typeface="Symbol" charset="2"/>
              </a:rPr>
              <a:t></a:t>
            </a:r>
            <a:r>
              <a:rPr lang="en-US" altLang="en-US" sz="2000"/>
              <a:t>g/dl. </a:t>
            </a:r>
          </a:p>
          <a:p>
            <a:pPr>
              <a:lnSpc>
                <a:spcPct val="80000"/>
              </a:lnSpc>
            </a:pPr>
            <a:r>
              <a:rPr lang="en-US" altLang="en-US" sz="2000"/>
              <a:t>Neuralgik dan kerusakan lainnya disebabkan oleh keracunan Pb mungkin irreversibel, dan pemaparan akut kadang-kadang menyebabkan kematian. </a:t>
            </a:r>
            <a:endParaRPr lang="fr-FR" altLang="en-US" sz="2000"/>
          </a:p>
          <a:p>
            <a:pPr>
              <a:lnSpc>
                <a:spcPct val="80000"/>
              </a:lnSpc>
            </a:pPr>
            <a:r>
              <a:rPr lang="fr-FR" altLang="en-US" sz="2000"/>
              <a:t>Selain itu berdampak pada sel darah, dan metabolisme vitamin D dan kalsium. </a:t>
            </a:r>
            <a:r>
              <a:rPr lang="en-US" altLang="en-US" sz="2000"/>
              <a:t>Korelasi yang pasti ditemukan antara tingkat Pb dalam bensin dan dalam aliran darah manusia.  </a:t>
            </a:r>
          </a:p>
          <a:p>
            <a:pPr>
              <a:lnSpc>
                <a:spcPct val="80000"/>
              </a:lnSpc>
            </a:pPr>
            <a:r>
              <a:rPr lang="en-US" altLang="en-US" sz="2000"/>
              <a:t>Sebagai catatan Penambahan Pb dalam bensin secara drastis menurun di AS antara tahun 1972 dan 1984, dan penurunan yang tajam dalam tingkat Pb lingkungan (ambien) sejalan dengan tingkat Pb darah yang di pantau pada saat yang sama. Kontributor Pb udara adalah metal smelter, Pabrik baterai, dan emisi dari fuel additivies dan bensin bertimbal. Sumber utama dari bentuk organiknya adalah </a:t>
            </a:r>
            <a:r>
              <a:rPr lang="en-US" altLang="en-US" sz="2000" i="1"/>
              <a:t>tetra-alkyl-lead</a:t>
            </a:r>
            <a:r>
              <a:rPr lang="en-US" altLang="en-US" sz="2000"/>
              <a:t> additive bensin.</a:t>
            </a:r>
          </a:p>
        </p:txBody>
      </p:sp>
    </p:spTree>
    <p:extLst>
      <p:ext uri="{BB962C8B-B14F-4D97-AF65-F5344CB8AC3E}">
        <p14:creationId xmlns:p14="http://schemas.microsoft.com/office/powerpoint/2010/main" val="1539210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457200"/>
            <a:ext cx="8229600" cy="1143000"/>
          </a:xfrm>
        </p:spPr>
        <p:txBody>
          <a:bodyPr/>
          <a:lstStyle/>
          <a:p>
            <a:r>
              <a:rPr lang="en-US" altLang="en-US" sz="3200" b="1" dirty="0"/>
              <a:t>Gas </a:t>
            </a:r>
            <a:r>
              <a:rPr lang="en-US" altLang="en-US" sz="3200" b="1" dirty="0" err="1"/>
              <a:t>Rumah</a:t>
            </a:r>
            <a:r>
              <a:rPr lang="en-US" altLang="en-US" sz="3200" b="1" dirty="0"/>
              <a:t> </a:t>
            </a:r>
            <a:r>
              <a:rPr lang="en-US" altLang="en-US" sz="3200" b="1" dirty="0" err="1"/>
              <a:t>Kaca</a:t>
            </a:r>
            <a:r>
              <a:rPr lang="en-US" altLang="en-US" sz="3200" b="1" dirty="0"/>
              <a:t>. </a:t>
            </a:r>
            <a:r>
              <a:rPr lang="fr-FR" altLang="en-US" sz="3200" b="1" dirty="0"/>
              <a:t>(</a:t>
            </a:r>
            <a:r>
              <a:rPr lang="fr-FR" altLang="en-US" sz="3200" b="1" dirty="0" err="1"/>
              <a:t>Karbon</a:t>
            </a:r>
            <a:r>
              <a:rPr lang="fr-FR" altLang="en-US" sz="3200" b="1" dirty="0"/>
              <a:t> </a:t>
            </a:r>
            <a:r>
              <a:rPr lang="fr-FR" altLang="en-US" sz="3200" b="1" dirty="0" err="1"/>
              <a:t>dioksida</a:t>
            </a:r>
            <a:r>
              <a:rPr lang="fr-FR" altLang="en-US" sz="3200" b="1" dirty="0"/>
              <a:t> dan </a:t>
            </a:r>
            <a:r>
              <a:rPr lang="fr-FR" altLang="en-US" sz="3200" b="1" dirty="0" err="1"/>
              <a:t>Pengaruh</a:t>
            </a:r>
            <a:r>
              <a:rPr lang="fr-FR" altLang="en-US" sz="3200" b="1" dirty="0"/>
              <a:t> </a:t>
            </a:r>
            <a:r>
              <a:rPr lang="fr-FR" altLang="en-US" sz="3200" b="1" dirty="0" err="1"/>
              <a:t>Rumah</a:t>
            </a:r>
            <a:r>
              <a:rPr lang="fr-FR" altLang="en-US" sz="3200" b="1" dirty="0"/>
              <a:t> </a:t>
            </a:r>
            <a:r>
              <a:rPr lang="fr-FR" altLang="en-US" sz="3200" b="1" dirty="0" err="1"/>
              <a:t>kaca</a:t>
            </a:r>
            <a:r>
              <a:rPr lang="fr-FR" altLang="en-US" sz="3200" b="1" dirty="0"/>
              <a:t>).</a:t>
            </a:r>
            <a:endParaRPr lang="en-US" altLang="en-US" sz="3200" dirty="0"/>
          </a:p>
        </p:txBody>
      </p:sp>
      <p:sp>
        <p:nvSpPr>
          <p:cNvPr id="44035" name="Rectangle 3"/>
          <p:cNvSpPr>
            <a:spLocks noGrp="1" noChangeArrowheads="1"/>
          </p:cNvSpPr>
          <p:nvPr>
            <p:ph idx="1"/>
          </p:nvPr>
        </p:nvSpPr>
        <p:spPr/>
        <p:txBody>
          <a:bodyPr/>
          <a:lstStyle/>
          <a:p>
            <a:pPr>
              <a:lnSpc>
                <a:spcPct val="80000"/>
              </a:lnSpc>
            </a:pPr>
            <a:r>
              <a:rPr lang="fr-FR" altLang="en-US" sz="2400"/>
              <a:t>Peningkatan Karbon dioksida (CO2), nitrous oksida (N2O), metan (CH4) , ozon ground-level (O3), dan khlorofluorokarbon (CFCs), Gas-gas ini menyerap radiasi inframerah (IR) dari bumi, dan berdampak permukaan bumi terselimuti oleh gas tersebut yang mengakibatkan panasnya terperangkap di bumi dan menyebabkan dampak rumah kaca. </a:t>
            </a:r>
            <a:endParaRPr lang="en-US" altLang="en-US" sz="2400"/>
          </a:p>
          <a:p>
            <a:pPr>
              <a:lnSpc>
                <a:spcPct val="80000"/>
              </a:lnSpc>
            </a:pPr>
            <a:r>
              <a:rPr lang="en-US" altLang="en-US" sz="2400"/>
              <a:t>Perkiraan 50 % pemanasan global adalah kontribusi CO2, CFCs adalah 20 %, metan (CH4) adalah 16 %, ozon (O3) ground-level kira-kira 8%, N2O adalah 6 %. CFCs , CH4 , O3, dan N2O menyerap radiasi inframerah yang lebih efektiv dari pada CO2, dan secara keseluruhan kemampuan heat-trappingnya kemungkinan sama dengan CO2.</a:t>
            </a:r>
          </a:p>
        </p:txBody>
      </p:sp>
    </p:spTree>
    <p:extLst>
      <p:ext uri="{BB962C8B-B14F-4D97-AF65-F5344CB8AC3E}">
        <p14:creationId xmlns:p14="http://schemas.microsoft.com/office/powerpoint/2010/main" val="1657341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23900" y="693738"/>
            <a:ext cx="7696200" cy="609600"/>
          </a:xfrm>
        </p:spPr>
        <p:txBody>
          <a:bodyPr/>
          <a:lstStyle/>
          <a:p>
            <a:r>
              <a:rPr lang="en-US" altLang="en-US" sz="2400" b="1" dirty="0" err="1">
                <a:solidFill>
                  <a:srgbClr val="800000"/>
                </a:solidFill>
              </a:rPr>
              <a:t>Toksisitas</a:t>
            </a:r>
            <a:r>
              <a:rPr lang="en-US" altLang="en-US" sz="2400" b="1" dirty="0">
                <a:solidFill>
                  <a:srgbClr val="800000"/>
                </a:solidFill>
              </a:rPr>
              <a:t> O3</a:t>
            </a:r>
          </a:p>
        </p:txBody>
      </p:sp>
      <p:sp>
        <p:nvSpPr>
          <p:cNvPr id="15364" name="Text Box 4"/>
          <p:cNvSpPr txBox="1">
            <a:spLocks noChangeArrowheads="1"/>
          </p:cNvSpPr>
          <p:nvPr/>
        </p:nvSpPr>
        <p:spPr bwMode="auto">
          <a:xfrm>
            <a:off x="974725" y="1077913"/>
            <a:ext cx="4983163"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400" b="1" u="none"/>
              <a:t>Ada dua bentuk ozon (O3):</a:t>
            </a:r>
          </a:p>
          <a:p>
            <a:endParaRPr lang="en-US" altLang="en-US" sz="1400" b="1" u="none"/>
          </a:p>
          <a:p>
            <a:pPr>
              <a:buFontTx/>
              <a:buChar char="-"/>
            </a:pPr>
            <a:r>
              <a:rPr lang="en-US" altLang="en-US" sz="1400" b="1" u="none"/>
              <a:t>Ozon yang buruk: </a:t>
            </a:r>
          </a:p>
          <a:p>
            <a:pPr lvl="1">
              <a:buFontTx/>
              <a:buChar char="-"/>
            </a:pPr>
            <a:r>
              <a:rPr lang="en-US" altLang="en-US" sz="1400" u="none"/>
              <a:t>Terbentuk dari energi matahari dengan reaksi fotokimia</a:t>
            </a:r>
          </a:p>
          <a:p>
            <a:pPr lvl="1">
              <a:buFontTx/>
              <a:buChar char="-"/>
            </a:pPr>
            <a:r>
              <a:rPr lang="en-US" altLang="en-US" sz="1400" u="none"/>
              <a:t>terjadi waktu siang hari</a:t>
            </a:r>
          </a:p>
          <a:p>
            <a:pPr lvl="1">
              <a:buFontTx/>
              <a:buChar char="-"/>
            </a:pPr>
            <a:r>
              <a:rPr lang="en-US" altLang="en-US" sz="1400" u="none"/>
              <a:t>Terdapat di lapisan troposfer</a:t>
            </a:r>
          </a:p>
          <a:p>
            <a:pPr>
              <a:buFontTx/>
              <a:buChar char="-"/>
            </a:pPr>
            <a:endParaRPr lang="en-US" altLang="en-US" sz="1400" u="none"/>
          </a:p>
          <a:p>
            <a:pPr>
              <a:buFontTx/>
              <a:buChar char="-"/>
            </a:pPr>
            <a:r>
              <a:rPr lang="en-US" altLang="en-US" sz="1400" b="1" u="none"/>
              <a:t>Ozon yang baik: </a:t>
            </a:r>
          </a:p>
          <a:p>
            <a:pPr lvl="1">
              <a:buFontTx/>
              <a:buChar char="-"/>
            </a:pPr>
            <a:r>
              <a:rPr lang="en-US" altLang="en-US" sz="1400" u="none"/>
              <a:t>Terdapat dilapisan stratosfer</a:t>
            </a:r>
          </a:p>
          <a:p>
            <a:pPr lvl="1">
              <a:buFontTx/>
              <a:buChar char="-"/>
            </a:pPr>
            <a:r>
              <a:rPr lang="en-US" altLang="en-US" sz="1400" u="none"/>
              <a:t>Berguna untuk menahan sinar ultraviolet dari sinar matahari</a:t>
            </a:r>
          </a:p>
          <a:p>
            <a:pPr lvl="1">
              <a:buFontTx/>
              <a:buChar char="-"/>
            </a:pPr>
            <a:r>
              <a:rPr lang="en-US" altLang="en-US" sz="1400" u="none"/>
              <a:t>Dipecah pada peristiwa polusi udara oleh Cl (dari freon)</a:t>
            </a:r>
          </a:p>
        </p:txBody>
      </p:sp>
      <p:sp>
        <p:nvSpPr>
          <p:cNvPr id="15365" name="Text Box 5"/>
          <p:cNvSpPr txBox="1">
            <a:spLocks noChangeArrowheads="1"/>
          </p:cNvSpPr>
          <p:nvPr/>
        </p:nvSpPr>
        <p:spPr bwMode="auto">
          <a:xfrm>
            <a:off x="898525" y="3668713"/>
            <a:ext cx="7815263"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400" u="none"/>
              <a:t>O3	terhisap	Kontak dengan jaringan paru	energi kimia		merusak jaringan</a:t>
            </a:r>
          </a:p>
          <a:p>
            <a:endParaRPr lang="en-US" altLang="en-US" sz="1400" u="none"/>
          </a:p>
          <a:p>
            <a:r>
              <a:rPr lang="en-US" altLang="en-US" sz="1400" u="none"/>
              <a:t>Lama menghirup 		Kerusakan paru permanen</a:t>
            </a:r>
          </a:p>
          <a:p>
            <a:endParaRPr lang="en-US" altLang="en-US" sz="1400" u="none"/>
          </a:p>
          <a:p>
            <a:r>
              <a:rPr lang="en-US" altLang="en-US" sz="1400" u="none"/>
              <a:t>Gejala:</a:t>
            </a:r>
          </a:p>
          <a:p>
            <a:pPr lvl="1">
              <a:buFontTx/>
              <a:buChar char="-"/>
            </a:pPr>
            <a:r>
              <a:rPr lang="en-US" altLang="en-US" sz="1400" u="none"/>
              <a:t>iritasi hidung dan tenggorokan</a:t>
            </a:r>
          </a:p>
          <a:p>
            <a:pPr lvl="1">
              <a:buFontTx/>
              <a:buChar char="-"/>
            </a:pPr>
            <a:r>
              <a:rPr lang="en-US" altLang="en-US" sz="1400" u="none"/>
              <a:t>Ekskresi mukus meningkat</a:t>
            </a:r>
          </a:p>
          <a:p>
            <a:pPr lvl="1">
              <a:buFontTx/>
              <a:buChar char="-"/>
            </a:pPr>
            <a:r>
              <a:rPr lang="en-US" altLang="en-US" sz="1400" u="none"/>
              <a:t>Iritasi mata dan sakit kepala</a:t>
            </a:r>
          </a:p>
          <a:p>
            <a:pPr lvl="1">
              <a:buFontTx/>
              <a:buChar char="-"/>
            </a:pPr>
            <a:r>
              <a:rPr lang="en-US" altLang="en-US" sz="1400" u="none"/>
              <a:t>Sesak nafas			sakit dibagian dada</a:t>
            </a:r>
          </a:p>
        </p:txBody>
      </p:sp>
      <p:sp>
        <p:nvSpPr>
          <p:cNvPr id="15366" name="Line 6"/>
          <p:cNvSpPr>
            <a:spLocks noChangeShapeType="1"/>
          </p:cNvSpPr>
          <p:nvPr/>
        </p:nvSpPr>
        <p:spPr bwMode="auto">
          <a:xfrm>
            <a:off x="1219200" y="38100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67" name="Line 7"/>
          <p:cNvSpPr>
            <a:spLocks noChangeShapeType="1"/>
          </p:cNvSpPr>
          <p:nvPr/>
        </p:nvSpPr>
        <p:spPr bwMode="auto">
          <a:xfrm>
            <a:off x="5029200" y="38100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68" name="Line 8"/>
          <p:cNvSpPr>
            <a:spLocks noChangeShapeType="1"/>
          </p:cNvSpPr>
          <p:nvPr/>
        </p:nvSpPr>
        <p:spPr bwMode="auto">
          <a:xfrm>
            <a:off x="6553200" y="38100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69" name="Line 9"/>
          <p:cNvSpPr>
            <a:spLocks noChangeShapeType="1"/>
          </p:cNvSpPr>
          <p:nvPr/>
        </p:nvSpPr>
        <p:spPr bwMode="auto">
          <a:xfrm>
            <a:off x="2286000" y="42672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70" name="Line 10"/>
          <p:cNvSpPr>
            <a:spLocks noChangeShapeType="1"/>
          </p:cNvSpPr>
          <p:nvPr/>
        </p:nvSpPr>
        <p:spPr bwMode="auto">
          <a:xfrm>
            <a:off x="2590800" y="38100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71" name="Line 11"/>
          <p:cNvSpPr>
            <a:spLocks noChangeShapeType="1"/>
          </p:cNvSpPr>
          <p:nvPr/>
        </p:nvSpPr>
        <p:spPr bwMode="auto">
          <a:xfrm>
            <a:off x="2514600" y="5562600"/>
            <a:ext cx="2057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274836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85800"/>
            <a:ext cx="7772400" cy="1066800"/>
          </a:xfrm>
        </p:spPr>
        <p:txBody>
          <a:bodyPr/>
          <a:lstStyle/>
          <a:p>
            <a:r>
              <a:rPr lang="en-US" altLang="en-US" b="1" dirty="0" err="1"/>
              <a:t>Pencemaran</a:t>
            </a:r>
            <a:r>
              <a:rPr lang="en-US" altLang="en-US" b="1" dirty="0"/>
              <a:t> </a:t>
            </a:r>
            <a:r>
              <a:rPr lang="en-US" altLang="en-US" b="1" dirty="0" err="1"/>
              <a:t>Udara</a:t>
            </a:r>
            <a:endParaRPr lang="en-US" altLang="en-US" b="1" dirty="0"/>
          </a:p>
        </p:txBody>
      </p:sp>
      <p:sp>
        <p:nvSpPr>
          <p:cNvPr id="2051" name="Rectangle 3"/>
          <p:cNvSpPr>
            <a:spLocks noGrp="1" noChangeArrowheads="1"/>
          </p:cNvSpPr>
          <p:nvPr>
            <p:ph type="subTitle" idx="1"/>
          </p:nvPr>
        </p:nvSpPr>
        <p:spPr>
          <a:xfrm>
            <a:off x="685800" y="1752600"/>
            <a:ext cx="8153400" cy="4800600"/>
          </a:xfrm>
        </p:spPr>
        <p:txBody>
          <a:bodyPr/>
          <a:lstStyle/>
          <a:p>
            <a:pPr algn="l"/>
            <a:r>
              <a:rPr lang="en-US" altLang="en-US" b="1" dirty="0" err="1">
                <a:solidFill>
                  <a:schemeClr val="tx1"/>
                </a:solidFill>
              </a:rPr>
              <a:t>Pencemaran</a:t>
            </a:r>
            <a:r>
              <a:rPr lang="en-US" altLang="en-US" b="1" dirty="0">
                <a:solidFill>
                  <a:schemeClr val="tx1"/>
                </a:solidFill>
              </a:rPr>
              <a:t> </a:t>
            </a:r>
            <a:r>
              <a:rPr lang="en-US" altLang="en-US" b="1" dirty="0" err="1">
                <a:solidFill>
                  <a:schemeClr val="tx1"/>
                </a:solidFill>
              </a:rPr>
              <a:t>udara</a:t>
            </a:r>
            <a:r>
              <a:rPr lang="en-US" altLang="en-US" dirty="0">
                <a:solidFill>
                  <a:schemeClr val="tx1"/>
                </a:solidFill>
              </a:rPr>
              <a:t> </a:t>
            </a:r>
            <a:r>
              <a:rPr lang="en-US" altLang="en-US" dirty="0" err="1">
                <a:solidFill>
                  <a:schemeClr val="tx1"/>
                </a:solidFill>
              </a:rPr>
              <a:t>adalah</a:t>
            </a:r>
            <a:r>
              <a:rPr lang="en-US" altLang="en-US" dirty="0">
                <a:solidFill>
                  <a:schemeClr val="tx1"/>
                </a:solidFill>
              </a:rPr>
              <a:t> </a:t>
            </a:r>
            <a:r>
              <a:rPr lang="en-US" altLang="en-US" dirty="0" err="1">
                <a:solidFill>
                  <a:schemeClr val="tx1"/>
                </a:solidFill>
              </a:rPr>
              <a:t>terdapatnya</a:t>
            </a:r>
            <a:r>
              <a:rPr lang="en-US" altLang="en-US" dirty="0">
                <a:solidFill>
                  <a:schemeClr val="tx1"/>
                </a:solidFill>
              </a:rPr>
              <a:t> </a:t>
            </a:r>
            <a:r>
              <a:rPr lang="en-US" altLang="en-US" dirty="0" err="1">
                <a:solidFill>
                  <a:schemeClr val="tx1"/>
                </a:solidFill>
              </a:rPr>
              <a:t>satu</a:t>
            </a:r>
            <a:r>
              <a:rPr lang="en-US" altLang="en-US" dirty="0">
                <a:solidFill>
                  <a:schemeClr val="tx1"/>
                </a:solidFill>
              </a:rPr>
              <a:t> </a:t>
            </a:r>
            <a:r>
              <a:rPr lang="en-US" altLang="en-US" dirty="0" err="1">
                <a:solidFill>
                  <a:schemeClr val="tx1"/>
                </a:solidFill>
              </a:rPr>
              <a:t>atau</a:t>
            </a:r>
            <a:r>
              <a:rPr lang="en-US" altLang="en-US" dirty="0">
                <a:solidFill>
                  <a:schemeClr val="tx1"/>
                </a:solidFill>
              </a:rPr>
              <a:t> </a:t>
            </a:r>
            <a:r>
              <a:rPr lang="en-US" altLang="en-US" dirty="0" err="1">
                <a:solidFill>
                  <a:schemeClr val="tx1"/>
                </a:solidFill>
              </a:rPr>
              <a:t>lebih</a:t>
            </a:r>
            <a:r>
              <a:rPr lang="en-US" altLang="en-US" dirty="0">
                <a:solidFill>
                  <a:schemeClr val="tx1"/>
                </a:solidFill>
              </a:rPr>
              <a:t> </a:t>
            </a:r>
            <a:r>
              <a:rPr lang="en-US" altLang="en-US" dirty="0" err="1">
                <a:solidFill>
                  <a:schemeClr val="tx1"/>
                </a:solidFill>
              </a:rPr>
              <a:t>kontaminan</a:t>
            </a:r>
            <a:r>
              <a:rPr lang="en-US" altLang="en-US" dirty="0">
                <a:solidFill>
                  <a:schemeClr val="tx1"/>
                </a:solidFill>
              </a:rPr>
              <a:t> ( </a:t>
            </a:r>
            <a:r>
              <a:rPr lang="en-US" altLang="en-US" dirty="0" err="1">
                <a:solidFill>
                  <a:schemeClr val="tx1"/>
                </a:solidFill>
              </a:rPr>
              <a:t>yaitu</a:t>
            </a:r>
            <a:r>
              <a:rPr lang="en-US" altLang="en-US" dirty="0">
                <a:solidFill>
                  <a:schemeClr val="tx1"/>
                </a:solidFill>
              </a:rPr>
              <a:t> ; </a:t>
            </a:r>
            <a:r>
              <a:rPr lang="en-US" altLang="en-US" dirty="0" err="1">
                <a:solidFill>
                  <a:schemeClr val="tx1"/>
                </a:solidFill>
              </a:rPr>
              <a:t>debu</a:t>
            </a:r>
            <a:r>
              <a:rPr lang="en-US" altLang="en-US" dirty="0">
                <a:solidFill>
                  <a:schemeClr val="tx1"/>
                </a:solidFill>
              </a:rPr>
              <a:t>, </a:t>
            </a:r>
            <a:r>
              <a:rPr lang="en-US" altLang="en-US" dirty="0" err="1">
                <a:solidFill>
                  <a:schemeClr val="tx1"/>
                </a:solidFill>
              </a:rPr>
              <a:t>jelaga</a:t>
            </a:r>
            <a:r>
              <a:rPr lang="en-US" altLang="en-US" dirty="0">
                <a:solidFill>
                  <a:schemeClr val="tx1"/>
                </a:solidFill>
              </a:rPr>
              <a:t>, gas, </a:t>
            </a:r>
            <a:r>
              <a:rPr lang="en-US" altLang="en-US" dirty="0" err="1">
                <a:solidFill>
                  <a:schemeClr val="tx1"/>
                </a:solidFill>
              </a:rPr>
              <a:t>kabut</a:t>
            </a:r>
            <a:r>
              <a:rPr lang="en-US" altLang="en-US" dirty="0">
                <a:solidFill>
                  <a:schemeClr val="tx1"/>
                </a:solidFill>
              </a:rPr>
              <a:t>, </a:t>
            </a:r>
            <a:r>
              <a:rPr lang="en-US" altLang="en-US" dirty="0" err="1">
                <a:solidFill>
                  <a:schemeClr val="tx1"/>
                </a:solidFill>
              </a:rPr>
              <a:t>bau</a:t>
            </a:r>
            <a:r>
              <a:rPr lang="en-US" altLang="en-US" dirty="0">
                <a:solidFill>
                  <a:schemeClr val="tx1"/>
                </a:solidFill>
              </a:rPr>
              <a:t>, asap </a:t>
            </a:r>
            <a:r>
              <a:rPr lang="en-US" altLang="en-US" dirty="0" err="1">
                <a:solidFill>
                  <a:schemeClr val="tx1"/>
                </a:solidFill>
              </a:rPr>
              <a:t>atau</a:t>
            </a:r>
            <a:r>
              <a:rPr lang="en-US" altLang="en-US" dirty="0">
                <a:solidFill>
                  <a:schemeClr val="tx1"/>
                </a:solidFill>
              </a:rPr>
              <a:t> </a:t>
            </a:r>
            <a:r>
              <a:rPr lang="en-US" altLang="en-US" dirty="0" err="1">
                <a:solidFill>
                  <a:schemeClr val="tx1"/>
                </a:solidFill>
              </a:rPr>
              <a:t>uap</a:t>
            </a:r>
            <a:r>
              <a:rPr lang="en-US" altLang="en-US" dirty="0">
                <a:solidFill>
                  <a:schemeClr val="tx1"/>
                </a:solidFill>
              </a:rPr>
              <a:t>) di </a:t>
            </a:r>
            <a:r>
              <a:rPr lang="en-US" altLang="en-US" dirty="0" err="1">
                <a:solidFill>
                  <a:schemeClr val="tx1"/>
                </a:solidFill>
              </a:rPr>
              <a:t>atmosfir</a:t>
            </a:r>
            <a:r>
              <a:rPr lang="en-US" altLang="en-US" dirty="0">
                <a:solidFill>
                  <a:schemeClr val="tx1"/>
                </a:solidFill>
              </a:rPr>
              <a:t> </a:t>
            </a:r>
            <a:r>
              <a:rPr lang="en-US" altLang="en-US" dirty="0" err="1">
                <a:solidFill>
                  <a:schemeClr val="tx1"/>
                </a:solidFill>
              </a:rPr>
              <a:t>dalam</a:t>
            </a:r>
            <a:r>
              <a:rPr lang="en-US" altLang="en-US" dirty="0">
                <a:solidFill>
                  <a:schemeClr val="tx1"/>
                </a:solidFill>
              </a:rPr>
              <a:t> </a:t>
            </a:r>
            <a:r>
              <a:rPr lang="en-US" altLang="en-US" dirty="0" err="1">
                <a:solidFill>
                  <a:schemeClr val="tx1"/>
                </a:solidFill>
              </a:rPr>
              <a:t>jumlah</a:t>
            </a:r>
            <a:r>
              <a:rPr lang="en-US" altLang="en-US" dirty="0">
                <a:solidFill>
                  <a:schemeClr val="tx1"/>
                </a:solidFill>
              </a:rPr>
              <a:t> yang </a:t>
            </a:r>
            <a:r>
              <a:rPr lang="en-US" altLang="en-US" dirty="0" err="1">
                <a:solidFill>
                  <a:schemeClr val="tx1"/>
                </a:solidFill>
              </a:rPr>
              <a:t>cukup</a:t>
            </a:r>
            <a:r>
              <a:rPr lang="en-US" altLang="en-US" dirty="0">
                <a:solidFill>
                  <a:schemeClr val="tx1"/>
                </a:solidFill>
              </a:rPr>
              <a:t>, yang </a:t>
            </a:r>
            <a:r>
              <a:rPr lang="en-US" altLang="en-US" dirty="0" err="1">
                <a:solidFill>
                  <a:schemeClr val="tx1"/>
                </a:solidFill>
              </a:rPr>
              <a:t>bersifat</a:t>
            </a:r>
            <a:r>
              <a:rPr lang="en-US" altLang="en-US" dirty="0">
                <a:solidFill>
                  <a:schemeClr val="tx1"/>
                </a:solidFill>
              </a:rPr>
              <a:t> </a:t>
            </a:r>
            <a:r>
              <a:rPr lang="en-US" altLang="en-US" dirty="0" err="1">
                <a:solidFill>
                  <a:schemeClr val="tx1"/>
                </a:solidFill>
              </a:rPr>
              <a:t>dan</a:t>
            </a:r>
            <a:r>
              <a:rPr lang="en-US" altLang="en-US" dirty="0">
                <a:solidFill>
                  <a:schemeClr val="tx1"/>
                </a:solidFill>
              </a:rPr>
              <a:t> </a:t>
            </a:r>
            <a:r>
              <a:rPr lang="en-US" altLang="en-US" dirty="0" err="1">
                <a:solidFill>
                  <a:schemeClr val="tx1"/>
                </a:solidFill>
              </a:rPr>
              <a:t>dalam</a:t>
            </a:r>
            <a:r>
              <a:rPr lang="en-US" altLang="en-US" dirty="0">
                <a:solidFill>
                  <a:schemeClr val="tx1"/>
                </a:solidFill>
              </a:rPr>
              <a:t> </a:t>
            </a:r>
            <a:r>
              <a:rPr lang="en-US" altLang="en-US" dirty="0" err="1">
                <a:solidFill>
                  <a:schemeClr val="tx1"/>
                </a:solidFill>
              </a:rPr>
              <a:t>jangka</a:t>
            </a:r>
            <a:r>
              <a:rPr lang="en-US" altLang="en-US" dirty="0">
                <a:solidFill>
                  <a:schemeClr val="tx1"/>
                </a:solidFill>
              </a:rPr>
              <a:t> </a:t>
            </a:r>
            <a:r>
              <a:rPr lang="en-US" altLang="en-US" dirty="0" err="1">
                <a:solidFill>
                  <a:schemeClr val="tx1"/>
                </a:solidFill>
              </a:rPr>
              <a:t>waktu</a:t>
            </a:r>
            <a:r>
              <a:rPr lang="en-US" altLang="en-US" dirty="0">
                <a:solidFill>
                  <a:schemeClr val="tx1"/>
                </a:solidFill>
              </a:rPr>
              <a:t> </a:t>
            </a:r>
            <a:r>
              <a:rPr lang="en-US" altLang="en-US" dirty="0" err="1">
                <a:solidFill>
                  <a:schemeClr val="tx1"/>
                </a:solidFill>
              </a:rPr>
              <a:t>terentu</a:t>
            </a:r>
            <a:r>
              <a:rPr lang="en-US" altLang="en-US" dirty="0">
                <a:solidFill>
                  <a:schemeClr val="tx1"/>
                </a:solidFill>
              </a:rPr>
              <a:t> </a:t>
            </a:r>
            <a:r>
              <a:rPr lang="en-US" altLang="en-US" dirty="0" err="1">
                <a:solidFill>
                  <a:schemeClr val="tx1"/>
                </a:solidFill>
              </a:rPr>
              <a:t>akan</a:t>
            </a:r>
            <a:r>
              <a:rPr lang="en-US" altLang="en-US" dirty="0">
                <a:solidFill>
                  <a:schemeClr val="tx1"/>
                </a:solidFill>
              </a:rPr>
              <a:t> </a:t>
            </a:r>
            <a:r>
              <a:rPr lang="en-US" altLang="en-US" dirty="0" err="1">
                <a:solidFill>
                  <a:schemeClr val="tx1"/>
                </a:solidFill>
              </a:rPr>
              <a:t>membahayakan</a:t>
            </a:r>
            <a:r>
              <a:rPr lang="en-US" altLang="en-US" dirty="0">
                <a:solidFill>
                  <a:schemeClr val="tx1"/>
                </a:solidFill>
              </a:rPr>
              <a:t> </a:t>
            </a:r>
            <a:r>
              <a:rPr lang="en-US" altLang="en-US" dirty="0" err="1">
                <a:solidFill>
                  <a:schemeClr val="tx1"/>
                </a:solidFill>
              </a:rPr>
              <a:t>kehidupan</a:t>
            </a:r>
            <a:r>
              <a:rPr lang="en-US" altLang="en-US" dirty="0">
                <a:solidFill>
                  <a:schemeClr val="tx1"/>
                </a:solidFill>
              </a:rPr>
              <a:t> </a:t>
            </a:r>
            <a:r>
              <a:rPr lang="en-US" altLang="en-US" dirty="0" err="1">
                <a:solidFill>
                  <a:schemeClr val="tx1"/>
                </a:solidFill>
              </a:rPr>
              <a:t>manusia</a:t>
            </a:r>
            <a:r>
              <a:rPr lang="en-US" altLang="en-US" dirty="0">
                <a:solidFill>
                  <a:schemeClr val="tx1"/>
                </a:solidFill>
              </a:rPr>
              <a:t>, </a:t>
            </a:r>
            <a:r>
              <a:rPr lang="en-US" altLang="en-US" dirty="0" err="1">
                <a:solidFill>
                  <a:schemeClr val="tx1"/>
                </a:solidFill>
              </a:rPr>
              <a:t>tumbuhan</a:t>
            </a:r>
            <a:r>
              <a:rPr lang="en-US" altLang="en-US" dirty="0">
                <a:solidFill>
                  <a:schemeClr val="tx1"/>
                </a:solidFill>
              </a:rPr>
              <a:t> , </a:t>
            </a:r>
            <a:r>
              <a:rPr lang="en-US" altLang="en-US" dirty="0" err="1">
                <a:solidFill>
                  <a:schemeClr val="tx1"/>
                </a:solidFill>
              </a:rPr>
              <a:t>dan</a:t>
            </a:r>
            <a:r>
              <a:rPr lang="en-US" altLang="en-US" dirty="0">
                <a:solidFill>
                  <a:schemeClr val="tx1"/>
                </a:solidFill>
              </a:rPr>
              <a:t> </a:t>
            </a:r>
            <a:r>
              <a:rPr lang="en-US" altLang="en-US" dirty="0" err="1">
                <a:solidFill>
                  <a:schemeClr val="tx1"/>
                </a:solidFill>
              </a:rPr>
              <a:t>binatang</a:t>
            </a:r>
            <a:r>
              <a:rPr lang="en-US" altLang="en-US" dirty="0">
                <a:solidFill>
                  <a:schemeClr val="tx1"/>
                </a:solidFill>
              </a:rPr>
              <a:t>.</a:t>
            </a:r>
          </a:p>
        </p:txBody>
      </p:sp>
    </p:spTree>
    <p:extLst>
      <p:ext uri="{BB962C8B-B14F-4D97-AF65-F5344CB8AC3E}">
        <p14:creationId xmlns:p14="http://schemas.microsoft.com/office/powerpoint/2010/main" val="722834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75481" y="636587"/>
            <a:ext cx="7793037" cy="1012825"/>
          </a:xfrm>
        </p:spPr>
        <p:txBody>
          <a:bodyPr/>
          <a:lstStyle/>
          <a:p>
            <a:r>
              <a:rPr lang="en-US" altLang="en-US" b="1"/>
              <a:t>Ozone (O3).</a:t>
            </a:r>
          </a:p>
        </p:txBody>
      </p:sp>
      <p:sp>
        <p:nvSpPr>
          <p:cNvPr id="50179" name="Rectangle 3"/>
          <p:cNvSpPr>
            <a:spLocks noGrp="1" noChangeArrowheads="1"/>
          </p:cNvSpPr>
          <p:nvPr>
            <p:ph idx="1"/>
          </p:nvPr>
        </p:nvSpPr>
        <p:spPr>
          <a:xfrm>
            <a:off x="457200" y="1143000"/>
            <a:ext cx="8229600" cy="5486400"/>
          </a:xfrm>
        </p:spPr>
        <p:txBody>
          <a:bodyPr/>
          <a:lstStyle/>
          <a:p>
            <a:pPr marL="0" indent="0">
              <a:lnSpc>
                <a:spcPct val="80000"/>
              </a:lnSpc>
              <a:buNone/>
            </a:pPr>
            <a:r>
              <a:rPr lang="en-US" altLang="en-US" sz="2400" b="1" dirty="0"/>
              <a:t>	</a:t>
            </a:r>
            <a:endParaRPr lang="en-US" altLang="en-US" sz="2400" dirty="0"/>
          </a:p>
          <a:p>
            <a:pPr>
              <a:lnSpc>
                <a:spcPct val="80000"/>
              </a:lnSpc>
            </a:pPr>
            <a:r>
              <a:rPr lang="en-US" altLang="en-US" sz="2400" b="1" dirty="0" err="1"/>
              <a:t>Ozon</a:t>
            </a:r>
            <a:r>
              <a:rPr lang="en-US" altLang="en-US" sz="2400" b="1" dirty="0"/>
              <a:t> </a:t>
            </a:r>
            <a:r>
              <a:rPr lang="en-US" altLang="en-US" sz="2400" b="1" dirty="0" err="1"/>
              <a:t>terdapat</a:t>
            </a:r>
            <a:r>
              <a:rPr lang="en-US" altLang="en-US" sz="2400" b="1" dirty="0"/>
              <a:t> di </a:t>
            </a:r>
            <a:r>
              <a:rPr lang="en-US" altLang="en-US" sz="2400" b="1" dirty="0" err="1"/>
              <a:t>atmosfir</a:t>
            </a:r>
            <a:r>
              <a:rPr lang="en-US" altLang="en-US" sz="2400" b="1" dirty="0"/>
              <a:t> </a:t>
            </a:r>
            <a:r>
              <a:rPr lang="en-US" altLang="en-US" sz="2400" b="1" dirty="0" err="1"/>
              <a:t>dapat</a:t>
            </a:r>
            <a:r>
              <a:rPr lang="en-US" altLang="en-US" sz="2400" b="1" dirty="0"/>
              <a:t> </a:t>
            </a:r>
            <a:r>
              <a:rPr lang="en-US" altLang="en-US" sz="2400" b="1" dirty="0" err="1"/>
              <a:t>berbahaya</a:t>
            </a:r>
            <a:r>
              <a:rPr lang="en-US" altLang="en-US" sz="2400" b="1" dirty="0"/>
              <a:t> </a:t>
            </a:r>
            <a:r>
              <a:rPr lang="en-US" altLang="en-US" sz="2400" b="1" dirty="0" err="1"/>
              <a:t>atau</a:t>
            </a:r>
            <a:r>
              <a:rPr lang="en-US" altLang="en-US" sz="2400" b="1" dirty="0"/>
              <a:t> </a:t>
            </a:r>
            <a:r>
              <a:rPr lang="en-US" altLang="en-US" sz="2400" b="1" dirty="0" err="1"/>
              <a:t>menguntungkan</a:t>
            </a:r>
            <a:r>
              <a:rPr lang="en-US" altLang="en-US" sz="2400" b="1" dirty="0"/>
              <a:t> </a:t>
            </a:r>
            <a:r>
              <a:rPr lang="en-US" altLang="en-US" sz="2400" b="1" dirty="0" err="1"/>
              <a:t>bagi</a:t>
            </a:r>
            <a:r>
              <a:rPr lang="en-US" altLang="en-US" sz="2400" b="1" dirty="0"/>
              <a:t> </a:t>
            </a:r>
            <a:r>
              <a:rPr lang="en-US" altLang="en-US" sz="2400" b="1" dirty="0" err="1"/>
              <a:t>kehidupan</a:t>
            </a:r>
            <a:r>
              <a:rPr lang="en-US" altLang="en-US" sz="2400" b="1" dirty="0"/>
              <a:t> </a:t>
            </a:r>
            <a:r>
              <a:rPr lang="en-US" altLang="en-US" sz="2400" b="1" dirty="0" err="1"/>
              <a:t>dan</a:t>
            </a:r>
            <a:r>
              <a:rPr lang="en-US" altLang="en-US" sz="2400" b="1" dirty="0"/>
              <a:t> </a:t>
            </a:r>
            <a:r>
              <a:rPr lang="en-US" altLang="en-US" sz="2400" b="1" dirty="0" err="1"/>
              <a:t>kesehatan</a:t>
            </a:r>
            <a:r>
              <a:rPr lang="en-US" altLang="en-US" sz="2400" b="1" dirty="0"/>
              <a:t>, </a:t>
            </a:r>
            <a:r>
              <a:rPr lang="en-US" altLang="en-US" sz="2400" b="1" dirty="0" err="1"/>
              <a:t>tergantung</a:t>
            </a:r>
            <a:r>
              <a:rPr lang="en-US" altLang="en-US" sz="2400" b="1" dirty="0"/>
              <a:t> </a:t>
            </a:r>
            <a:r>
              <a:rPr lang="en-US" altLang="en-US" sz="2400" b="1" dirty="0" err="1"/>
              <a:t>kepada</a:t>
            </a:r>
            <a:r>
              <a:rPr lang="en-US" altLang="en-US" sz="2400" b="1" dirty="0"/>
              <a:t> </a:t>
            </a:r>
            <a:r>
              <a:rPr lang="en-US" altLang="en-US" sz="2400" b="1" dirty="0" err="1"/>
              <a:t>ketinggiannya</a:t>
            </a:r>
            <a:r>
              <a:rPr lang="en-US" altLang="en-US" sz="2400" b="1" dirty="0"/>
              <a:t>.</a:t>
            </a:r>
            <a:endParaRPr lang="en-US" altLang="en-US" sz="2400" dirty="0"/>
          </a:p>
          <a:p>
            <a:pPr>
              <a:lnSpc>
                <a:spcPct val="80000"/>
              </a:lnSpc>
            </a:pPr>
            <a:r>
              <a:rPr lang="en-US" altLang="en-US" sz="2400" dirty="0" err="1"/>
              <a:t>Ozon</a:t>
            </a:r>
            <a:r>
              <a:rPr lang="en-US" altLang="en-US" sz="2400" dirty="0"/>
              <a:t> </a:t>
            </a:r>
            <a:r>
              <a:rPr lang="en-US" altLang="en-US" sz="2400" dirty="0" err="1"/>
              <a:t>pada</a:t>
            </a:r>
            <a:r>
              <a:rPr lang="en-US" altLang="en-US" sz="2400" dirty="0"/>
              <a:t> </a:t>
            </a:r>
            <a:r>
              <a:rPr lang="en-US" altLang="en-US" sz="2400" dirty="0" err="1"/>
              <a:t>ketinggian</a:t>
            </a:r>
            <a:r>
              <a:rPr lang="en-US" altLang="en-US" sz="2400" dirty="0"/>
              <a:t> </a:t>
            </a:r>
            <a:r>
              <a:rPr lang="en-US" altLang="en-US" sz="2400" dirty="0" err="1"/>
              <a:t>sampai</a:t>
            </a:r>
            <a:r>
              <a:rPr lang="en-US" altLang="en-US" sz="2400" dirty="0"/>
              <a:t> </a:t>
            </a:r>
            <a:r>
              <a:rPr lang="en-US" altLang="en-US" sz="2400" dirty="0" err="1"/>
              <a:t>dengan</a:t>
            </a:r>
            <a:r>
              <a:rPr lang="en-US" altLang="en-US" sz="2400" dirty="0"/>
              <a:t> 15 km (altitude </a:t>
            </a:r>
            <a:r>
              <a:rPr lang="en-US" altLang="en-US" sz="2400" dirty="0" err="1"/>
              <a:t>rendah</a:t>
            </a:r>
            <a:r>
              <a:rPr lang="en-US" altLang="en-US" sz="2400" dirty="0"/>
              <a:t>) </a:t>
            </a:r>
            <a:r>
              <a:rPr lang="en-US" altLang="en-US" sz="2400" dirty="0" err="1"/>
              <a:t>adalah</a:t>
            </a:r>
            <a:r>
              <a:rPr lang="en-US" altLang="en-US" sz="2400" dirty="0"/>
              <a:t>  </a:t>
            </a:r>
            <a:r>
              <a:rPr lang="en-US" altLang="en-US" sz="2400" dirty="0" err="1"/>
              <a:t>disebut</a:t>
            </a:r>
            <a:r>
              <a:rPr lang="en-US" altLang="en-US" sz="2400" dirty="0"/>
              <a:t> </a:t>
            </a:r>
            <a:r>
              <a:rPr lang="en-US" altLang="en-US" sz="2400" dirty="0" err="1"/>
              <a:t>sebagai</a:t>
            </a:r>
            <a:r>
              <a:rPr lang="en-US" altLang="en-US" sz="2400" dirty="0"/>
              <a:t> </a:t>
            </a:r>
            <a:r>
              <a:rPr lang="en-US" altLang="en-US" sz="2400" dirty="0" err="1"/>
              <a:t>ozon</a:t>
            </a:r>
            <a:r>
              <a:rPr lang="en-US" altLang="en-US" sz="2400" dirty="0"/>
              <a:t> </a:t>
            </a:r>
            <a:r>
              <a:rPr lang="en-US" altLang="en-US" sz="2400" dirty="0" err="1"/>
              <a:t>troposfir</a:t>
            </a:r>
            <a:r>
              <a:rPr lang="en-US" altLang="en-US" sz="2400" dirty="0"/>
              <a:t> </a:t>
            </a:r>
            <a:r>
              <a:rPr lang="en-US" altLang="en-US" sz="2400" dirty="0" err="1"/>
              <a:t>adalah</a:t>
            </a:r>
            <a:r>
              <a:rPr lang="en-US" altLang="en-US" sz="2400" dirty="0"/>
              <a:t> </a:t>
            </a:r>
            <a:r>
              <a:rPr lang="en-US" altLang="en-US" sz="2400" dirty="0" err="1"/>
              <a:t>berbahaya</a:t>
            </a:r>
            <a:r>
              <a:rPr lang="en-US" altLang="en-US" sz="2400" dirty="0"/>
              <a:t>. Hal </a:t>
            </a:r>
            <a:r>
              <a:rPr lang="en-US" altLang="en-US" sz="2400" dirty="0" err="1"/>
              <a:t>ini</a:t>
            </a:r>
            <a:r>
              <a:rPr lang="en-US" altLang="en-US" sz="2400" dirty="0"/>
              <a:t> </a:t>
            </a:r>
            <a:r>
              <a:rPr lang="en-US" altLang="en-US" sz="2400" dirty="0" err="1"/>
              <a:t>karena</a:t>
            </a:r>
            <a:r>
              <a:rPr lang="en-US" altLang="en-US" sz="2400" dirty="0"/>
              <a:t> </a:t>
            </a:r>
            <a:r>
              <a:rPr lang="en-US" altLang="en-US" sz="2400" dirty="0" err="1"/>
              <a:t>ozon</a:t>
            </a:r>
            <a:r>
              <a:rPr lang="en-US" altLang="en-US" sz="2400" dirty="0"/>
              <a:t> </a:t>
            </a:r>
            <a:r>
              <a:rPr lang="en-US" altLang="en-US" sz="2400" dirty="0" err="1"/>
              <a:t>dapat</a:t>
            </a:r>
            <a:r>
              <a:rPr lang="en-US" altLang="en-US" sz="2400" dirty="0"/>
              <a:t> </a:t>
            </a:r>
            <a:r>
              <a:rPr lang="en-US" altLang="en-US" sz="2400" dirty="0" err="1"/>
              <a:t>membentuk</a:t>
            </a:r>
            <a:r>
              <a:rPr lang="en-US" altLang="en-US" sz="2400" dirty="0"/>
              <a:t> </a:t>
            </a:r>
            <a:r>
              <a:rPr lang="en-US" altLang="en-US" sz="2400" dirty="0" err="1"/>
              <a:t>deret</a:t>
            </a:r>
            <a:r>
              <a:rPr lang="en-US" altLang="en-US" sz="2400" dirty="0"/>
              <a:t> </a:t>
            </a:r>
            <a:r>
              <a:rPr lang="en-US" altLang="en-US" sz="2400" dirty="0" err="1"/>
              <a:t>reaksi</a:t>
            </a:r>
            <a:r>
              <a:rPr lang="en-US" altLang="en-US" sz="2400" dirty="0"/>
              <a:t> </a:t>
            </a:r>
            <a:r>
              <a:rPr lang="en-US" altLang="en-US" sz="2400" dirty="0" err="1"/>
              <a:t>kimia</a:t>
            </a:r>
            <a:r>
              <a:rPr lang="en-US" altLang="en-US" sz="2400" dirty="0"/>
              <a:t> yang </a:t>
            </a:r>
            <a:r>
              <a:rPr lang="en-US" altLang="en-US" sz="2400" dirty="0" err="1"/>
              <a:t>sulit</a:t>
            </a:r>
            <a:r>
              <a:rPr lang="en-US" altLang="en-US" sz="2400" dirty="0"/>
              <a:t> </a:t>
            </a:r>
            <a:r>
              <a:rPr lang="en-US" altLang="en-US" sz="2400" dirty="0" err="1"/>
              <a:t>antara</a:t>
            </a:r>
            <a:r>
              <a:rPr lang="en-US" altLang="en-US" sz="2400" dirty="0"/>
              <a:t> </a:t>
            </a:r>
            <a:r>
              <a:rPr lang="en-US" altLang="en-US" sz="2400" dirty="0" err="1"/>
              <a:t>hidrokarbon</a:t>
            </a:r>
            <a:r>
              <a:rPr lang="en-US" altLang="en-US" sz="2400" dirty="0"/>
              <a:t> </a:t>
            </a:r>
            <a:r>
              <a:rPr lang="en-US" altLang="en-US" sz="2400" dirty="0" err="1"/>
              <a:t>dan</a:t>
            </a:r>
            <a:r>
              <a:rPr lang="en-US" altLang="en-US" sz="2400" dirty="0"/>
              <a:t> </a:t>
            </a:r>
            <a:r>
              <a:rPr lang="en-US" altLang="en-US" sz="2400" dirty="0" err="1"/>
              <a:t>oksida-oksida</a:t>
            </a:r>
            <a:r>
              <a:rPr lang="en-US" altLang="en-US" sz="2400" dirty="0"/>
              <a:t> nitrogen </a:t>
            </a:r>
            <a:r>
              <a:rPr lang="en-US" altLang="en-US" sz="2400" dirty="0" err="1"/>
              <a:t>dengan</a:t>
            </a:r>
            <a:r>
              <a:rPr lang="en-US" altLang="en-US" sz="2400" dirty="0"/>
              <a:t> </a:t>
            </a:r>
            <a:r>
              <a:rPr lang="en-US" altLang="en-US" sz="2400" dirty="0" err="1"/>
              <a:t>adanya</a:t>
            </a:r>
            <a:r>
              <a:rPr lang="en-US" altLang="en-US" sz="2400" dirty="0"/>
              <a:t> </a:t>
            </a:r>
            <a:r>
              <a:rPr lang="en-US" altLang="en-US" sz="2400" dirty="0" err="1"/>
              <a:t>cahaya</a:t>
            </a:r>
            <a:r>
              <a:rPr lang="en-US" altLang="en-US" sz="2400" dirty="0"/>
              <a:t> </a:t>
            </a:r>
            <a:r>
              <a:rPr lang="en-US" altLang="en-US" sz="2400" dirty="0" err="1"/>
              <a:t>mata</a:t>
            </a:r>
            <a:r>
              <a:rPr lang="en-US" altLang="en-US" sz="2400" dirty="0"/>
              <a:t> </a:t>
            </a:r>
            <a:r>
              <a:rPr lang="en-US" altLang="en-US" sz="2400" dirty="0" err="1"/>
              <a:t>hari</a:t>
            </a:r>
            <a:r>
              <a:rPr lang="en-US" altLang="en-US" sz="2400" dirty="0"/>
              <a:t>. </a:t>
            </a:r>
          </a:p>
          <a:p>
            <a:pPr>
              <a:lnSpc>
                <a:spcPct val="80000"/>
              </a:lnSpc>
            </a:pPr>
            <a:r>
              <a:rPr lang="en-US" altLang="en-US" sz="2400" dirty="0" err="1"/>
              <a:t>Ozon</a:t>
            </a:r>
            <a:r>
              <a:rPr lang="en-US" altLang="en-US" sz="2400" dirty="0"/>
              <a:t> </a:t>
            </a:r>
            <a:r>
              <a:rPr lang="en-US" altLang="en-US" sz="2400" dirty="0" err="1"/>
              <a:t>merupakan</a:t>
            </a:r>
            <a:r>
              <a:rPr lang="en-US" altLang="en-US" sz="2400" dirty="0"/>
              <a:t> </a:t>
            </a:r>
            <a:r>
              <a:rPr lang="en-US" altLang="en-US" sz="2400" dirty="0" err="1"/>
              <a:t>senyawa</a:t>
            </a:r>
            <a:r>
              <a:rPr lang="en-US" altLang="en-US" sz="2400" dirty="0"/>
              <a:t> </a:t>
            </a:r>
            <a:r>
              <a:rPr lang="en-US" altLang="en-US" sz="2400" dirty="0" err="1"/>
              <a:t>induk</a:t>
            </a:r>
            <a:r>
              <a:rPr lang="en-US" altLang="en-US" sz="2400" dirty="0"/>
              <a:t> </a:t>
            </a:r>
            <a:r>
              <a:rPr lang="en-US" altLang="en-US" sz="2400" dirty="0" err="1"/>
              <a:t>fotokimia</a:t>
            </a:r>
            <a:r>
              <a:rPr lang="en-US" altLang="en-US" sz="2400" dirty="0"/>
              <a:t> </a:t>
            </a:r>
            <a:r>
              <a:rPr lang="en-US" altLang="en-US" sz="2400" dirty="0" err="1"/>
              <a:t>kabut</a:t>
            </a:r>
            <a:r>
              <a:rPr lang="en-US" altLang="en-US" sz="2400" dirty="0"/>
              <a:t>, </a:t>
            </a:r>
            <a:r>
              <a:rPr lang="en-US" altLang="en-US" sz="2400" dirty="0" err="1"/>
              <a:t>dan</a:t>
            </a:r>
            <a:r>
              <a:rPr lang="en-US" altLang="en-US" sz="2400" dirty="0"/>
              <a:t> </a:t>
            </a:r>
            <a:r>
              <a:rPr lang="en-US" altLang="en-US" sz="2400" dirty="0" err="1"/>
              <a:t>dalam</a:t>
            </a:r>
            <a:r>
              <a:rPr lang="en-US" altLang="en-US" sz="2400" dirty="0"/>
              <a:t> </a:t>
            </a:r>
            <a:r>
              <a:rPr lang="en-US" altLang="en-US" sz="2400" dirty="0" err="1"/>
              <a:t>satu</a:t>
            </a:r>
            <a:r>
              <a:rPr lang="en-US" altLang="en-US" sz="2400" dirty="0"/>
              <a:t> </a:t>
            </a:r>
            <a:r>
              <a:rPr lang="en-US" altLang="en-US" sz="2400" dirty="0" err="1"/>
              <a:t>atau</a:t>
            </a:r>
            <a:r>
              <a:rPr lang="en-US" altLang="en-US" sz="2400" dirty="0"/>
              <a:t> </a:t>
            </a:r>
            <a:r>
              <a:rPr lang="en-US" altLang="en-US" sz="2400" dirty="0" err="1"/>
              <a:t>dua</a:t>
            </a:r>
            <a:r>
              <a:rPr lang="en-US" altLang="en-US" sz="2400" dirty="0"/>
              <a:t> jam </a:t>
            </a:r>
            <a:r>
              <a:rPr lang="en-US" altLang="en-US" sz="2400" dirty="0" err="1"/>
              <a:t>dengan</a:t>
            </a:r>
            <a:r>
              <a:rPr lang="en-US" altLang="en-US" sz="2400" dirty="0"/>
              <a:t> </a:t>
            </a:r>
            <a:r>
              <a:rPr lang="en-US" altLang="en-US" sz="2400" dirty="0" err="1"/>
              <a:t>kabut</a:t>
            </a:r>
            <a:r>
              <a:rPr lang="en-US" altLang="en-US" sz="2400" dirty="0"/>
              <a:t> </a:t>
            </a:r>
            <a:r>
              <a:rPr lang="en-US" altLang="en-US" sz="2400" dirty="0" err="1"/>
              <a:t>diudara</a:t>
            </a:r>
            <a:r>
              <a:rPr lang="en-US" altLang="en-US" sz="2400" dirty="0"/>
              <a:t> </a:t>
            </a:r>
            <a:r>
              <a:rPr lang="en-US" altLang="en-US" sz="2400" dirty="0" err="1"/>
              <a:t>dapat</a:t>
            </a:r>
            <a:r>
              <a:rPr lang="en-US" altLang="en-US" sz="2400" dirty="0"/>
              <a:t> </a:t>
            </a:r>
            <a:r>
              <a:rPr lang="en-US" altLang="en-US" sz="2400" dirty="0" err="1"/>
              <a:t>menghasilkan</a:t>
            </a:r>
            <a:r>
              <a:rPr lang="en-US" altLang="en-US" sz="2400" dirty="0"/>
              <a:t> </a:t>
            </a:r>
            <a:r>
              <a:rPr lang="en-US" altLang="en-US" sz="2400" dirty="0" err="1"/>
              <a:t>batuk</a:t>
            </a:r>
            <a:r>
              <a:rPr lang="en-US" altLang="en-US" sz="2400" dirty="0"/>
              <a:t>, </a:t>
            </a:r>
            <a:r>
              <a:rPr lang="en-US" altLang="en-US" sz="2400" dirty="0" err="1"/>
              <a:t>sakit</a:t>
            </a:r>
            <a:r>
              <a:rPr lang="en-US" altLang="en-US" sz="2400" dirty="0"/>
              <a:t> </a:t>
            </a:r>
            <a:r>
              <a:rPr lang="en-US" altLang="en-US" sz="2400" dirty="0" err="1"/>
              <a:t>pernapasan</a:t>
            </a:r>
            <a:r>
              <a:rPr lang="en-US" altLang="en-US" sz="2400" dirty="0"/>
              <a:t> </a:t>
            </a:r>
            <a:r>
              <a:rPr lang="en-US" altLang="en-US" sz="2400" dirty="0" err="1"/>
              <a:t>dan</a:t>
            </a:r>
            <a:r>
              <a:rPr lang="en-US" altLang="en-US" sz="2400" dirty="0"/>
              <a:t> </a:t>
            </a:r>
            <a:r>
              <a:rPr lang="en-US" altLang="en-US" sz="2400" dirty="0" err="1"/>
              <a:t>kehilangan</a:t>
            </a:r>
            <a:r>
              <a:rPr lang="en-US" altLang="en-US" sz="2400" dirty="0"/>
              <a:t> </a:t>
            </a:r>
            <a:r>
              <a:rPr lang="en-US" altLang="en-US" sz="2400" dirty="0" err="1"/>
              <a:t>fungsi</a:t>
            </a:r>
            <a:r>
              <a:rPr lang="en-US" altLang="en-US" sz="2400" dirty="0"/>
              <a:t> </a:t>
            </a:r>
            <a:r>
              <a:rPr lang="en-US" altLang="en-US" sz="2400" dirty="0" err="1"/>
              <a:t>jantung</a:t>
            </a:r>
            <a:r>
              <a:rPr lang="en-US" altLang="en-US" sz="2400" dirty="0"/>
              <a:t> </a:t>
            </a:r>
            <a:r>
              <a:rPr lang="en-US" altLang="en-US" sz="2400" dirty="0" err="1"/>
              <a:t>sementara</a:t>
            </a:r>
            <a:r>
              <a:rPr lang="en-US" altLang="en-US" sz="2400" dirty="0"/>
              <a:t>, </a:t>
            </a:r>
          </a:p>
          <a:p>
            <a:pPr>
              <a:lnSpc>
                <a:spcPct val="80000"/>
              </a:lnSpc>
            </a:pPr>
            <a:r>
              <a:rPr lang="en-US" altLang="en-US" sz="2400" dirty="0" err="1"/>
              <a:t>Pengulangan</a:t>
            </a:r>
            <a:r>
              <a:rPr lang="en-US" altLang="en-US" sz="2400" dirty="0"/>
              <a:t> </a:t>
            </a:r>
            <a:r>
              <a:rPr lang="en-US" altLang="en-US" sz="2400" dirty="0" err="1"/>
              <a:t>paparan</a:t>
            </a:r>
            <a:r>
              <a:rPr lang="en-US" altLang="en-US" sz="2400" dirty="0"/>
              <a:t> </a:t>
            </a:r>
            <a:r>
              <a:rPr lang="en-US" altLang="en-US" sz="2400" dirty="0" err="1"/>
              <a:t>ozon</a:t>
            </a:r>
            <a:r>
              <a:rPr lang="en-US" altLang="en-US" sz="2400" dirty="0"/>
              <a:t> </a:t>
            </a:r>
            <a:r>
              <a:rPr lang="en-US" altLang="en-US" sz="2400" dirty="0" err="1"/>
              <a:t>dapat</a:t>
            </a:r>
            <a:r>
              <a:rPr lang="en-US" altLang="en-US" sz="2400" dirty="0"/>
              <a:t> </a:t>
            </a:r>
            <a:r>
              <a:rPr lang="en-US" altLang="en-US" sz="2400" dirty="0" err="1"/>
              <a:t>berakibat</a:t>
            </a:r>
            <a:r>
              <a:rPr lang="en-US" altLang="en-US" sz="2400" dirty="0"/>
              <a:t> </a:t>
            </a:r>
            <a:r>
              <a:rPr lang="en-US" altLang="en-US" sz="2400" dirty="0" err="1"/>
              <a:t>pada</a:t>
            </a:r>
            <a:r>
              <a:rPr lang="en-US" altLang="en-US" sz="2400" dirty="0"/>
              <a:t> </a:t>
            </a:r>
            <a:r>
              <a:rPr lang="en-US" altLang="en-US" sz="2400" dirty="0" err="1"/>
              <a:t>jantung</a:t>
            </a:r>
            <a:r>
              <a:rPr lang="en-US" altLang="en-US" sz="2400" dirty="0"/>
              <a:t> </a:t>
            </a:r>
            <a:r>
              <a:rPr lang="en-US" altLang="en-US" sz="2400" dirty="0" err="1"/>
              <a:t>secara</a:t>
            </a:r>
            <a:r>
              <a:rPr lang="en-US" altLang="en-US" sz="2400" dirty="0"/>
              <a:t> </a:t>
            </a:r>
            <a:r>
              <a:rPr lang="en-US" altLang="en-US" sz="2400" dirty="0" err="1"/>
              <a:t>permanen</a:t>
            </a:r>
            <a:r>
              <a:rPr lang="en-US" altLang="en-US" sz="2400" dirty="0"/>
              <a:t> </a:t>
            </a:r>
            <a:r>
              <a:rPr lang="en-US" altLang="en-US" sz="2400" dirty="0" err="1"/>
              <a:t>atau</a:t>
            </a:r>
            <a:r>
              <a:rPr lang="en-US" altLang="en-US" sz="2400" dirty="0"/>
              <a:t> </a:t>
            </a:r>
            <a:r>
              <a:rPr lang="en-US" altLang="en-US" sz="2400" dirty="0" err="1"/>
              <a:t>pengembangan</a:t>
            </a:r>
            <a:r>
              <a:rPr lang="en-US" altLang="en-US" sz="2400" dirty="0"/>
              <a:t> </a:t>
            </a:r>
            <a:r>
              <a:rPr lang="en-US" altLang="en-US" sz="2400" dirty="0" err="1"/>
              <a:t>penyakit</a:t>
            </a:r>
            <a:r>
              <a:rPr lang="en-US" altLang="en-US" sz="2400" dirty="0"/>
              <a:t> </a:t>
            </a:r>
            <a:r>
              <a:rPr lang="en-US" altLang="en-US" sz="2400" dirty="0" err="1"/>
              <a:t>jantung</a:t>
            </a:r>
            <a:r>
              <a:rPr lang="en-US" altLang="en-US" sz="2400" dirty="0"/>
              <a:t> </a:t>
            </a:r>
            <a:r>
              <a:rPr lang="en-US" altLang="en-US" sz="2400" dirty="0" err="1"/>
              <a:t>koronis</a:t>
            </a:r>
            <a:r>
              <a:rPr lang="en-US" altLang="en-US" sz="2400" dirty="0"/>
              <a:t> </a:t>
            </a:r>
            <a:r>
              <a:rPr lang="en-US" altLang="en-US" sz="2400" dirty="0" err="1"/>
              <a:t>seperti</a:t>
            </a:r>
            <a:r>
              <a:rPr lang="en-US" altLang="en-US" sz="2400" dirty="0"/>
              <a:t> fibrosis </a:t>
            </a:r>
            <a:r>
              <a:rPr lang="en-US" altLang="en-US" sz="2400" dirty="0" err="1"/>
              <a:t>pulmonari</a:t>
            </a:r>
            <a:r>
              <a:rPr lang="en-US" altLang="en-US" sz="2400" dirty="0"/>
              <a:t>.</a:t>
            </a:r>
          </a:p>
        </p:txBody>
      </p:sp>
    </p:spTree>
    <p:extLst>
      <p:ext uri="{BB962C8B-B14F-4D97-AF65-F5344CB8AC3E}">
        <p14:creationId xmlns:p14="http://schemas.microsoft.com/office/powerpoint/2010/main" val="1366888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a:lnSpc>
                <a:spcPct val="90000"/>
              </a:lnSpc>
            </a:pPr>
            <a:r>
              <a:rPr lang="en-US" altLang="en-US" sz="2400"/>
              <a:t>Hujan asam adalah hasil dari emisi sulfur oksida (SOx) dan nitrogen oksida (NOx) yang berinteraksi dengan uap air dan cahaya yang secara kimia berubah kepada senyawa asam kuat seperti asam sulfat (H2SO4) dan asam nitrat (HNO3). </a:t>
            </a:r>
          </a:p>
          <a:p>
            <a:pPr>
              <a:lnSpc>
                <a:spcPct val="90000"/>
              </a:lnSpc>
            </a:pPr>
            <a:r>
              <a:rPr lang="en-US" altLang="en-US" sz="2400"/>
              <a:t>Baru-baru ini yang juga menjadi masalah di stratosfir adalah akibat penipasan ozon sbagai reaksi ozon dan CFC yang digunakan untuk bahan semprot dan AC/kulkas. Karena O3 menipis maka sinar ultraviolet dapat lansung mencapai bumi yang dapat menyebabkan bahaya untuk tanaman , binatang, dan manusia.</a:t>
            </a:r>
          </a:p>
        </p:txBody>
      </p:sp>
    </p:spTree>
    <p:extLst>
      <p:ext uri="{BB962C8B-B14F-4D97-AF65-F5344CB8AC3E}">
        <p14:creationId xmlns:p14="http://schemas.microsoft.com/office/powerpoint/2010/main" val="2136110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7" name="Object 3"/>
          <p:cNvGraphicFramePr>
            <a:graphicFrameLocks noGrp="1" noChangeAspect="1"/>
          </p:cNvGraphicFramePr>
          <p:nvPr>
            <p:ph idx="1"/>
          </p:nvPr>
        </p:nvGraphicFramePr>
        <p:xfrm>
          <a:off x="2305050" y="609600"/>
          <a:ext cx="4838700" cy="6019800"/>
        </p:xfrm>
        <a:graphic>
          <a:graphicData uri="http://schemas.openxmlformats.org/presentationml/2006/ole">
            <mc:AlternateContent xmlns:mc="http://schemas.openxmlformats.org/markup-compatibility/2006">
              <mc:Choice xmlns:v="urn:schemas-microsoft-com:vml" Requires="v">
                <p:oleObj spid="_x0000_s3081" name="Bitmap Image" r:id="rId3" imgW="5649114" imgH="7028571" progId="Paint.Picture">
                  <p:embed/>
                </p:oleObj>
              </mc:Choice>
              <mc:Fallback>
                <p:oleObj name="Bitmap Image" r:id="rId3" imgW="5649114" imgH="702857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050" y="609600"/>
                        <a:ext cx="4838700" cy="601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622845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Object 3"/>
          <p:cNvGraphicFramePr>
            <a:graphicFrameLocks noGrp="1" noChangeAspect="1"/>
          </p:cNvGraphicFramePr>
          <p:nvPr>
            <p:ph idx="1"/>
          </p:nvPr>
        </p:nvGraphicFramePr>
        <p:xfrm>
          <a:off x="2144713" y="0"/>
          <a:ext cx="4854575" cy="6858000"/>
        </p:xfrm>
        <a:graphic>
          <a:graphicData uri="http://schemas.openxmlformats.org/presentationml/2006/ole">
            <mc:AlternateContent xmlns:mc="http://schemas.openxmlformats.org/markup-compatibility/2006">
              <mc:Choice xmlns:v="urn:schemas-microsoft-com:vml" Requires="v">
                <p:oleObj spid="_x0000_s4105" name="Bitmap Image" r:id="rId3" imgW="5649114" imgH="7980952" progId="Paint.Picture">
                  <p:embed/>
                </p:oleObj>
              </mc:Choice>
              <mc:Fallback>
                <p:oleObj name="Bitmap Image" r:id="rId3" imgW="5649114" imgH="798095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4713" y="0"/>
                        <a:ext cx="4854575"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120959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50938" y="214313"/>
            <a:ext cx="7793037" cy="1012825"/>
          </a:xfrm>
        </p:spPr>
        <p:txBody>
          <a:bodyPr/>
          <a:lstStyle/>
          <a:p>
            <a:r>
              <a:rPr lang="en-US" altLang="en-US"/>
              <a:t>Sumber Pencemaran Udara</a:t>
            </a:r>
          </a:p>
        </p:txBody>
      </p:sp>
      <p:sp>
        <p:nvSpPr>
          <p:cNvPr id="17411" name="Rectangle 3"/>
          <p:cNvSpPr>
            <a:spLocks noGrp="1" noChangeArrowheads="1"/>
          </p:cNvSpPr>
          <p:nvPr>
            <p:ph idx="1"/>
          </p:nvPr>
        </p:nvSpPr>
        <p:spPr>
          <a:xfrm>
            <a:off x="457200" y="1143000"/>
            <a:ext cx="8229600" cy="4983163"/>
          </a:xfrm>
        </p:spPr>
        <p:txBody>
          <a:bodyPr/>
          <a:lstStyle/>
          <a:p>
            <a:pPr marL="609600" indent="-609600">
              <a:lnSpc>
                <a:spcPct val="80000"/>
              </a:lnSpc>
              <a:buFont typeface="Wingdings" charset="2"/>
              <a:buNone/>
            </a:pPr>
            <a:r>
              <a:rPr lang="en-US" altLang="en-US" sz="2800"/>
              <a:t>	Sumber pencemaran dapat dibagi dalam empat kelompok utama yaitu:</a:t>
            </a:r>
          </a:p>
          <a:p>
            <a:pPr marL="609600" indent="-609600">
              <a:lnSpc>
                <a:spcPct val="80000"/>
              </a:lnSpc>
              <a:buFont typeface="Wingdings" charset="2"/>
              <a:buAutoNum type="arabicPeriod"/>
            </a:pPr>
            <a:r>
              <a:rPr lang="en-US" altLang="en-US" sz="2800"/>
              <a:t>Transportasi kendaraan (motor, pesawat, kereta api, kapal, dan penanganan dan evaporasi minyak)</a:t>
            </a:r>
          </a:p>
          <a:p>
            <a:pPr marL="609600" indent="-609600">
              <a:lnSpc>
                <a:spcPct val="80000"/>
              </a:lnSpc>
              <a:buFont typeface="Wingdings" charset="2"/>
              <a:buAutoNum type="arabicPeriod"/>
            </a:pPr>
            <a:r>
              <a:rPr lang="en-US" altLang="en-US" sz="2800"/>
              <a:t>Pembakaran tetap (perumahan, tempat komersial, tenaga imdustri termasuk pemanas, termasuk pusat tenaga listrik).</a:t>
            </a:r>
          </a:p>
          <a:p>
            <a:pPr marL="609600" indent="-609600">
              <a:lnSpc>
                <a:spcPct val="80000"/>
              </a:lnSpc>
              <a:buFont typeface="Wingdings" charset="2"/>
              <a:buAutoNum type="arabicPeriod"/>
            </a:pPr>
            <a:r>
              <a:rPr lang="en-US" altLang="en-US" sz="2800"/>
              <a:t>Proses Industri (kimia, metalurgi, industri kertas, dan kilang minyak)</a:t>
            </a:r>
          </a:p>
          <a:p>
            <a:pPr marL="609600" indent="-609600">
              <a:lnSpc>
                <a:spcPct val="80000"/>
              </a:lnSpc>
              <a:buFont typeface="Wingdings" charset="2"/>
              <a:buAutoNum type="arabicPeriod"/>
            </a:pPr>
            <a:r>
              <a:rPr lang="en-US" altLang="en-US" sz="2800"/>
              <a:t>Disposal limbah padat (bahan dari rumah, batu bara, pembakaran daerah pertanian).</a:t>
            </a:r>
          </a:p>
        </p:txBody>
      </p:sp>
    </p:spTree>
    <p:extLst>
      <p:ext uri="{BB962C8B-B14F-4D97-AF65-F5344CB8AC3E}">
        <p14:creationId xmlns:p14="http://schemas.microsoft.com/office/powerpoint/2010/main" val="35704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5" name="Object 3"/>
          <p:cNvGraphicFramePr>
            <a:graphicFrameLocks noGrp="1" noChangeAspect="1"/>
          </p:cNvGraphicFramePr>
          <p:nvPr>
            <p:ph idx="1"/>
          </p:nvPr>
        </p:nvGraphicFramePr>
        <p:xfrm>
          <a:off x="457200" y="312738"/>
          <a:ext cx="8686800" cy="6230937"/>
        </p:xfrm>
        <a:graphic>
          <a:graphicData uri="http://schemas.openxmlformats.org/presentationml/2006/ole">
            <mc:AlternateContent xmlns:mc="http://schemas.openxmlformats.org/markup-compatibility/2006">
              <mc:Choice xmlns:v="urn:schemas-microsoft-com:vml" Requires="v">
                <p:oleObj spid="_x0000_s6153" name="Bitmap Image" r:id="rId3" imgW="7078063" imgH="5076190" progId="Paint.Picture">
                  <p:embed/>
                </p:oleObj>
              </mc:Choice>
              <mc:Fallback>
                <p:oleObj name="Bitmap Image" r:id="rId3" imgW="7078063" imgH="507619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738"/>
                        <a:ext cx="8686800" cy="6230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23305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838200"/>
            <a:ext cx="8686800" cy="5715000"/>
          </a:xfrm>
        </p:spPr>
        <p:txBody>
          <a:bodyPr/>
          <a:lstStyle/>
          <a:p>
            <a:pPr>
              <a:lnSpc>
                <a:spcPct val="80000"/>
              </a:lnSpc>
            </a:pPr>
            <a:r>
              <a:rPr lang="en-US" altLang="en-US" sz="2000" b="1"/>
              <a:t>Partikulat </a:t>
            </a:r>
            <a:r>
              <a:rPr lang="en-US" altLang="en-US" sz="2000"/>
              <a:t> mempunyai ukuran diameternya besar dari 0,002 μm dan kecil dari 500 μm. </a:t>
            </a:r>
            <a:endParaRPr lang="en-US" altLang="en-US" sz="2000" b="1"/>
          </a:p>
          <a:p>
            <a:pPr>
              <a:lnSpc>
                <a:spcPct val="80000"/>
              </a:lnSpc>
            </a:pPr>
            <a:r>
              <a:rPr lang="en-US" altLang="en-US" sz="2000" b="1"/>
              <a:t>Debu</a:t>
            </a:r>
            <a:r>
              <a:rPr lang="en-US" altLang="en-US" sz="2000"/>
              <a:t> adalah partikel padat yang kecil hasil proses pemecahan massa yang besar seperti penggerusan, penggilingan, blasting, dll. Debu mempunyai ukuran partikel dari 1,0 sampai 10000 μm.</a:t>
            </a:r>
            <a:endParaRPr lang="en-US" altLang="en-US" sz="2000" b="1"/>
          </a:p>
          <a:p>
            <a:pPr>
              <a:lnSpc>
                <a:spcPct val="80000"/>
              </a:lnSpc>
            </a:pPr>
            <a:r>
              <a:rPr lang="en-US" altLang="en-US" sz="2000" b="1"/>
              <a:t>Asap </a:t>
            </a:r>
            <a:r>
              <a:rPr lang="en-US" altLang="en-US" sz="2000"/>
              <a:t>adalah partikel padat yang halus sebagai hasil dari pembakaran yang tidak sempurna dari parikel organik seperti batubara, kayu, ataupun tembakau yang terutama dari karbon dan bahan yang dapat terbakar lainnya ukuran 0,5 – 1 μm.</a:t>
            </a:r>
            <a:endParaRPr lang="en-US" altLang="en-US" sz="2000" b="1"/>
          </a:p>
          <a:p>
            <a:pPr>
              <a:lnSpc>
                <a:spcPct val="80000"/>
              </a:lnSpc>
            </a:pPr>
            <a:r>
              <a:rPr lang="en-US" altLang="en-US" sz="2000" b="1"/>
              <a:t>Jelaga </a:t>
            </a:r>
            <a:r>
              <a:rPr lang="en-US" altLang="en-US" sz="2000"/>
              <a:t>adalah partikel padat yang halus ( 0,03 – 0,3 μm ) seringkali dari oksida-oksida logam Zn dan Pb terbentuk dari kondensasi uap bahan padat.</a:t>
            </a:r>
            <a:endParaRPr lang="en-US" altLang="en-US" sz="2000" b="1"/>
          </a:p>
          <a:p>
            <a:pPr>
              <a:lnSpc>
                <a:spcPct val="80000"/>
              </a:lnSpc>
            </a:pPr>
            <a:r>
              <a:rPr lang="en-US" altLang="en-US" sz="2000" b="1"/>
              <a:t>Abu </a:t>
            </a:r>
            <a:r>
              <a:rPr lang="en-US" altLang="en-US" sz="2000"/>
              <a:t>berterbangan adalah partikel halus yang tidak terbakar dapat dari senyawa metalik dan mineral yang mempunyai ukuran seperti debu.</a:t>
            </a:r>
            <a:endParaRPr lang="en-US" altLang="en-US" sz="2000" b="1"/>
          </a:p>
          <a:p>
            <a:pPr>
              <a:lnSpc>
                <a:spcPct val="80000"/>
              </a:lnSpc>
            </a:pPr>
            <a:r>
              <a:rPr lang="en-US" altLang="en-US" sz="2000" b="1"/>
              <a:t>Kabut</a:t>
            </a:r>
            <a:r>
              <a:rPr lang="en-US" altLang="en-US" sz="2000"/>
              <a:t> adalah partikel cair atau jatuh yang terbentuk dari kondensasi uap dengan ukuran diameternya kurang dari 10 μm.</a:t>
            </a:r>
            <a:endParaRPr lang="en-US" altLang="en-US" sz="2000" b="1"/>
          </a:p>
          <a:p>
            <a:pPr>
              <a:lnSpc>
                <a:spcPct val="80000"/>
              </a:lnSpc>
            </a:pPr>
            <a:r>
              <a:rPr lang="en-US" altLang="en-US" sz="2000" b="1"/>
              <a:t>Spray</a:t>
            </a:r>
            <a:r>
              <a:rPr lang="en-US" altLang="en-US" sz="2000"/>
              <a:t> adalah partikel cair atau jatuh yang terbentuk dari cairan induk seperti pestisida dan herbisida dan ukurannya adalah 10 – 1000 μm.</a:t>
            </a:r>
          </a:p>
        </p:txBody>
      </p:sp>
    </p:spTree>
    <p:extLst>
      <p:ext uri="{BB962C8B-B14F-4D97-AF65-F5344CB8AC3E}">
        <p14:creationId xmlns:p14="http://schemas.microsoft.com/office/powerpoint/2010/main" val="104116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647700" y="801688"/>
            <a:ext cx="7848600" cy="381000"/>
          </a:xfrm>
        </p:spPr>
        <p:txBody>
          <a:bodyPr/>
          <a:lstStyle/>
          <a:p>
            <a:r>
              <a:rPr lang="en-US" altLang="en-US" sz="2000">
                <a:solidFill>
                  <a:schemeClr val="accent2"/>
                </a:solidFill>
              </a:rPr>
              <a:t>Gas </a:t>
            </a:r>
            <a:r>
              <a:rPr lang="en-US" altLang="en-US" sz="2000" dirty="0" err="1">
                <a:solidFill>
                  <a:schemeClr val="accent2"/>
                </a:solidFill>
              </a:rPr>
              <a:t>Pencemar</a:t>
            </a:r>
            <a:endParaRPr lang="en-US" altLang="en-US" sz="2000" dirty="0">
              <a:solidFill>
                <a:schemeClr val="accent2"/>
              </a:solidFill>
            </a:endParaRPr>
          </a:p>
        </p:txBody>
      </p:sp>
      <p:sp>
        <p:nvSpPr>
          <p:cNvPr id="11268" name="Text Box 1028"/>
          <p:cNvSpPr txBox="1">
            <a:spLocks noChangeArrowheads="1"/>
          </p:cNvSpPr>
          <p:nvPr/>
        </p:nvSpPr>
        <p:spPr bwMode="auto">
          <a:xfrm>
            <a:off x="1127125" y="1281113"/>
            <a:ext cx="7602538"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b="1" u="none"/>
              <a:t>Sembilan jenis bahan pencemar:</a:t>
            </a:r>
          </a:p>
          <a:p>
            <a:endParaRPr lang="en-US" altLang="en-US" sz="1600" b="1" u="none"/>
          </a:p>
          <a:p>
            <a:pPr>
              <a:buFontTx/>
              <a:buChar char="-"/>
            </a:pPr>
            <a:r>
              <a:rPr lang="en-US" altLang="en-US" sz="1600" u="none"/>
              <a:t>Oksida karbon:		CO; CO</a:t>
            </a:r>
            <a:r>
              <a:rPr lang="en-US" altLang="en-US" sz="1600" u="none" baseline="-25000"/>
              <a:t>2</a:t>
            </a:r>
          </a:p>
          <a:p>
            <a:pPr>
              <a:buFontTx/>
              <a:buChar char="-"/>
            </a:pPr>
            <a:r>
              <a:rPr lang="en-US" altLang="en-US" sz="1600" u="none"/>
              <a:t>Oksida belerang		SO</a:t>
            </a:r>
            <a:r>
              <a:rPr lang="en-US" altLang="en-US" sz="1600" u="none" baseline="-25000"/>
              <a:t>2</a:t>
            </a:r>
            <a:r>
              <a:rPr lang="en-US" altLang="en-US" sz="1600" u="none"/>
              <a:t>; SO</a:t>
            </a:r>
            <a:r>
              <a:rPr lang="en-US" altLang="en-US" sz="1600" u="none" baseline="-25000"/>
              <a:t>3</a:t>
            </a:r>
          </a:p>
          <a:p>
            <a:pPr>
              <a:buFontTx/>
              <a:buChar char="-"/>
            </a:pPr>
            <a:r>
              <a:rPr lang="en-US" altLang="en-US" sz="1600" u="none"/>
              <a:t>Oksida nitrogen		NO; NO</a:t>
            </a:r>
            <a:r>
              <a:rPr lang="en-US" altLang="en-US" sz="1600" u="none" baseline="-25000"/>
              <a:t>2</a:t>
            </a:r>
            <a:r>
              <a:rPr lang="en-US" altLang="en-US" sz="1600" u="none"/>
              <a:t>; N</a:t>
            </a:r>
            <a:r>
              <a:rPr lang="en-US" altLang="en-US" sz="1600" u="none" baseline="-25000"/>
              <a:t>2</a:t>
            </a:r>
            <a:r>
              <a:rPr lang="en-US" altLang="en-US" sz="1600" u="none"/>
              <a:t>O</a:t>
            </a:r>
          </a:p>
          <a:p>
            <a:pPr>
              <a:buFontTx/>
              <a:buChar char="-"/>
            </a:pPr>
            <a:r>
              <a:rPr lang="en-US" altLang="en-US" sz="1600" u="none"/>
              <a:t>Komponen organik volatil	CH4; C6H6</a:t>
            </a:r>
          </a:p>
          <a:p>
            <a:pPr>
              <a:buFontTx/>
              <a:buChar char="-"/>
            </a:pPr>
            <a:r>
              <a:rPr lang="en-US" altLang="en-US" sz="1600" u="none"/>
              <a:t>Suspensi partikel		debu; karbon; logam; nitrat; sulfat; butiran cairan H</a:t>
            </a:r>
            <a:r>
              <a:rPr lang="en-US" altLang="en-US" sz="1600" u="none" baseline="-25000"/>
              <a:t>2</a:t>
            </a:r>
            <a:r>
              <a:rPr lang="en-US" altLang="en-US" sz="1600" u="none"/>
              <a:t>SO</a:t>
            </a:r>
            <a:r>
              <a:rPr lang="en-US" altLang="en-US" sz="1600" u="none" baseline="-25000"/>
              <a:t>4</a:t>
            </a:r>
            <a:r>
              <a:rPr lang="en-US" altLang="en-US" sz="1600" u="none"/>
              <a:t>;</a:t>
            </a:r>
          </a:p>
          <a:p>
            <a:pPr lvl="4"/>
            <a:r>
              <a:rPr lang="en-US" altLang="en-US" sz="1600" u="none"/>
              <a:t>	 PCB; dioksin; pestisida</a:t>
            </a:r>
          </a:p>
          <a:p>
            <a:pPr>
              <a:buFontTx/>
              <a:buChar char="-"/>
            </a:pPr>
            <a:r>
              <a:rPr lang="en-US" altLang="en-US" sz="1600" u="none"/>
              <a:t>Oksida fotokimia</a:t>
            </a:r>
          </a:p>
          <a:p>
            <a:pPr>
              <a:buFontTx/>
              <a:buChar char="-"/>
            </a:pPr>
            <a:r>
              <a:rPr lang="en-US" altLang="en-US" sz="1600" u="none"/>
              <a:t>Substansi radioaktif</a:t>
            </a:r>
          </a:p>
          <a:p>
            <a:pPr>
              <a:buFontTx/>
              <a:buChar char="-"/>
            </a:pPr>
            <a:r>
              <a:rPr lang="en-US" altLang="en-US" sz="1600" u="none"/>
              <a:t>Panas</a:t>
            </a:r>
          </a:p>
          <a:p>
            <a:pPr>
              <a:buFontTx/>
              <a:buChar char="-"/>
            </a:pPr>
            <a:r>
              <a:rPr lang="en-US" altLang="en-US" sz="1600" u="none"/>
              <a:t>Suara</a:t>
            </a:r>
          </a:p>
        </p:txBody>
      </p:sp>
      <p:sp>
        <p:nvSpPr>
          <p:cNvPr id="11269" name="Line 1029"/>
          <p:cNvSpPr>
            <a:spLocks noChangeShapeType="1"/>
          </p:cNvSpPr>
          <p:nvPr/>
        </p:nvSpPr>
        <p:spPr bwMode="auto">
          <a:xfrm>
            <a:off x="2667000" y="19812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0" name="Line 1030"/>
          <p:cNvSpPr>
            <a:spLocks noChangeShapeType="1"/>
          </p:cNvSpPr>
          <p:nvPr/>
        </p:nvSpPr>
        <p:spPr bwMode="auto">
          <a:xfrm>
            <a:off x="2743200" y="22098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1" name="Line 1031"/>
          <p:cNvSpPr>
            <a:spLocks noChangeShapeType="1"/>
          </p:cNvSpPr>
          <p:nvPr/>
        </p:nvSpPr>
        <p:spPr bwMode="auto">
          <a:xfrm>
            <a:off x="2819400" y="24384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2" name="Line 1032"/>
          <p:cNvSpPr>
            <a:spLocks noChangeShapeType="1"/>
          </p:cNvSpPr>
          <p:nvPr/>
        </p:nvSpPr>
        <p:spPr bwMode="auto">
          <a:xfrm>
            <a:off x="3581400" y="27432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3" name="Line 1033"/>
          <p:cNvSpPr>
            <a:spLocks noChangeShapeType="1"/>
          </p:cNvSpPr>
          <p:nvPr/>
        </p:nvSpPr>
        <p:spPr bwMode="auto">
          <a:xfrm>
            <a:off x="2895600" y="29718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274" name="Text Box 1034"/>
          <p:cNvSpPr txBox="1">
            <a:spLocks noChangeArrowheads="1"/>
          </p:cNvSpPr>
          <p:nvPr/>
        </p:nvSpPr>
        <p:spPr bwMode="auto">
          <a:xfrm>
            <a:off x="1203325" y="4405313"/>
            <a:ext cx="46736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600" b="1" u="none"/>
              <a:t>Anak-anak peka terhadap polusi udara karena:</a:t>
            </a:r>
          </a:p>
          <a:p>
            <a:endParaRPr lang="en-US" altLang="en-US" sz="1600" b="1" u="none"/>
          </a:p>
          <a:p>
            <a:pPr>
              <a:buFontTx/>
              <a:buChar char="-"/>
            </a:pPr>
            <a:r>
              <a:rPr lang="en-US" altLang="en-US" sz="1600" u="none"/>
              <a:t>Menghirup udara lebih banyak daripada orang dewasa</a:t>
            </a:r>
          </a:p>
          <a:p>
            <a:pPr>
              <a:buFontTx/>
              <a:buChar char="-"/>
            </a:pPr>
            <a:r>
              <a:rPr lang="en-US" altLang="en-US" sz="1600" u="none"/>
              <a:t>Kurang cepat bereaksi drpd orang dewasa</a:t>
            </a:r>
          </a:p>
          <a:p>
            <a:pPr>
              <a:buFontTx/>
              <a:buChar char="-"/>
            </a:pPr>
            <a:r>
              <a:rPr lang="en-US" altLang="en-US" sz="1600" u="none"/>
              <a:t>Lebih banyak bermain diluar ruangan</a:t>
            </a:r>
          </a:p>
        </p:txBody>
      </p:sp>
    </p:spTree>
    <p:extLst>
      <p:ext uri="{BB962C8B-B14F-4D97-AF65-F5344CB8AC3E}">
        <p14:creationId xmlns:p14="http://schemas.microsoft.com/office/powerpoint/2010/main" val="1792055491"/>
      </p:ext>
    </p:extLst>
  </p:cSld>
  <p:clrMapOvr>
    <a:masterClrMapping/>
  </p:clrMapOvr>
</p:sld>
</file>

<file path=ppt/theme/theme1.xml><?xml version="1.0" encoding="utf-8"?>
<a:theme xmlns:a="http://schemas.openxmlformats.org/drawingml/2006/main" name="Template PPT UEU Pertemuan 1 - Copy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Template-PPT-UEU-Pertemuan-2-dan-seterusnya</Template>
  <TotalTime>54</TotalTime>
  <Words>958</Words>
  <Application>Microsoft Macintosh PowerPoint</Application>
  <PresentationFormat>On-screen Show (4:3)</PresentationFormat>
  <Paragraphs>122</Paragraphs>
  <Slides>20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20</vt:i4>
      </vt:variant>
    </vt:vector>
  </HeadingPairs>
  <TitlesOfParts>
    <vt:vector size="29" baseType="lpstr">
      <vt:lpstr>Symbol</vt:lpstr>
      <vt:lpstr>Wingdings</vt:lpstr>
      <vt:lpstr>Arial</vt:lpstr>
      <vt:lpstr>Calibri</vt:lpstr>
      <vt:lpstr>Template PPT UEU Pertemuan 1 - Copy 1</vt:lpstr>
      <vt:lpstr>Bitmap Image</vt:lpstr>
      <vt:lpstr>Microsoft ClipArt Gallery</vt:lpstr>
      <vt:lpstr>Clip</vt:lpstr>
      <vt:lpstr>Document</vt:lpstr>
      <vt:lpstr>PowerPoint Presentation</vt:lpstr>
      <vt:lpstr>Pencemaran Udara</vt:lpstr>
      <vt:lpstr>PowerPoint Presentation</vt:lpstr>
      <vt:lpstr>PowerPoint Presentation</vt:lpstr>
      <vt:lpstr>PowerPoint Presentation</vt:lpstr>
      <vt:lpstr>Sumber Pencemaran Udara</vt:lpstr>
      <vt:lpstr>PowerPoint Presentation</vt:lpstr>
      <vt:lpstr>PowerPoint Presentation</vt:lpstr>
      <vt:lpstr>Gas Pencemar</vt:lpstr>
      <vt:lpstr>Gambar. proses pencemaran udara</vt:lpstr>
      <vt:lpstr>Polusi karbon monoksida (CO)</vt:lpstr>
      <vt:lpstr>Mekanisme toksisitas</vt:lpstr>
      <vt:lpstr>Gejala tosisitas CO</vt:lpstr>
      <vt:lpstr>Dampak polutan udara pada kesehatan dan lingkungan.</vt:lpstr>
      <vt:lpstr>PowerPoint Presentation</vt:lpstr>
      <vt:lpstr>PowerPoint Presentation</vt:lpstr>
      <vt:lpstr>Timah hitam (Pb).</vt:lpstr>
      <vt:lpstr>Gas Rumah Kaca. (Karbon dioksida dan Pengaruh Rumah kaca).</vt:lpstr>
      <vt:lpstr>Toksisitas O3</vt:lpstr>
      <vt:lpstr>Ozone (O3).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TOKSIKOLOGI LINGKUNGAN</dc:title>
  <dc:creator>Microsoft Office User</dc:creator>
  <cp:lastModifiedBy>Microsoft Office User</cp:lastModifiedBy>
  <cp:revision>8</cp:revision>
  <dcterms:created xsi:type="dcterms:W3CDTF">2018-01-11T08:23:17Z</dcterms:created>
  <dcterms:modified xsi:type="dcterms:W3CDTF">2018-01-14T13:40:39Z</dcterms:modified>
</cp:coreProperties>
</file>