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6"/>
    <p:restoredTop sz="94671"/>
  </p:normalViewPr>
  <p:slideViewPr>
    <p:cSldViewPr snapToGrid="0" snapToObjects="1">
      <p:cViewPr varScale="1">
        <p:scale>
          <a:sx n="70" d="100"/>
          <a:sy n="70" d="100"/>
        </p:scale>
        <p:origin x="18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4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2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6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9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4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02E62B8-48B1-CC49-9602-041CEB2189F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D35738-94EC-8648-ADB1-277D8069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39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02536" y="4032377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Penelitian Toksikologi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368"/>
            <a:ext cx="8229600" cy="759270"/>
          </a:xfrm>
        </p:spPr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Pestisida</a:t>
            </a:r>
            <a:endParaRPr lang="en-US" dirty="0" smtClean="0"/>
          </a:p>
          <a:p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 smtClean="0"/>
          </a:p>
          <a:p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Kontaminan</a:t>
            </a:r>
            <a:r>
              <a:rPr lang="en-US" dirty="0" smtClean="0"/>
              <a:t> </a:t>
            </a:r>
            <a:r>
              <a:rPr lang="en-US" dirty="0" err="1" smtClean="0"/>
              <a:t>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4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toksikologi</a:t>
            </a:r>
            <a:r>
              <a:rPr lang="en-US" dirty="0" smtClean="0"/>
              <a:t> (minimal 5 </a:t>
            </a:r>
            <a:r>
              <a:rPr lang="en-US" dirty="0" err="1" smtClean="0"/>
              <a:t>penelitian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Dan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toksikologi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25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4</TotalTime>
  <Words>35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Template PPT UEU Pertemuan 1 - Copy 1</vt:lpstr>
      <vt:lpstr>PowerPoint Presentation</vt:lpstr>
      <vt:lpstr>Topik Penelitian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2018-01-14T14:32:38Z</dcterms:created>
  <dcterms:modified xsi:type="dcterms:W3CDTF">2018-01-14T14:37:31Z</dcterms:modified>
</cp:coreProperties>
</file>