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78" r:id="rId8"/>
    <p:sldId id="276" r:id="rId9"/>
    <p:sldId id="277" r:id="rId10"/>
    <p:sldId id="275" r:id="rId11"/>
    <p:sldId id="260" r:id="rId12"/>
    <p:sldId id="261" r:id="rId13"/>
    <p:sldId id="262" r:id="rId14"/>
    <p:sldId id="272" r:id="rId15"/>
    <p:sldId id="279" r:id="rId16"/>
    <p:sldId id="280" r:id="rId17"/>
    <p:sldId id="281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5219"/>
  </p:normalViewPr>
  <p:slideViewPr>
    <p:cSldViewPr snapToGrid="0">
      <p:cViewPr varScale="1">
        <p:scale>
          <a:sx n="105" d="100"/>
          <a:sy n="105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4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1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2F7A-94A0-4C02-9556-C707E20BC51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14BB-7ACF-42F7-B881-6E34A40F8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74136" y="3262059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EFEK KESEHATAN DAN TOKSIK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5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28047"/>
          </a:xfrm>
        </p:spPr>
        <p:txBody>
          <a:bodyPr/>
          <a:lstStyle/>
          <a:p>
            <a:r>
              <a:rPr lang="en-US" dirty="0" smtClean="0"/>
              <a:t>EFEK BERDASARKAN LOKASI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81709"/>
            <a:ext cx="7543801" cy="45277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/>
              <a:t>EFEK </a:t>
            </a:r>
            <a:r>
              <a:rPr lang="en-US" sz="8000" dirty="0" smtClean="0"/>
              <a:t>SISTEMIK</a:t>
            </a:r>
          </a:p>
          <a:p>
            <a:pPr algn="just"/>
            <a:r>
              <a:rPr lang="en-US" sz="8000" dirty="0" err="1" smtClean="0"/>
              <a:t>Zat</a:t>
            </a:r>
            <a:r>
              <a:rPr lang="en-US" sz="8000" dirty="0" smtClean="0"/>
              <a:t> </a:t>
            </a:r>
            <a:r>
              <a:rPr lang="en-US" sz="8000" dirty="0"/>
              <a:t>yang </a:t>
            </a:r>
            <a:r>
              <a:rPr lang="en-US" sz="8000" dirty="0" err="1"/>
              <a:t>masuk</a:t>
            </a:r>
            <a:r>
              <a:rPr lang="en-US" sz="8000" dirty="0"/>
              <a:t> </a:t>
            </a:r>
            <a:r>
              <a:rPr lang="en-US" sz="8000" dirty="0" err="1"/>
              <a:t>keseluruh</a:t>
            </a:r>
            <a:r>
              <a:rPr lang="en-US" sz="8000" dirty="0"/>
              <a:t> </a:t>
            </a:r>
            <a:r>
              <a:rPr lang="en-US" sz="8000" dirty="0" err="1"/>
              <a:t>tubuh</a:t>
            </a:r>
            <a:r>
              <a:rPr lang="en-US" sz="8000" dirty="0"/>
              <a:t> yang </a:t>
            </a:r>
            <a:r>
              <a:rPr lang="en-US" sz="8000" dirty="0" err="1"/>
              <a:t>menyebabkan</a:t>
            </a:r>
            <a:r>
              <a:rPr lang="en-US" sz="8000" dirty="0"/>
              <a:t> </a:t>
            </a:r>
            <a:r>
              <a:rPr lang="en-US" sz="8000" dirty="0" err="1"/>
              <a:t>gangguan</a:t>
            </a:r>
            <a:r>
              <a:rPr lang="en-US" sz="8000" dirty="0"/>
              <a:t> </a:t>
            </a:r>
            <a:r>
              <a:rPr lang="en-US" sz="8000" dirty="0" err="1" smtClean="0"/>
              <a:t>sistemik</a:t>
            </a:r>
            <a:r>
              <a:rPr lang="en-US" sz="8000" dirty="0" smtClean="0"/>
              <a:t> yang </a:t>
            </a:r>
            <a:r>
              <a:rPr lang="en-US" sz="8000" dirty="0" err="1"/>
              <a:t>ada</a:t>
            </a:r>
            <a:r>
              <a:rPr lang="en-US" sz="8000" dirty="0"/>
              <a:t> </a:t>
            </a:r>
            <a:r>
              <a:rPr lang="en-US" sz="8000" dirty="0" err="1"/>
              <a:t>pada</a:t>
            </a:r>
            <a:r>
              <a:rPr lang="en-US" sz="8000" dirty="0"/>
              <a:t> </a:t>
            </a:r>
            <a:r>
              <a:rPr lang="en-US" sz="8000" dirty="0" err="1"/>
              <a:t>tubuh.Contohnya</a:t>
            </a:r>
            <a:r>
              <a:rPr lang="en-US" sz="8000" dirty="0"/>
              <a:t> : </a:t>
            </a:r>
            <a:r>
              <a:rPr lang="en-US" sz="8000" dirty="0" err="1"/>
              <a:t>keracunan</a:t>
            </a:r>
            <a:r>
              <a:rPr lang="en-US" sz="8000" dirty="0"/>
              <a:t> </a:t>
            </a:r>
            <a:r>
              <a:rPr lang="en-US" sz="8000" dirty="0" err="1"/>
              <a:t>zat</a:t>
            </a:r>
            <a:r>
              <a:rPr lang="en-US" sz="8000" dirty="0"/>
              <a:t> </a:t>
            </a:r>
            <a:r>
              <a:rPr lang="en-US" sz="8000" dirty="0" err="1"/>
              <a:t>kimia</a:t>
            </a:r>
            <a:r>
              <a:rPr lang="en-US" sz="8000" dirty="0"/>
              <a:t> yang </a:t>
            </a:r>
            <a:r>
              <a:rPr lang="en-US" sz="8000" dirty="0" err="1"/>
              <a:t>menyebabkan</a:t>
            </a:r>
            <a:r>
              <a:rPr lang="en-US" sz="8000" dirty="0"/>
              <a:t> </a:t>
            </a:r>
            <a:r>
              <a:rPr lang="en-US" sz="8000" dirty="0" err="1"/>
              <a:t>gangguan</a:t>
            </a:r>
            <a:r>
              <a:rPr lang="en-US" sz="8000" dirty="0"/>
              <a:t> </a:t>
            </a:r>
            <a:r>
              <a:rPr lang="en-US" sz="8000" dirty="0" smtClean="0"/>
              <a:t>organ </a:t>
            </a:r>
            <a:r>
              <a:rPr lang="en-US" sz="8000" dirty="0" err="1" smtClean="0"/>
              <a:t>tubuh</a:t>
            </a:r>
            <a:endParaRPr lang="en-US" sz="8000" dirty="0"/>
          </a:p>
          <a:p>
            <a:pPr marL="0" indent="0" algn="just">
              <a:buNone/>
            </a:pPr>
            <a:endParaRPr lang="en-US" sz="8000" dirty="0"/>
          </a:p>
          <a:p>
            <a:pPr algn="just"/>
            <a:r>
              <a:rPr lang="en-US" sz="8000" dirty="0"/>
              <a:t>EFEK </a:t>
            </a:r>
            <a:r>
              <a:rPr lang="en-US" sz="8000" dirty="0" smtClean="0"/>
              <a:t>LOKAL</a:t>
            </a:r>
          </a:p>
          <a:p>
            <a:pPr algn="just"/>
            <a:r>
              <a:rPr lang="en-US" sz="8000" dirty="0" err="1" smtClean="0"/>
              <a:t>Zat</a:t>
            </a:r>
            <a:r>
              <a:rPr lang="en-US" sz="8000" dirty="0" smtClean="0"/>
              <a:t> </a:t>
            </a:r>
            <a:r>
              <a:rPr lang="en-US" sz="8000" dirty="0" err="1"/>
              <a:t>kimia</a:t>
            </a:r>
            <a:r>
              <a:rPr lang="en-US" sz="8000" dirty="0"/>
              <a:t> yang </a:t>
            </a:r>
            <a:r>
              <a:rPr lang="en-US" sz="8000" dirty="0" err="1"/>
              <a:t>hanya</a:t>
            </a:r>
            <a:r>
              <a:rPr lang="en-US" sz="8000" dirty="0"/>
              <a:t> </a:t>
            </a:r>
            <a:r>
              <a:rPr lang="en-US" sz="8000" dirty="0" err="1"/>
              <a:t>tepapar</a:t>
            </a:r>
            <a:r>
              <a:rPr lang="en-US" sz="8000" dirty="0"/>
              <a:t> di </a:t>
            </a:r>
            <a:r>
              <a:rPr lang="en-US" sz="8000" dirty="0" err="1"/>
              <a:t>bagian</a:t>
            </a:r>
            <a:r>
              <a:rPr lang="en-US" sz="8000" dirty="0"/>
              <a:t> </a:t>
            </a:r>
            <a:r>
              <a:rPr lang="en-US" sz="8000" dirty="0" err="1"/>
              <a:t>lokal</a:t>
            </a:r>
            <a:r>
              <a:rPr lang="en-US" sz="8000" dirty="0"/>
              <a:t> </a:t>
            </a:r>
            <a:r>
              <a:rPr lang="en-US" sz="8000" dirty="0" err="1"/>
              <a:t>seperti</a:t>
            </a:r>
            <a:r>
              <a:rPr lang="en-US" sz="8000" dirty="0"/>
              <a:t> </a:t>
            </a:r>
            <a:r>
              <a:rPr lang="en-US" sz="8000" dirty="0" err="1"/>
              <a:t>kulit</a:t>
            </a:r>
            <a:r>
              <a:rPr lang="en-US" sz="8000" dirty="0"/>
              <a:t> yang </a:t>
            </a:r>
            <a:r>
              <a:rPr lang="en-US" sz="8000" dirty="0" err="1" smtClean="0"/>
              <a:t>akan</a:t>
            </a:r>
            <a:r>
              <a:rPr lang="en-US" sz="8000" dirty="0" smtClean="0"/>
              <a:t> </a:t>
            </a:r>
            <a:r>
              <a:rPr lang="en-US" sz="8000" dirty="0" err="1" smtClean="0"/>
              <a:t>menimbulkan</a:t>
            </a:r>
            <a:r>
              <a:rPr lang="en-US" sz="8000" dirty="0" smtClean="0"/>
              <a:t> </a:t>
            </a:r>
            <a:r>
              <a:rPr lang="en-US" sz="8000" dirty="0" err="1"/>
              <a:t>efek</a:t>
            </a:r>
            <a:r>
              <a:rPr lang="en-US" sz="8000" dirty="0"/>
              <a:t> </a:t>
            </a:r>
            <a:r>
              <a:rPr lang="en-US" sz="8000" dirty="0" err="1"/>
              <a:t>bagi</a:t>
            </a:r>
            <a:r>
              <a:rPr lang="en-US" sz="8000" dirty="0"/>
              <a:t> </a:t>
            </a:r>
            <a:r>
              <a:rPr lang="en-US" sz="8000" dirty="0" err="1"/>
              <a:t>tubuh</a:t>
            </a:r>
            <a:r>
              <a:rPr lang="en-US" sz="8000" dirty="0"/>
              <a:t> </a:t>
            </a:r>
            <a:r>
              <a:rPr lang="en-US" sz="8000" dirty="0" err="1"/>
              <a:t>manusia</a:t>
            </a:r>
            <a:r>
              <a:rPr lang="en-US" sz="8000" dirty="0" smtClean="0"/>
              <a:t>. </a:t>
            </a:r>
            <a:r>
              <a:rPr lang="en-US" sz="8000" dirty="0" err="1" smtClean="0"/>
              <a:t>Contohnya</a:t>
            </a:r>
            <a:r>
              <a:rPr lang="en-US" sz="8000" dirty="0" smtClean="0"/>
              <a:t> </a:t>
            </a:r>
            <a:r>
              <a:rPr lang="en-US" sz="8000" dirty="0"/>
              <a:t>: </a:t>
            </a:r>
            <a:r>
              <a:rPr lang="en-US" sz="8000" dirty="0" err="1"/>
              <a:t>apabila</a:t>
            </a:r>
            <a:r>
              <a:rPr lang="en-US" sz="8000" dirty="0"/>
              <a:t> </a:t>
            </a:r>
            <a:r>
              <a:rPr lang="en-US" sz="8000" dirty="0" err="1"/>
              <a:t>manusia</a:t>
            </a:r>
            <a:r>
              <a:rPr lang="en-US" sz="8000" dirty="0"/>
              <a:t> </a:t>
            </a:r>
            <a:r>
              <a:rPr lang="en-US" sz="8000" dirty="0" err="1"/>
              <a:t>terkena</a:t>
            </a:r>
            <a:r>
              <a:rPr lang="en-US" sz="8000" dirty="0"/>
              <a:t> </a:t>
            </a:r>
            <a:r>
              <a:rPr lang="en-US" sz="8000" dirty="0" err="1"/>
              <a:t>alkohol</a:t>
            </a:r>
            <a:r>
              <a:rPr lang="en-US" sz="8000" dirty="0"/>
              <a:t> </a:t>
            </a:r>
            <a:r>
              <a:rPr lang="en-US" sz="8000" dirty="0" err="1"/>
              <a:t>dengan</a:t>
            </a:r>
            <a:r>
              <a:rPr lang="en-US" sz="8000" dirty="0"/>
              <a:t> </a:t>
            </a:r>
            <a:r>
              <a:rPr lang="en-US" sz="8000" dirty="0" err="1"/>
              <a:t>konsentrasi</a:t>
            </a:r>
            <a:r>
              <a:rPr lang="en-US" sz="8000" dirty="0"/>
              <a:t> </a:t>
            </a:r>
            <a:r>
              <a:rPr lang="en-US" sz="8000" dirty="0" smtClean="0"/>
              <a:t>yang </a:t>
            </a:r>
            <a:r>
              <a:rPr lang="en-US" sz="8000" dirty="0" err="1" smtClean="0"/>
              <a:t>tinggi</a:t>
            </a:r>
            <a:r>
              <a:rPr lang="en-US" sz="8000" dirty="0" smtClean="0"/>
              <a:t> </a:t>
            </a:r>
            <a:r>
              <a:rPr lang="en-US" sz="8000" dirty="0" err="1"/>
              <a:t>akan</a:t>
            </a:r>
            <a:r>
              <a:rPr lang="en-US" sz="8000" dirty="0"/>
              <a:t> </a:t>
            </a:r>
            <a:r>
              <a:rPr lang="en-US" sz="8000" dirty="0" err="1"/>
              <a:t>menyebabkan</a:t>
            </a:r>
            <a:r>
              <a:rPr lang="en-US" sz="8000" dirty="0"/>
              <a:t> </a:t>
            </a:r>
            <a:r>
              <a:rPr lang="en-US" sz="8000" dirty="0" err="1"/>
              <a:t>iritasi</a:t>
            </a:r>
            <a:r>
              <a:rPr lang="en-US" sz="8000" dirty="0"/>
              <a:t> </a:t>
            </a:r>
            <a:r>
              <a:rPr lang="en-US" sz="8000" dirty="0" err="1"/>
              <a:t>pada</a:t>
            </a:r>
            <a:r>
              <a:rPr lang="en-US" sz="8000" dirty="0"/>
              <a:t> </a:t>
            </a:r>
            <a:r>
              <a:rPr lang="en-US" sz="8000" dirty="0" err="1"/>
              <a:t>bagian</a:t>
            </a:r>
            <a:r>
              <a:rPr lang="en-US" sz="8000" dirty="0"/>
              <a:t> </a:t>
            </a:r>
            <a:r>
              <a:rPr lang="en-US" sz="8000" dirty="0" err="1"/>
              <a:t>kulit</a:t>
            </a:r>
            <a:r>
              <a:rPr lang="en-US" sz="8000" dirty="0"/>
              <a:t>.</a:t>
            </a:r>
          </a:p>
          <a:p>
            <a:pPr marL="0" indent="0" algn="just">
              <a:buNone/>
            </a:pPr>
            <a:endParaRPr lang="en-US" sz="8000" dirty="0"/>
          </a:p>
          <a:p>
            <a:pPr algn="just"/>
            <a:r>
              <a:rPr lang="en-US" sz="8000" dirty="0"/>
              <a:t>EFEK </a:t>
            </a:r>
            <a:r>
              <a:rPr lang="en-US" sz="8000" dirty="0" smtClean="0"/>
              <a:t>SINERGIS</a:t>
            </a:r>
          </a:p>
          <a:p>
            <a:pPr algn="just"/>
            <a:r>
              <a:rPr lang="en-US" sz="8000" dirty="0" err="1" smtClean="0"/>
              <a:t>Efek</a:t>
            </a:r>
            <a:r>
              <a:rPr lang="en-US" sz="8000" dirty="0" smtClean="0"/>
              <a:t> </a:t>
            </a:r>
            <a:r>
              <a:rPr lang="en-US" sz="8000" dirty="0" err="1"/>
              <a:t>gabungan</a:t>
            </a:r>
            <a:r>
              <a:rPr lang="en-US" sz="8000" dirty="0"/>
              <a:t> </a:t>
            </a:r>
            <a:r>
              <a:rPr lang="en-US" sz="8000" dirty="0" err="1"/>
              <a:t>dari</a:t>
            </a:r>
            <a:r>
              <a:rPr lang="en-US" sz="8000" dirty="0"/>
              <a:t> </a:t>
            </a:r>
            <a:r>
              <a:rPr lang="en-US" sz="8000" dirty="0" err="1"/>
              <a:t>lebih</a:t>
            </a:r>
            <a:r>
              <a:rPr lang="en-US" sz="8000" dirty="0"/>
              <a:t> </a:t>
            </a:r>
            <a:r>
              <a:rPr lang="en-US" sz="8000" dirty="0" err="1"/>
              <a:t>dari</a:t>
            </a:r>
            <a:r>
              <a:rPr lang="en-US" sz="8000" dirty="0"/>
              <a:t> </a:t>
            </a:r>
            <a:r>
              <a:rPr lang="en-US" sz="8000" dirty="0" err="1"/>
              <a:t>satu</a:t>
            </a:r>
            <a:r>
              <a:rPr lang="en-US" sz="8000" dirty="0"/>
              <a:t> </a:t>
            </a:r>
            <a:r>
              <a:rPr lang="en-US" sz="8000" dirty="0" err="1"/>
              <a:t>bahan</a:t>
            </a:r>
            <a:r>
              <a:rPr lang="en-US" sz="8000" dirty="0"/>
              <a:t> </a:t>
            </a:r>
            <a:r>
              <a:rPr lang="en-US" sz="8000" dirty="0" err="1"/>
              <a:t>kimia</a:t>
            </a:r>
            <a:r>
              <a:rPr lang="en-US" sz="8000" dirty="0"/>
              <a:t>. </a:t>
            </a:r>
            <a:r>
              <a:rPr lang="en-US" sz="8000" dirty="0" err="1"/>
              <a:t>Efek</a:t>
            </a:r>
            <a:r>
              <a:rPr lang="en-US" sz="8000" dirty="0"/>
              <a:t> </a:t>
            </a:r>
            <a:r>
              <a:rPr lang="en-US" sz="8000" dirty="0" err="1"/>
              <a:t>gabungan</a:t>
            </a:r>
            <a:r>
              <a:rPr lang="en-US" sz="8000" dirty="0"/>
              <a:t> </a:t>
            </a:r>
            <a:r>
              <a:rPr lang="en-US" sz="8000" dirty="0" err="1"/>
              <a:t>ini</a:t>
            </a:r>
            <a:r>
              <a:rPr lang="en-US" sz="8000" dirty="0"/>
              <a:t> </a:t>
            </a:r>
            <a:r>
              <a:rPr lang="en-US" sz="8000" dirty="0" err="1" smtClean="0"/>
              <a:t>dapat</a:t>
            </a:r>
            <a:r>
              <a:rPr lang="en-US" sz="8000" dirty="0" smtClean="0"/>
              <a:t> </a:t>
            </a:r>
            <a:r>
              <a:rPr lang="en-US" sz="8000" dirty="0" err="1" smtClean="0"/>
              <a:t>lebih</a:t>
            </a:r>
            <a:r>
              <a:rPr lang="en-US" sz="8000" dirty="0" smtClean="0"/>
              <a:t> </a:t>
            </a:r>
            <a:r>
              <a:rPr lang="en-US" sz="8000" dirty="0" err="1"/>
              <a:t>parah</a:t>
            </a:r>
            <a:r>
              <a:rPr lang="en-US" sz="8000" dirty="0"/>
              <a:t> </a:t>
            </a:r>
            <a:r>
              <a:rPr lang="en-US" sz="8000" dirty="0" err="1"/>
              <a:t>dari</a:t>
            </a:r>
            <a:r>
              <a:rPr lang="en-US" sz="8000" dirty="0"/>
              <a:t> </a:t>
            </a:r>
            <a:r>
              <a:rPr lang="en-US" sz="8000" dirty="0" err="1"/>
              <a:t>efek</a:t>
            </a:r>
            <a:r>
              <a:rPr lang="en-US" sz="8000" dirty="0"/>
              <a:t> yang </a:t>
            </a:r>
            <a:r>
              <a:rPr lang="en-US" sz="8000" dirty="0" err="1"/>
              <a:t>dimiliki</a:t>
            </a:r>
            <a:r>
              <a:rPr lang="en-US" sz="8000" dirty="0"/>
              <a:t> </a:t>
            </a:r>
            <a:r>
              <a:rPr lang="en-US" sz="8000" dirty="0" err="1"/>
              <a:t>oleh</a:t>
            </a:r>
            <a:r>
              <a:rPr lang="en-US" sz="8000" dirty="0"/>
              <a:t> </a:t>
            </a:r>
            <a:r>
              <a:rPr lang="en-US" sz="8000" dirty="0" err="1"/>
              <a:t>masing-masing</a:t>
            </a:r>
            <a:r>
              <a:rPr lang="en-US" sz="8000" dirty="0"/>
              <a:t> </a:t>
            </a:r>
            <a:r>
              <a:rPr lang="en-US" sz="8000" dirty="0" err="1"/>
              <a:t>bahan</a:t>
            </a:r>
            <a:r>
              <a:rPr lang="en-US" sz="8000" dirty="0"/>
              <a:t> </a:t>
            </a:r>
            <a:r>
              <a:rPr lang="en-US" sz="8000" dirty="0" err="1"/>
              <a:t>kimia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EFEK PADA 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erjadi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portal </a:t>
            </a:r>
            <a:r>
              <a:rPr lang="en-US" dirty="0" err="1" smtClean="0"/>
              <a:t>entri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/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(</a:t>
            </a:r>
            <a:r>
              <a:rPr lang="en-US" dirty="0" err="1" smtClean="0"/>
              <a:t>iritasi</a:t>
            </a:r>
            <a:r>
              <a:rPr lang="en-US" dirty="0" smtClean="0"/>
              <a:t>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r>
              <a:rPr lang="en-US" dirty="0" smtClean="0"/>
              <a:t> (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Ex :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silika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silikosis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fibrosis (</a:t>
            </a:r>
            <a:r>
              <a:rPr lang="en-US" dirty="0" err="1" smtClean="0">
                <a:sym typeface="Wingdings" panose="05000000000000000000" pitchFamily="2" charset="2"/>
              </a:rPr>
              <a:t>kerusakan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jaringan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ikat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rusaknya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paru-paru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 algn="just"/>
            <a:r>
              <a:rPr lang="en-US" dirty="0" smtClean="0">
                <a:sym typeface="Wingdings" panose="05000000000000000000" pitchFamily="2" charset="2"/>
              </a:rPr>
              <a:t>: Pneumoconiosis  </a:t>
            </a:r>
            <a:r>
              <a:rPr lang="en-US" dirty="0" err="1" smtClean="0">
                <a:sym typeface="Wingdings" panose="05000000000000000000" pitchFamily="2" charset="2"/>
              </a:rPr>
              <a:t>terjadinya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fagositosis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debu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makrofag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diikuti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lisis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makrofag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serta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keluarnya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enzim</a:t>
            </a:r>
            <a:r>
              <a:rPr lang="en-US" dirty="0" smtClean="0">
                <a:sym typeface="Wingdings" panose="05000000000000000000" pitchFamily="2" charset="2"/>
              </a:rPr>
              <a:t>  Pneumoconiosis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6472"/>
            <a:ext cx="7886700" cy="789906"/>
          </a:xfrm>
        </p:spPr>
        <p:txBody>
          <a:bodyPr/>
          <a:lstStyle/>
          <a:p>
            <a:r>
              <a:rPr lang="en-US" dirty="0" smtClean="0"/>
              <a:t>EFEK PADA ENZIM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3"/>
          </a:xfrm>
        </p:spPr>
        <p:txBody>
          <a:bodyPr/>
          <a:lstStyle/>
          <a:p>
            <a:r>
              <a:rPr lang="en-US" dirty="0" err="1" smtClean="0"/>
              <a:t>Xenobiotik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zat</a:t>
            </a:r>
            <a:r>
              <a:rPr lang="en-US" dirty="0" smtClean="0">
                <a:sym typeface="Wingdings" panose="05000000000000000000" pitchFamily="2" charset="2"/>
              </a:rPr>
              <a:t> yang di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organisme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bertindak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pereaksi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biokimia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 : </a:t>
            </a:r>
            <a:r>
              <a:rPr lang="en-US" dirty="0" err="1" smtClean="0">
                <a:sym typeface="Wingdings" panose="05000000000000000000" pitchFamily="2" charset="2"/>
              </a:rPr>
              <a:t>insektisida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organofosfat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menggangu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enzim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asetikolinesterase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EFEK PADA DNA,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Informasi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genetik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inti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cetakan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produksi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pembelahan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cetakan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cetakannya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Adanya</a:t>
            </a:r>
            <a:r>
              <a:rPr lang="en-US" dirty="0" smtClean="0">
                <a:sym typeface="Wingdings" panose="05000000000000000000" pitchFamily="2" charset="2"/>
              </a:rPr>
              <a:t> xenobiotic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genetik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Efek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genetik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genetik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mutan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somatik</a:t>
            </a:r>
            <a:r>
              <a:rPr lang="en-US" dirty="0" smtClean="0">
                <a:sym typeface="Wingdings" panose="05000000000000000000" pitchFamily="2" charset="2"/>
              </a:rPr>
              <a:t>) 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embrio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cacat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bawaan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organ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Xenobiotik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afinitasnya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 : </a:t>
            </a:r>
            <a:r>
              <a:rPr lang="en-US" dirty="0" err="1" smtClean="0"/>
              <a:t>iodium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gondok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Xenobiotik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r>
              <a:rPr lang="en-US" dirty="0" smtClean="0"/>
              <a:t>, system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aru-paru</a:t>
            </a:r>
            <a:r>
              <a:rPr lang="en-US" dirty="0" smtClean="0"/>
              <a:t>, </a:t>
            </a:r>
            <a:r>
              <a:rPr lang="en-US" dirty="0" err="1" smtClean="0"/>
              <a:t>ginjal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86605"/>
            <a:ext cx="8011918" cy="7506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FAKTOR YANG MEMPENGARUHI EFEK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FAKTOR MANUSIA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UMUR</a:t>
            </a:r>
          </a:p>
          <a:p>
            <a:pPr lvl="1" algn="just"/>
            <a:r>
              <a:rPr lang="en-US" dirty="0" err="1"/>
              <a:t>Toksikan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mahluk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mahlukdewasa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timbal</a:t>
            </a: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dirty="0"/>
              <a:t> </a:t>
            </a:r>
            <a:r>
              <a:rPr lang="en-US" dirty="0" smtClean="0"/>
              <a:t>–</a:t>
            </a:r>
            <a:r>
              <a:rPr lang="en-US" dirty="0"/>
              <a:t> 5 kali </a:t>
            </a:r>
            <a:r>
              <a:rPr lang="en-US" dirty="0" err="1"/>
              <a:t>lebihbanyak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kadmium</a:t>
            </a:r>
            <a:r>
              <a:rPr lang="en-US" dirty="0"/>
              <a:t> 20 kali </a:t>
            </a:r>
            <a:r>
              <a:rPr lang="en-US" dirty="0" err="1" smtClean="0"/>
              <a:t>lebih</a:t>
            </a:r>
            <a:r>
              <a:rPr lang="en-US" dirty="0"/>
              <a:t> </a:t>
            </a:r>
            <a:r>
              <a:rPr lang="en-US" dirty="0" err="1" smtClean="0"/>
              <a:t>banyak</a:t>
            </a:r>
            <a:r>
              <a:rPr lang="en-US" dirty="0"/>
              <a:t>.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morfin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,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efisiennya</a:t>
            </a:r>
            <a:r>
              <a:rPr lang="en-US" dirty="0"/>
              <a:t> </a:t>
            </a:r>
            <a:r>
              <a:rPr lang="en-US" dirty="0" err="1"/>
              <a:t>sawar</a:t>
            </a:r>
            <a:r>
              <a:rPr lang="en-US" dirty="0"/>
              <a:t> </a:t>
            </a:r>
            <a:r>
              <a:rPr lang="en-US" dirty="0" err="1"/>
              <a:t>darah-otak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STATUS GIZI</a:t>
            </a:r>
          </a:p>
          <a:p>
            <a:pPr marL="292608" lvl="1" indent="0" algn="just">
              <a:buNone/>
            </a:pPr>
            <a:r>
              <a:rPr lang="en-US" dirty="0" err="1" smtClean="0"/>
              <a:t>Biotransformasi</a:t>
            </a:r>
            <a:r>
              <a:rPr lang="en-US" dirty="0" smtClean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toksikan</a:t>
            </a:r>
            <a:r>
              <a:rPr lang="en-US" dirty="0"/>
              <a:t> </a:t>
            </a:r>
            <a:r>
              <a:rPr lang="en-US" dirty="0" err="1"/>
              <a:t>dikatalisis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oksidase</a:t>
            </a:r>
            <a:r>
              <a:rPr lang="en-US" dirty="0"/>
              <a:t> </a:t>
            </a:r>
            <a:r>
              <a:rPr lang="en-US" dirty="0" err="1"/>
              <a:t>fungsicampur</a:t>
            </a:r>
            <a:r>
              <a:rPr lang="en-US" dirty="0"/>
              <a:t> (MFO=Mix Function </a:t>
            </a:r>
            <a:r>
              <a:rPr lang="en-US" dirty="0" err="1"/>
              <a:t>Oksidase</a:t>
            </a:r>
            <a:r>
              <a:rPr lang="en-US" dirty="0"/>
              <a:t>) </a:t>
            </a:r>
            <a:r>
              <a:rPr lang="en-US" dirty="0" err="1"/>
              <a:t>mikrosom</a:t>
            </a:r>
            <a:r>
              <a:rPr lang="en-US" dirty="0"/>
              <a:t>.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asam-asamlemak</a:t>
            </a:r>
            <a:r>
              <a:rPr lang="en-US" dirty="0"/>
              <a:t> </a:t>
            </a:r>
            <a:r>
              <a:rPr lang="en-US" dirty="0" err="1"/>
              <a:t>esensial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protein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MFO.Berkurangnya</a:t>
            </a:r>
            <a:r>
              <a:rPr lang="en-US" dirty="0"/>
              <a:t> MFO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toksisitas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.</a:t>
            </a:r>
          </a:p>
          <a:p>
            <a:pPr marL="292608" lvl="1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 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penginduksikuat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MFO,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safrol</a:t>
            </a:r>
            <a:r>
              <a:rPr lang="en-US" dirty="0"/>
              <a:t>, </a:t>
            </a:r>
            <a:r>
              <a:rPr lang="en-US" dirty="0" err="1"/>
              <a:t>flavon</a:t>
            </a:r>
            <a:r>
              <a:rPr lang="en-US" dirty="0"/>
              <a:t>, </a:t>
            </a:r>
            <a:r>
              <a:rPr lang="en-US" dirty="0" err="1"/>
              <a:t>xantin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indol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DDT </a:t>
            </a:r>
            <a:r>
              <a:rPr lang="en-US" dirty="0" err="1"/>
              <a:t>dan</a:t>
            </a:r>
            <a:r>
              <a:rPr lang="en-US" dirty="0"/>
              <a:t> PCB (</a:t>
            </a:r>
            <a:r>
              <a:rPr lang="en-US" dirty="0" err="1"/>
              <a:t>bifenilpoliklorin</a:t>
            </a:r>
            <a:r>
              <a:rPr lang="en-US" dirty="0"/>
              <a:t>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PENYAKIT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 </a:t>
            </a:r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toksik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 smtClean="0"/>
              <a:t>zat</a:t>
            </a:r>
            <a:r>
              <a:rPr lang="en-US" dirty="0"/>
              <a:t> </a:t>
            </a:r>
            <a:r>
              <a:rPr lang="en-US" dirty="0" err="1" smtClean="0"/>
              <a:t>kimia</a:t>
            </a:r>
            <a:r>
              <a:rPr lang="en-US" dirty="0"/>
              <a:t>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 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kacaunya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ekskresi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jantung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toksisitas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mengganggusirkulasi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metabolik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ekskresi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 </a:t>
            </a:r>
            <a:r>
              <a:rPr lang="en-US" dirty="0" err="1"/>
              <a:t>tubuhini</a:t>
            </a:r>
            <a:r>
              <a:rPr lang="en-US" dirty="0"/>
              <a:t>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 </a:t>
            </a:r>
            <a:r>
              <a:rPr lang="en-US" dirty="0" err="1"/>
              <a:t>asma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penderitanya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/>
              <a:t>udara</a:t>
            </a:r>
            <a:r>
              <a:rPr lang="en-US" dirty="0"/>
              <a:t> (</a:t>
            </a:r>
            <a:r>
              <a:rPr lang="en-US" dirty="0" smtClean="0"/>
              <a:t>SO2)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95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FAKTOR LINGKUNGAN</a:t>
            </a:r>
          </a:p>
          <a:p>
            <a:pPr algn="just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toksisitas</a:t>
            </a:r>
            <a:r>
              <a:rPr lang="en-US" dirty="0"/>
              <a:t>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tampaknya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biokimia</a:t>
            </a:r>
            <a:r>
              <a:rPr lang="en-US" dirty="0"/>
              <a:t> </a:t>
            </a:r>
            <a:r>
              <a:rPr lang="en-US" dirty="0" smtClean="0"/>
              <a:t>yang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/>
              <a:t>suhu</a:t>
            </a:r>
            <a:r>
              <a:rPr lang="en-US" dirty="0"/>
              <a:t>,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 smtClean="0"/>
              <a:t>biotransformasi</a:t>
            </a:r>
            <a:r>
              <a:rPr lang="en-US" dirty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tekanan</a:t>
            </a:r>
            <a:r>
              <a:rPr lang="en-US" dirty="0"/>
              <a:t> </a:t>
            </a:r>
            <a:r>
              <a:rPr lang="en-US" dirty="0" err="1" smtClean="0"/>
              <a:t>barometrik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toksisitas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pajanan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toksikan</a:t>
            </a:r>
            <a:r>
              <a:rPr lang="en-US" dirty="0"/>
              <a:t> </a:t>
            </a:r>
            <a:r>
              <a:rPr lang="en-US" dirty="0" err="1"/>
              <a:t>diangkasa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 </a:t>
            </a:r>
            <a:r>
              <a:rPr lang="en-US" dirty="0" err="1"/>
              <a:t>selam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selam</a:t>
            </a:r>
            <a:r>
              <a:rPr lang="en-US" dirty="0"/>
              <a:t>.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/>
              <a:t>barometri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toksisitas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tampaknya</a:t>
            </a:r>
            <a:r>
              <a:rPr lang="en-US" dirty="0"/>
              <a:t> 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berubahnya</a:t>
            </a:r>
            <a:r>
              <a:rPr lang="en-US" dirty="0" smtClean="0"/>
              <a:t> </a:t>
            </a:r>
            <a:r>
              <a:rPr lang="en-US" dirty="0" err="1"/>
              <a:t>tekanan</a:t>
            </a:r>
            <a:r>
              <a:rPr lang="en-US" dirty="0"/>
              <a:t> </a:t>
            </a:r>
            <a:r>
              <a:rPr lang="en-US" dirty="0" err="1"/>
              <a:t>oksigen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 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3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215"/>
          </a:xfrm>
        </p:spPr>
        <p:txBody>
          <a:bodyPr/>
          <a:lstStyle/>
          <a:p>
            <a:r>
              <a:rPr lang="en-US" dirty="0" smtClean="0"/>
              <a:t>Proses Printing (</a:t>
            </a:r>
            <a:r>
              <a:rPr lang="en-US" dirty="0" err="1" smtClean="0"/>
              <a:t>Sablon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DSC0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622736"/>
            <a:ext cx="4314423" cy="47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dokumen\Foto-foto\pekalongan\09042010(006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3" y="1622736"/>
            <a:ext cx="4713667" cy="49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5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/>
          <a:lstStyle/>
          <a:p>
            <a:r>
              <a:rPr lang="en-US" dirty="0" err="1" smtClean="0"/>
              <a:t>Penguapan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DSC039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1558344"/>
            <a:ext cx="6915955" cy="46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846349"/>
            <a:ext cx="7886700" cy="789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790163"/>
            <a:ext cx="7886700" cy="438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Prinsip Terjadinya Efek</a:t>
            </a:r>
          </a:p>
          <a:p>
            <a:r>
              <a:rPr lang="en-US" smtClean="0"/>
              <a:t>Macam-macam Efek Kesehatan</a:t>
            </a:r>
          </a:p>
          <a:p>
            <a:r>
              <a:rPr lang="en-US" smtClean="0"/>
              <a:t>Efek pada sel</a:t>
            </a:r>
          </a:p>
          <a:p>
            <a:r>
              <a:rPr lang="en-US" smtClean="0"/>
              <a:t>Efek pada enzim</a:t>
            </a:r>
          </a:p>
          <a:p>
            <a:r>
              <a:rPr lang="en-US" smtClean="0"/>
              <a:t>Efek pada DNA dan RNA</a:t>
            </a:r>
          </a:p>
          <a:p>
            <a:r>
              <a:rPr lang="en-US" smtClean="0"/>
              <a:t>Efek atas dasar organ target</a:t>
            </a:r>
          </a:p>
          <a:p>
            <a:r>
              <a:rPr lang="en-US" smtClean="0"/>
              <a:t>Faktor yang mempengaruhi Efek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7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/>
          <a:lstStyle/>
          <a:p>
            <a:r>
              <a:rPr lang="en-US" dirty="0" err="1" smtClean="0"/>
              <a:t>Pekerja</a:t>
            </a:r>
            <a:r>
              <a:rPr lang="en-US" dirty="0" smtClean="0"/>
              <a:t> Las</a:t>
            </a:r>
            <a:endParaRPr lang="en-US" dirty="0"/>
          </a:p>
        </p:txBody>
      </p:sp>
      <p:pic>
        <p:nvPicPr>
          <p:cNvPr id="4098" name="Picture 2" descr="http://kfk.kompas.com/image/preview/aW1hZ2VzL3Nma19waG90b3Mvc2ZrX3Bob3Rvc18xMzY5NzA5ODE2X2xCVVRYM2ZkLmpwZw%3D%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" b="9496"/>
          <a:stretch/>
        </p:blipFill>
        <p:spPr bwMode="auto">
          <a:xfrm>
            <a:off x="1107584" y="1828800"/>
            <a:ext cx="6864440" cy="45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094"/>
          </a:xfrm>
        </p:spPr>
        <p:txBody>
          <a:bodyPr/>
          <a:lstStyle/>
          <a:p>
            <a:r>
              <a:rPr lang="en-US" dirty="0" err="1" smtClean="0"/>
              <a:t>Pekerja</a:t>
            </a:r>
            <a:r>
              <a:rPr lang="en-US" dirty="0" smtClean="0"/>
              <a:t> Tambang </a:t>
            </a:r>
            <a:r>
              <a:rPr lang="en-US" dirty="0" err="1" smtClean="0"/>
              <a:t>Batu</a:t>
            </a:r>
            <a:r>
              <a:rPr lang="en-US" dirty="0" smtClean="0"/>
              <a:t> Bara</a:t>
            </a:r>
            <a:endParaRPr lang="en-US" dirty="0"/>
          </a:p>
        </p:txBody>
      </p:sp>
      <p:pic>
        <p:nvPicPr>
          <p:cNvPr id="5122" name="Picture 2" descr="http://static.republika.co.id/uploads/images/inpicture_slide/pekerja-tambang-batu-bara-di-pakistan-ilustrasi-_140701145244-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1506829"/>
            <a:ext cx="6903076" cy="45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3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Pemadam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endParaRPr lang="en-US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11" y="2159508"/>
            <a:ext cx="6667500" cy="40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6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866"/>
          </a:xfrm>
        </p:spPr>
        <p:txBody>
          <a:bodyPr/>
          <a:lstStyle/>
          <a:p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Asbes</a:t>
            </a:r>
            <a:endParaRPr lang="en-US" dirty="0"/>
          </a:p>
        </p:txBody>
      </p:sp>
      <p:pic>
        <p:nvPicPr>
          <p:cNvPr id="7170" name="Picture 2" descr="http://media.viva.co.id/thumbs2/2013/06/12/209389_aktivitas-di-pabrik-bakrie-building-industries_663_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1690689"/>
            <a:ext cx="63150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4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6699"/>
          </a:xfrm>
        </p:spPr>
        <p:txBody>
          <a:bodyPr/>
          <a:lstStyle/>
          <a:p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endParaRPr lang="en-US" dirty="0"/>
          </a:p>
        </p:txBody>
      </p:sp>
      <p:pic>
        <p:nvPicPr>
          <p:cNvPr id="8196" name="Picture 4" descr="http://www.solopos.com/dokumen/2009/07/m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65" y="1558344"/>
            <a:ext cx="7065496" cy="46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3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23" y="2713471"/>
            <a:ext cx="7886700" cy="1325563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6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65733" y="568295"/>
            <a:ext cx="75438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EFEK TOKSIK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5753" y="1391255"/>
            <a:ext cx="8521067" cy="44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toksik</a:t>
            </a:r>
            <a:r>
              <a:rPr lang="en-US" sz="1800" dirty="0" smtClean="0"/>
              <a:t> </a:t>
            </a: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abnormal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diinginkan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berbahaya</a:t>
            </a:r>
            <a:r>
              <a:rPr lang="en-US" sz="1800" dirty="0" smtClean="0"/>
              <a:t> </a:t>
            </a:r>
            <a:r>
              <a:rPr lang="en-US" sz="1800" dirty="0" err="1" smtClean="0"/>
              <a:t>akibat</a:t>
            </a:r>
            <a:r>
              <a:rPr lang="en-US" sz="1800" dirty="0" smtClean="0"/>
              <a:t> </a:t>
            </a:r>
            <a:r>
              <a:rPr lang="en-US" sz="1800" dirty="0" err="1" smtClean="0"/>
              <a:t>pemaparan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kimia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toksik</a:t>
            </a:r>
            <a:r>
              <a:rPr lang="en-US" sz="1800" dirty="0" smtClean="0"/>
              <a:t>. Tingkat </a:t>
            </a:r>
            <a:r>
              <a:rPr lang="en-US" sz="1800" dirty="0" err="1" smtClean="0"/>
              <a:t>keparahan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 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berkisar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ruam</a:t>
            </a:r>
            <a:r>
              <a:rPr lang="en-US" sz="1800" dirty="0" smtClean="0"/>
              <a:t> </a:t>
            </a:r>
            <a:r>
              <a:rPr lang="en-US" sz="1800" dirty="0" err="1" smtClean="0"/>
              <a:t>kulit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kebutaan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kanker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macam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diantara</a:t>
            </a:r>
            <a:r>
              <a:rPr lang="en-US" sz="1800" dirty="0" smtClean="0"/>
              <a:t> </a:t>
            </a:r>
            <a:r>
              <a:rPr lang="en-US" sz="1800" dirty="0" err="1" smtClean="0"/>
              <a:t>kejadian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berpotensi</a:t>
            </a:r>
            <a:r>
              <a:rPr lang="en-US" sz="1800" dirty="0" smtClean="0"/>
              <a:t> </a:t>
            </a:r>
            <a:r>
              <a:rPr lang="en-US" sz="1800" dirty="0" err="1" smtClean="0"/>
              <a:t>menimbulkan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berbahaya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biasa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toksik</a:t>
            </a:r>
            <a:r>
              <a:rPr lang="en-US" sz="1800" dirty="0" smtClean="0"/>
              <a:t>. </a:t>
            </a:r>
            <a:r>
              <a:rPr lang="en-US" sz="1800" dirty="0" err="1" smtClean="0"/>
              <a:t>Dosis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kadar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 </a:t>
            </a:r>
            <a:r>
              <a:rPr lang="en-US" sz="1800" dirty="0" err="1" smtClean="0"/>
              <a:t>kimia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penentu</a:t>
            </a:r>
            <a:r>
              <a:rPr lang="en-US" sz="1800" dirty="0" smtClean="0"/>
              <a:t> </a:t>
            </a:r>
            <a:r>
              <a:rPr lang="en-US" sz="1800" dirty="0" err="1" smtClean="0"/>
              <a:t>toksik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tidaknya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1800" dirty="0" err="1" smtClean="0"/>
              <a:t>Contohnya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dosis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kimia</a:t>
            </a:r>
            <a:r>
              <a:rPr lang="en-US" sz="1800" dirty="0" smtClean="0"/>
              <a:t> 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berbahaya</a:t>
            </a:r>
            <a:r>
              <a:rPr lang="en-US" sz="1800" dirty="0" smtClean="0"/>
              <a:t> </a:t>
            </a:r>
            <a:r>
              <a:rPr lang="en-US" sz="1800" dirty="0" err="1" smtClean="0"/>
              <a:t>sekalipun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gula</a:t>
            </a:r>
            <a:r>
              <a:rPr lang="en-US" sz="1800" dirty="0" smtClean="0"/>
              <a:t> 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mematikan</a:t>
            </a:r>
            <a:r>
              <a:rPr lang="en-US" sz="1800" dirty="0" smtClean="0"/>
              <a:t>. </a:t>
            </a:r>
            <a:r>
              <a:rPr lang="en-US" sz="1800" dirty="0" err="1" smtClean="0"/>
              <a:t>Sebaliknya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kadar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,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pun 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toksis</a:t>
            </a:r>
            <a:r>
              <a:rPr lang="en-US" sz="1800" dirty="0" smtClean="0"/>
              <a:t> (</a:t>
            </a:r>
            <a:r>
              <a:rPr lang="en-US" sz="1800" dirty="0" err="1" smtClean="0"/>
              <a:t>kecuali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zat</a:t>
            </a:r>
            <a:r>
              <a:rPr lang="en-US" sz="1800" dirty="0" smtClean="0"/>
              <a:t> </a:t>
            </a:r>
            <a:r>
              <a:rPr lang="en-US" sz="1800" dirty="0" err="1" smtClean="0"/>
              <a:t>kimia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 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ambang</a:t>
            </a:r>
            <a:r>
              <a:rPr lang="en-US" sz="1800" dirty="0" smtClean="0"/>
              <a:t> </a:t>
            </a:r>
            <a:r>
              <a:rPr lang="en-US" sz="1800" dirty="0" err="1" smtClean="0"/>
              <a:t>batas</a:t>
            </a:r>
            <a:r>
              <a:rPr lang="en-US" sz="1800" dirty="0" smtClean="0"/>
              <a:t>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26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6042" y="815405"/>
            <a:ext cx="7886700" cy="51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463039"/>
            <a:ext cx="7886700" cy="504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homeostasis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xenobiotik</a:t>
            </a:r>
            <a:endParaRPr lang="en-US" dirty="0" smtClean="0"/>
          </a:p>
          <a:p>
            <a:pPr marL="0" indent="0" algn="just">
              <a:buFont typeface="Arial"/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Homeostatis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Efek</a:t>
            </a:r>
            <a:endParaRPr lang="en-US" dirty="0" smtClean="0">
              <a:sym typeface="Wingdings" panose="05000000000000000000" pitchFamily="2" charset="2"/>
            </a:endParaRPr>
          </a:p>
          <a:p>
            <a:pPr algn="just"/>
            <a:endParaRPr lang="en-US" dirty="0" smtClean="0">
              <a:sym typeface="Wingdings" panose="05000000000000000000" pitchFamily="2" charset="2"/>
            </a:endParaRPr>
          </a:p>
          <a:p>
            <a:pPr algn="just"/>
            <a:r>
              <a:rPr lang="en-US" dirty="0" err="1" smtClean="0">
                <a:sym typeface="Wingdings" panose="05000000000000000000" pitchFamily="2" charset="2"/>
              </a:rPr>
              <a:t>Efek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akibat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interaksi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xenobiotik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organ target  organ target </a:t>
            </a:r>
            <a:r>
              <a:rPr lang="en-US" dirty="0" err="1" smtClean="0">
                <a:sym typeface="Wingdings" panose="05000000000000000000" pitchFamily="2" charset="2"/>
              </a:rPr>
              <a:t>mempunyai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reseptor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xenobiotik</a:t>
            </a:r>
            <a:endParaRPr lang="en-US" dirty="0" smtClean="0">
              <a:sym typeface="Wingdings" panose="05000000000000000000" pitchFamily="2" charset="2"/>
            </a:endParaRPr>
          </a:p>
          <a:p>
            <a:pPr algn="just"/>
            <a:endParaRPr lang="en-US" dirty="0" smtClean="0">
              <a:sym typeface="Wingdings" panose="05000000000000000000" pitchFamily="2" charset="2"/>
            </a:endParaRPr>
          </a:p>
          <a:p>
            <a:pPr algn="just"/>
            <a:r>
              <a:rPr lang="en-US" dirty="0" err="1" smtClean="0">
                <a:sym typeface="Wingdings" panose="05000000000000000000" pitchFamily="2" charset="2"/>
              </a:rPr>
              <a:t>Reseptor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yang sensitive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xenobiotik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dimana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xenobiotik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menempel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berinteraksi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440069" y="2180443"/>
            <a:ext cx="1507958" cy="608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Tiga Jenis Reseptor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Tipe I, reseptor yang ada di permukaan sel</a:t>
            </a:r>
          </a:p>
          <a:p>
            <a:pPr marL="0" indent="0">
              <a:buFont typeface="Arial"/>
              <a:buNone/>
            </a:pPr>
            <a:r>
              <a:rPr lang="en-US" smtClean="0"/>
              <a:t>Tipe II, yang berada di dalam sitoplasma dan</a:t>
            </a:r>
          </a:p>
          <a:p>
            <a:pPr marL="0" indent="0">
              <a:buFont typeface="Arial"/>
              <a:buNone/>
            </a:pPr>
            <a:r>
              <a:rPr lang="en-US" smtClean="0"/>
              <a:t>Tipe III, yang berada di dalam intinukleus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5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8932" y="784734"/>
            <a:ext cx="7886700" cy="469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Macam-macam efek kesehatan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8932" y="1398176"/>
            <a:ext cx="7886700" cy="4778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Sedang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Akut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Kronis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pulih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Reversibel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Ireversibel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Lokal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Sistemik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Sinergis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hipersensitiviti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Hipersensitif</a:t>
            </a:r>
            <a:r>
              <a:rPr lang="en-US" dirty="0" smtClean="0"/>
              <a:t>/</a:t>
            </a:r>
            <a:r>
              <a:rPr lang="en-US" dirty="0" err="1" smtClean="0"/>
              <a:t>alergi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87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23582"/>
            <a:ext cx="7543800" cy="71377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EFEK DARI SEGI WAKTU DAN DOSIS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Pemaparan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24 </a:t>
            </a:r>
            <a:r>
              <a:rPr lang="en-US" dirty="0" err="1"/>
              <a:t>jam.Paparan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sebgai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 err="1" smtClean="0"/>
              <a:t>Pemaparan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(</a:t>
            </a:r>
            <a:r>
              <a:rPr lang="en-US" dirty="0" err="1"/>
              <a:t>pemaparan</a:t>
            </a:r>
            <a:r>
              <a:rPr lang="en-US" dirty="0"/>
              <a:t> </a:t>
            </a:r>
            <a:r>
              <a:rPr lang="en-US" dirty="0" err="1"/>
              <a:t>jangka</a:t>
            </a:r>
            <a:r>
              <a:rPr lang="en-US" dirty="0"/>
              <a:t> </a:t>
            </a:r>
            <a:r>
              <a:rPr lang="en-US" dirty="0" err="1"/>
              <a:t>panjang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lama.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pemaparan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955342"/>
            <a:ext cx="7543800" cy="464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EFEK BERDASARKAN SEGI PULIH/ TIDAKNYA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Efek</a:t>
            </a:r>
            <a:r>
              <a:rPr lang="en-US" dirty="0"/>
              <a:t> Reversible : </a:t>
            </a:r>
            <a:r>
              <a:rPr lang="en-US" dirty="0" err="1"/>
              <a:t>D</a:t>
            </a:r>
            <a:r>
              <a:rPr lang="en-US" dirty="0" err="1" smtClean="0"/>
              <a:t>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normal </a:t>
            </a:r>
            <a:r>
              <a:rPr lang="en-US" dirty="0"/>
              <a:t>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pulih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/>
              <a:t>yang normal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 smtClean="0"/>
              <a:t>paparan</a:t>
            </a:r>
            <a:r>
              <a:rPr lang="en-US" dirty="0"/>
              <a:t> </a:t>
            </a:r>
            <a:r>
              <a:rPr lang="en-US" dirty="0" err="1" smtClean="0"/>
              <a:t>berhenti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/>
              <a:t> </a:t>
            </a:r>
            <a:r>
              <a:rPr lang="en-US" dirty="0" err="1" smtClean="0"/>
              <a:t>solven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smtClean="0"/>
              <a:t>dermatitis </a:t>
            </a:r>
            <a:r>
              <a:rPr lang="en-US" dirty="0" err="1" smtClean="0"/>
              <a:t>kontak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mereda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dihentilkan</a:t>
            </a:r>
            <a:r>
              <a:rPr lang="en-US" dirty="0"/>
              <a:t>, (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wangi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toksik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reseptornya</a:t>
            </a:r>
            <a:r>
              <a:rPr lang="en-US" dirty="0" smtClean="0"/>
              <a:t> </a:t>
            </a:r>
            <a:r>
              <a:rPr lang="en-US" dirty="0" err="1"/>
              <a:t>habis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/>
              <a:t>toksik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8615"/>
            <a:ext cx="7543800" cy="777922"/>
          </a:xfrm>
        </p:spPr>
        <p:txBody>
          <a:bodyPr>
            <a:normAutofit/>
          </a:bodyPr>
          <a:lstStyle/>
          <a:p>
            <a:r>
              <a:rPr lang="en-US" dirty="0"/>
              <a:t>EFEK BERDASARKAN SEGI PULIH/ TIDAKNYA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86426"/>
            <a:ext cx="7843369" cy="402336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6400" dirty="0" err="1"/>
              <a:t>Efek</a:t>
            </a:r>
            <a:r>
              <a:rPr lang="en-US" sz="6400" dirty="0"/>
              <a:t> </a:t>
            </a:r>
            <a:r>
              <a:rPr lang="en-US" sz="6400" dirty="0" err="1"/>
              <a:t>Ireversibel</a:t>
            </a:r>
            <a:r>
              <a:rPr lang="en-US" sz="6400" dirty="0"/>
              <a:t> : </a:t>
            </a:r>
            <a:r>
              <a:rPr lang="en-US" sz="6400" dirty="0" err="1"/>
              <a:t>D</a:t>
            </a:r>
            <a:r>
              <a:rPr lang="en-US" sz="6400" dirty="0" err="1" smtClean="0"/>
              <a:t>itandai</a:t>
            </a:r>
            <a:r>
              <a:rPr lang="en-US" sz="6400" dirty="0" smtClean="0"/>
              <a:t> </a:t>
            </a:r>
            <a:r>
              <a:rPr lang="en-US" sz="6400" dirty="0" err="1" smtClean="0"/>
              <a:t>dengan</a:t>
            </a:r>
            <a:r>
              <a:rPr lang="en-US" sz="6400" dirty="0" smtClean="0"/>
              <a:t> </a:t>
            </a:r>
            <a:r>
              <a:rPr lang="en-US" sz="6400" dirty="0" err="1" smtClean="0"/>
              <a:t>perubahan</a:t>
            </a:r>
            <a:r>
              <a:rPr lang="en-US" sz="6400" dirty="0" smtClean="0"/>
              <a:t> </a:t>
            </a:r>
            <a:r>
              <a:rPr lang="en-US" sz="6400" dirty="0" err="1"/>
              <a:t>dari</a:t>
            </a:r>
            <a:r>
              <a:rPr lang="en-US" sz="6400" dirty="0"/>
              <a:t> </a:t>
            </a:r>
            <a:r>
              <a:rPr lang="en-US" sz="6400" dirty="0" err="1"/>
              <a:t>struktur</a:t>
            </a:r>
            <a:r>
              <a:rPr lang="en-US" sz="6400" dirty="0"/>
              <a:t> </a:t>
            </a:r>
            <a:r>
              <a:rPr lang="en-US" sz="6400" dirty="0" err="1"/>
              <a:t>atau</a:t>
            </a:r>
            <a:r>
              <a:rPr lang="en-US" sz="6400" dirty="0"/>
              <a:t> </a:t>
            </a:r>
            <a:r>
              <a:rPr lang="en-US" sz="6400" dirty="0" err="1" smtClean="0"/>
              <a:t>fungsi</a:t>
            </a:r>
            <a:r>
              <a:rPr lang="en-US" sz="6400" dirty="0" smtClean="0"/>
              <a:t> normal </a:t>
            </a:r>
            <a:r>
              <a:rPr lang="en-US" sz="6400" dirty="0"/>
              <a:t>yang </a:t>
            </a:r>
            <a:r>
              <a:rPr lang="en-US" sz="6400" dirty="0" err="1"/>
              <a:t>disebabkan</a:t>
            </a:r>
            <a:r>
              <a:rPr lang="en-US" sz="6400" dirty="0"/>
              <a:t> </a:t>
            </a:r>
            <a:r>
              <a:rPr lang="en-US" sz="6400" dirty="0" err="1"/>
              <a:t>oleh</a:t>
            </a:r>
            <a:r>
              <a:rPr lang="en-US" sz="6400" dirty="0"/>
              <a:t> </a:t>
            </a:r>
            <a:r>
              <a:rPr lang="en-US" sz="6400" dirty="0" err="1" smtClean="0"/>
              <a:t>suatu</a:t>
            </a:r>
            <a:r>
              <a:rPr lang="en-US" sz="6400" dirty="0"/>
              <a:t> </a:t>
            </a:r>
            <a:r>
              <a:rPr lang="en-US" sz="6400" dirty="0" err="1" smtClean="0"/>
              <a:t>zat</a:t>
            </a:r>
            <a:r>
              <a:rPr lang="en-US" sz="6400" dirty="0" smtClean="0"/>
              <a:t> </a:t>
            </a:r>
            <a:r>
              <a:rPr lang="en-US" sz="6400" dirty="0" err="1"/>
              <a:t>kimia</a:t>
            </a:r>
            <a:r>
              <a:rPr lang="en-US" sz="6400" dirty="0"/>
              <a:t>, yang </a:t>
            </a:r>
            <a:r>
              <a:rPr lang="en-US" sz="6400" dirty="0" err="1"/>
              <a:t>akan</a:t>
            </a:r>
            <a:r>
              <a:rPr lang="en-US" sz="6400" dirty="0"/>
              <a:t> </a:t>
            </a:r>
            <a:r>
              <a:rPr lang="en-US" sz="6400" dirty="0" err="1"/>
              <a:t>menetap</a:t>
            </a:r>
            <a:r>
              <a:rPr lang="en-US" sz="6400" dirty="0"/>
              <a:t> </a:t>
            </a:r>
            <a:r>
              <a:rPr lang="en-US" sz="6400" dirty="0" err="1" smtClean="0"/>
              <a:t>atau</a:t>
            </a:r>
            <a:r>
              <a:rPr lang="en-US" sz="6400" dirty="0"/>
              <a:t> </a:t>
            </a:r>
            <a:r>
              <a:rPr lang="en-US" sz="6400" dirty="0" err="1" smtClean="0"/>
              <a:t>meluas</a:t>
            </a:r>
            <a:r>
              <a:rPr lang="en-US" sz="6400" dirty="0" smtClean="0"/>
              <a:t> </a:t>
            </a:r>
            <a:r>
              <a:rPr lang="en-US" sz="6400" dirty="0" err="1"/>
              <a:t>walaupun</a:t>
            </a:r>
            <a:r>
              <a:rPr lang="en-US" sz="6400" dirty="0"/>
              <a:t> </a:t>
            </a:r>
            <a:r>
              <a:rPr lang="en-US" sz="6400" dirty="0" err="1"/>
              <a:t>paparan</a:t>
            </a:r>
            <a:r>
              <a:rPr lang="en-US" sz="6400" dirty="0"/>
              <a:t> </a:t>
            </a:r>
            <a:r>
              <a:rPr lang="en-US" sz="6400" dirty="0" err="1" smtClean="0"/>
              <a:t>sudah</a:t>
            </a:r>
            <a:r>
              <a:rPr lang="en-US" sz="6400" dirty="0" smtClean="0"/>
              <a:t> </a:t>
            </a:r>
            <a:r>
              <a:rPr lang="en-US" sz="6400" dirty="0" err="1" smtClean="0"/>
              <a:t>berhenti</a:t>
            </a:r>
            <a:r>
              <a:rPr lang="en-US" sz="6400" dirty="0"/>
              <a:t>. </a:t>
            </a:r>
            <a:r>
              <a:rPr lang="en-US" sz="6400" dirty="0" err="1"/>
              <a:t>Contohnya</a:t>
            </a:r>
            <a:r>
              <a:rPr lang="en-US" sz="6400" dirty="0"/>
              <a:t> </a:t>
            </a:r>
            <a:r>
              <a:rPr lang="en-US" sz="6400" dirty="0" err="1" smtClean="0"/>
              <a:t>penyakit</a:t>
            </a:r>
            <a:r>
              <a:rPr lang="en-US" sz="6400" dirty="0" smtClean="0"/>
              <a:t> </a:t>
            </a:r>
            <a:r>
              <a:rPr lang="en-US" sz="6400" dirty="0" err="1" smtClean="0"/>
              <a:t>neurologis</a:t>
            </a:r>
            <a:r>
              <a:rPr lang="en-US" sz="6400" dirty="0" smtClean="0"/>
              <a:t> </a:t>
            </a:r>
            <a:r>
              <a:rPr lang="en-US" sz="6400" dirty="0" err="1"/>
              <a:t>tertentu</a:t>
            </a:r>
            <a:r>
              <a:rPr lang="en-US" sz="6400" dirty="0"/>
              <a:t>, </a:t>
            </a:r>
            <a:r>
              <a:rPr lang="en-US" sz="6400" dirty="0" err="1" smtClean="0"/>
              <a:t>pembentukkan</a:t>
            </a:r>
            <a:r>
              <a:rPr lang="en-US" sz="6400" dirty="0" smtClean="0"/>
              <a:t> </a:t>
            </a:r>
            <a:r>
              <a:rPr lang="en-US" sz="6400" dirty="0" err="1" smtClean="0"/>
              <a:t>kanker</a:t>
            </a:r>
            <a:r>
              <a:rPr lang="en-US" sz="6400" dirty="0"/>
              <a:t>, </a:t>
            </a:r>
            <a:r>
              <a:rPr lang="en-US" sz="6400" dirty="0" err="1"/>
              <a:t>sirosis</a:t>
            </a:r>
            <a:r>
              <a:rPr lang="en-US" sz="6400" dirty="0"/>
              <a:t> </a:t>
            </a:r>
            <a:r>
              <a:rPr lang="en-US" sz="6400" dirty="0" err="1"/>
              <a:t>hati</a:t>
            </a:r>
            <a:r>
              <a:rPr lang="en-US" sz="6400" dirty="0"/>
              <a:t>, </a:t>
            </a:r>
            <a:r>
              <a:rPr lang="en-US" sz="6400" dirty="0" err="1"/>
              <a:t>atau</a:t>
            </a:r>
            <a:r>
              <a:rPr lang="en-US" sz="6400" dirty="0"/>
              <a:t> </a:t>
            </a:r>
            <a:r>
              <a:rPr lang="en-US" sz="6400" dirty="0" err="1" smtClean="0"/>
              <a:t>emfisema</a:t>
            </a:r>
            <a:r>
              <a:rPr lang="en-US" sz="6400" dirty="0" smtClean="0"/>
              <a:t> </a:t>
            </a:r>
            <a:r>
              <a:rPr lang="en-US" sz="6400" dirty="0" err="1" smtClean="0"/>
              <a:t>paru</a:t>
            </a:r>
            <a:r>
              <a:rPr lang="en-US" sz="6400" dirty="0" smtClean="0"/>
              <a:t>.</a:t>
            </a:r>
            <a:endParaRPr lang="en-US" sz="6400" dirty="0"/>
          </a:p>
          <a:p>
            <a:pPr algn="just">
              <a:lnSpc>
                <a:spcPct val="170000"/>
              </a:lnSpc>
            </a:pPr>
            <a:r>
              <a:rPr lang="en-US" sz="6400" dirty="0" err="1"/>
              <a:t>Ciri-ciri</a:t>
            </a:r>
            <a:r>
              <a:rPr lang="en-US" sz="6400" dirty="0"/>
              <a:t> </a:t>
            </a:r>
            <a:r>
              <a:rPr lang="en-US" sz="6400" dirty="0" smtClean="0"/>
              <a:t>:</a:t>
            </a:r>
            <a:endParaRPr lang="en-US" sz="6400" dirty="0"/>
          </a:p>
          <a:p>
            <a:pPr marL="395288" indent="-395288" algn="just">
              <a:lnSpc>
                <a:spcPct val="170000"/>
              </a:lnSpc>
              <a:buFont typeface="+mj-lt"/>
              <a:buAutoNum type="arabicPeriod"/>
            </a:pPr>
            <a:r>
              <a:rPr lang="en-US" sz="6400" dirty="0" err="1"/>
              <a:t>Kerusakan</a:t>
            </a:r>
            <a:r>
              <a:rPr lang="en-US" sz="6400" dirty="0"/>
              <a:t> </a:t>
            </a:r>
            <a:r>
              <a:rPr lang="en-US" sz="6400" dirty="0" err="1"/>
              <a:t>bersifat</a:t>
            </a:r>
            <a:r>
              <a:rPr lang="en-US" sz="6400" dirty="0"/>
              <a:t> </a:t>
            </a:r>
            <a:r>
              <a:rPr lang="en-US" sz="6400" dirty="0" err="1" smtClean="0"/>
              <a:t>permanen</a:t>
            </a:r>
            <a:r>
              <a:rPr lang="en-US" sz="6400" dirty="0" smtClean="0"/>
              <a:t>.</a:t>
            </a:r>
            <a:endParaRPr lang="en-US" sz="6400" dirty="0"/>
          </a:p>
          <a:p>
            <a:pPr marL="395288" indent="-395288" algn="just">
              <a:lnSpc>
                <a:spcPct val="170000"/>
              </a:lnSpc>
              <a:buFont typeface="+mj-lt"/>
              <a:buAutoNum type="arabicPeriod"/>
            </a:pPr>
            <a:r>
              <a:rPr lang="en-US" sz="6400" dirty="0" err="1" smtClean="0"/>
              <a:t>Paparan</a:t>
            </a:r>
            <a:r>
              <a:rPr lang="en-US" sz="6400" dirty="0"/>
              <a:t> </a:t>
            </a:r>
            <a:r>
              <a:rPr lang="en-US" sz="6400" dirty="0" err="1" smtClean="0"/>
              <a:t>berikutnya</a:t>
            </a:r>
            <a:r>
              <a:rPr lang="en-US" sz="6400" dirty="0" smtClean="0"/>
              <a:t> </a:t>
            </a:r>
            <a:r>
              <a:rPr lang="en-US" sz="6400" dirty="0" err="1"/>
              <a:t>akan</a:t>
            </a:r>
            <a:r>
              <a:rPr lang="en-US" sz="6400" dirty="0"/>
              <a:t> </a:t>
            </a:r>
            <a:r>
              <a:rPr lang="en-US" sz="6400" dirty="0" err="1" smtClean="0"/>
              <a:t>sebabkan</a:t>
            </a:r>
            <a:r>
              <a:rPr lang="en-US" sz="6400" dirty="0" smtClean="0"/>
              <a:t> </a:t>
            </a:r>
            <a:r>
              <a:rPr lang="en-US" sz="6400" dirty="0" err="1" smtClean="0"/>
              <a:t>kerusakan</a:t>
            </a:r>
            <a:r>
              <a:rPr lang="en-US" sz="6400" dirty="0"/>
              <a:t> </a:t>
            </a:r>
            <a:r>
              <a:rPr lang="en-US" sz="6400" dirty="0" err="1"/>
              <a:t>yg</a:t>
            </a:r>
            <a:r>
              <a:rPr lang="en-US" sz="6400" dirty="0"/>
              <a:t> </a:t>
            </a:r>
            <a:r>
              <a:rPr lang="en-US" sz="6400" dirty="0" err="1"/>
              <a:t>sifatnya</a:t>
            </a:r>
            <a:r>
              <a:rPr lang="en-US" sz="6400" dirty="0"/>
              <a:t> </a:t>
            </a:r>
            <a:r>
              <a:rPr lang="en-US" sz="6400" dirty="0" err="1" smtClean="0"/>
              <a:t>sama</a:t>
            </a:r>
            <a:r>
              <a:rPr lang="en-US" sz="6400" dirty="0" smtClean="0"/>
              <a:t> </a:t>
            </a:r>
            <a:r>
              <a:rPr lang="en-US" sz="6400" dirty="0" err="1" smtClean="0"/>
              <a:t>memungkinkan</a:t>
            </a:r>
            <a:r>
              <a:rPr lang="en-US" sz="6400" dirty="0" smtClean="0"/>
              <a:t> </a:t>
            </a:r>
            <a:r>
              <a:rPr lang="en-US" sz="6400" dirty="0" err="1"/>
              <a:t>terjadinya</a:t>
            </a:r>
            <a:r>
              <a:rPr lang="en-US" sz="6400" dirty="0"/>
              <a:t> </a:t>
            </a:r>
            <a:r>
              <a:rPr lang="en-US" sz="6400" dirty="0" err="1" smtClean="0"/>
              <a:t>akumulasi</a:t>
            </a:r>
            <a:r>
              <a:rPr lang="en-US" sz="6400" dirty="0"/>
              <a:t> </a:t>
            </a:r>
            <a:r>
              <a:rPr lang="en-US" sz="6400" dirty="0" err="1" smtClean="0"/>
              <a:t>efek</a:t>
            </a:r>
            <a:r>
              <a:rPr lang="en-US" sz="6400" dirty="0" smtClean="0"/>
              <a:t> </a:t>
            </a:r>
            <a:r>
              <a:rPr lang="en-US" sz="6400" dirty="0" err="1" smtClean="0"/>
              <a:t>toksik</a:t>
            </a:r>
            <a:r>
              <a:rPr lang="en-US" sz="6400" dirty="0" smtClean="0"/>
              <a:t>.</a:t>
            </a:r>
            <a:endParaRPr lang="en-US" sz="6400" dirty="0"/>
          </a:p>
          <a:p>
            <a:pPr marL="395288" indent="-395288" algn="just">
              <a:lnSpc>
                <a:spcPct val="170000"/>
              </a:lnSpc>
              <a:buFont typeface="+mj-lt"/>
              <a:buAutoNum type="arabicPeriod"/>
            </a:pPr>
            <a:r>
              <a:rPr lang="en-US" sz="6400" dirty="0" err="1" smtClean="0"/>
              <a:t>Paparan</a:t>
            </a:r>
            <a:r>
              <a:rPr lang="en-US" sz="6400" dirty="0" smtClean="0"/>
              <a:t> </a:t>
            </a:r>
            <a:r>
              <a:rPr lang="en-US" sz="6400" dirty="0" err="1"/>
              <a:t>dgn</a:t>
            </a:r>
            <a:r>
              <a:rPr lang="en-US" sz="6400" dirty="0"/>
              <a:t> </a:t>
            </a:r>
            <a:r>
              <a:rPr lang="en-US" sz="6400" dirty="0" err="1"/>
              <a:t>dosis</a:t>
            </a:r>
            <a:r>
              <a:rPr lang="en-US" sz="6400" dirty="0"/>
              <a:t> </a:t>
            </a:r>
            <a:r>
              <a:rPr lang="en-US" sz="6400" dirty="0" smtClean="0"/>
              <a:t>yang </a:t>
            </a:r>
            <a:r>
              <a:rPr lang="en-US" sz="6400" dirty="0" err="1"/>
              <a:t>sangat</a:t>
            </a:r>
            <a:r>
              <a:rPr lang="en-US" sz="6400" dirty="0"/>
              <a:t> </a:t>
            </a:r>
            <a:r>
              <a:rPr lang="en-US" sz="6400" dirty="0" err="1"/>
              <a:t>kecil</a:t>
            </a:r>
            <a:r>
              <a:rPr lang="en-US" sz="6400" dirty="0"/>
              <a:t> </a:t>
            </a:r>
            <a:r>
              <a:rPr lang="en-US" sz="6400" dirty="0" err="1"/>
              <a:t>dlm</a:t>
            </a:r>
            <a:r>
              <a:rPr lang="en-US" sz="6400" dirty="0"/>
              <a:t> </a:t>
            </a:r>
            <a:r>
              <a:rPr lang="en-US" sz="6400" dirty="0" err="1"/>
              <a:t>jangka</a:t>
            </a:r>
            <a:r>
              <a:rPr lang="en-US" sz="6400" dirty="0"/>
              <a:t> </a:t>
            </a:r>
            <a:r>
              <a:rPr lang="en-US" sz="6400" dirty="0" err="1"/>
              <a:t>panjang</a:t>
            </a:r>
            <a:r>
              <a:rPr lang="en-US" sz="6400" dirty="0"/>
              <a:t> </a:t>
            </a:r>
            <a:r>
              <a:rPr lang="en-US" sz="6400" dirty="0" err="1"/>
              <a:t>akan</a:t>
            </a:r>
            <a:r>
              <a:rPr lang="en-US" sz="6400" dirty="0"/>
              <a:t> </a:t>
            </a:r>
            <a:r>
              <a:rPr lang="en-US" sz="6400" dirty="0" err="1" smtClean="0"/>
              <a:t>menimbulkan</a:t>
            </a:r>
            <a:r>
              <a:rPr lang="en-US" sz="6400" dirty="0" smtClean="0"/>
              <a:t> </a:t>
            </a:r>
            <a:r>
              <a:rPr lang="en-US" sz="6400" dirty="0" err="1" smtClean="0"/>
              <a:t>efek</a:t>
            </a:r>
            <a:r>
              <a:rPr lang="en-US" sz="6400" dirty="0" smtClean="0"/>
              <a:t> </a:t>
            </a:r>
            <a:r>
              <a:rPr lang="en-US" sz="6400" dirty="0" err="1"/>
              <a:t>toksik</a:t>
            </a:r>
            <a:r>
              <a:rPr lang="en-US" sz="6400" dirty="0"/>
              <a:t> </a:t>
            </a:r>
            <a:r>
              <a:rPr lang="en-US" sz="6400" dirty="0" err="1"/>
              <a:t>yg</a:t>
            </a:r>
            <a:r>
              <a:rPr lang="en-US" sz="6400" dirty="0"/>
              <a:t> </a:t>
            </a:r>
            <a:r>
              <a:rPr lang="en-US" sz="6400" dirty="0" err="1"/>
              <a:t>sama</a:t>
            </a:r>
            <a:r>
              <a:rPr lang="en-US" sz="6400" dirty="0"/>
              <a:t> </a:t>
            </a:r>
            <a:r>
              <a:rPr lang="en-US" sz="6400" dirty="0" err="1"/>
              <a:t>efektifnya</a:t>
            </a:r>
            <a:r>
              <a:rPr lang="en-US" sz="6400" dirty="0"/>
              <a:t> </a:t>
            </a:r>
            <a:r>
              <a:rPr lang="en-US" sz="6400" dirty="0" err="1" smtClean="0"/>
              <a:t>dgn</a:t>
            </a:r>
            <a:r>
              <a:rPr lang="en-US" sz="6400" dirty="0" smtClean="0"/>
              <a:t> </a:t>
            </a:r>
            <a:r>
              <a:rPr lang="en-US" sz="6400" dirty="0" err="1" smtClean="0"/>
              <a:t>paparan</a:t>
            </a:r>
            <a:r>
              <a:rPr lang="en-US" sz="6400" dirty="0" smtClean="0"/>
              <a:t> </a:t>
            </a:r>
            <a:r>
              <a:rPr lang="en-US" sz="6400" dirty="0" err="1"/>
              <a:t>dosis</a:t>
            </a:r>
            <a:r>
              <a:rPr lang="en-US" sz="6400" dirty="0"/>
              <a:t> </a:t>
            </a:r>
            <a:r>
              <a:rPr lang="en-US" sz="6400" dirty="0" err="1"/>
              <a:t>besar</a:t>
            </a:r>
            <a:r>
              <a:rPr lang="en-US" sz="6400" dirty="0"/>
              <a:t> </a:t>
            </a:r>
            <a:r>
              <a:rPr lang="en-US" sz="6400" dirty="0" err="1"/>
              <a:t>jangka</a:t>
            </a:r>
            <a:r>
              <a:rPr lang="en-US" sz="6400" dirty="0"/>
              <a:t> </a:t>
            </a:r>
            <a:r>
              <a:rPr lang="en-US" sz="6400" dirty="0" err="1"/>
              <a:t>pendek.Ini</a:t>
            </a:r>
            <a:r>
              <a:rPr lang="en-US" sz="6400" dirty="0"/>
              <a:t> </a:t>
            </a:r>
            <a:r>
              <a:rPr lang="en-US" sz="6400" dirty="0" err="1"/>
              <a:t>berarti</a:t>
            </a:r>
            <a:r>
              <a:rPr lang="en-US" sz="6400" dirty="0"/>
              <a:t> </a:t>
            </a:r>
            <a:r>
              <a:rPr lang="en-US" sz="6400" dirty="0" err="1"/>
              <a:t>zat</a:t>
            </a:r>
            <a:r>
              <a:rPr lang="en-US" sz="6400" dirty="0"/>
              <a:t> </a:t>
            </a:r>
            <a:r>
              <a:rPr lang="en-US" sz="6400" dirty="0" err="1"/>
              <a:t>racun</a:t>
            </a:r>
            <a:r>
              <a:rPr lang="en-US" sz="6400" dirty="0"/>
              <a:t> </a:t>
            </a:r>
            <a:r>
              <a:rPr lang="en-US" sz="6400" dirty="0" err="1"/>
              <a:t>sangat</a:t>
            </a:r>
            <a:r>
              <a:rPr lang="en-US" sz="6400" dirty="0"/>
              <a:t> </a:t>
            </a:r>
            <a:r>
              <a:rPr lang="en-US" sz="6400" dirty="0" err="1" smtClean="0"/>
              <a:t>sulit</a:t>
            </a:r>
            <a:r>
              <a:rPr lang="en-US" sz="6400" dirty="0"/>
              <a:t> </a:t>
            </a:r>
            <a:r>
              <a:rPr lang="en-US" sz="6400" dirty="0" err="1" smtClean="0"/>
              <a:t>dieliminasi</a:t>
            </a:r>
            <a:r>
              <a:rPr lang="en-US" sz="6400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637</Words>
  <Application>Microsoft Macintosh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EFEK DARI SEGI WAKTU DAN DOSIS</vt:lpstr>
      <vt:lpstr>EFEK BERDASARKAN SEGI PULIH/ TIDAKNYA</vt:lpstr>
      <vt:lpstr>EFEK BERDASARKAN SEGI PULIH/ TIDAKNYA</vt:lpstr>
      <vt:lpstr>EFEK BERDASARKAN LOKASI</vt:lpstr>
      <vt:lpstr>EFEK PADA SEL</vt:lpstr>
      <vt:lpstr>EFEK PADA ENZIM</vt:lpstr>
      <vt:lpstr>EFEK PADA DNA, RNA</vt:lpstr>
      <vt:lpstr>Efek atas dasar organ target</vt:lpstr>
      <vt:lpstr>FAKTOR YANG MEMPENGARUHI EFEK</vt:lpstr>
      <vt:lpstr>PowerPoint Presentation</vt:lpstr>
      <vt:lpstr>PowerPoint Presentation</vt:lpstr>
      <vt:lpstr>Proses Printing (Sablon)</vt:lpstr>
      <vt:lpstr>Penguapan </vt:lpstr>
      <vt:lpstr>Pekerja Las</vt:lpstr>
      <vt:lpstr>Pekerja Tambang Batu Bara</vt:lpstr>
      <vt:lpstr>Pemadam Kebakaran</vt:lpstr>
      <vt:lpstr>Pekerja Asbes</vt:lpstr>
      <vt:lpstr>Pekerja Mebel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 KESEHATAN DAN TOKSIK</dc:title>
  <dc:creator>macbook</dc:creator>
  <cp:lastModifiedBy>Microsoft Office User</cp:lastModifiedBy>
  <cp:revision>39</cp:revision>
  <dcterms:created xsi:type="dcterms:W3CDTF">2016-10-03T05:44:20Z</dcterms:created>
  <dcterms:modified xsi:type="dcterms:W3CDTF">2017-10-25T09:20:53Z</dcterms:modified>
</cp:coreProperties>
</file>