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0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/>
    <p:restoredTop sz="94671"/>
  </p:normalViewPr>
  <p:slideViewPr>
    <p:cSldViewPr snapToGrid="0" snapToObjects="1">
      <p:cViewPr varScale="1">
        <p:scale>
          <a:sx n="67" d="100"/>
          <a:sy n="67" d="100"/>
        </p:scale>
        <p:origin x="1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E4EA58E-B88D-3244-816C-FEA3219D2C2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E57ECD-77D6-384F-9EFE-C167AD0C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E4EA58E-B88D-3244-816C-FEA3219D2C2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E57ECD-77D6-384F-9EFE-C167AD0C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E4EA58E-B88D-3244-816C-FEA3219D2C2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E57ECD-77D6-384F-9EFE-C167AD0C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E4EA58E-B88D-3244-816C-FEA3219D2C2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E57ECD-77D6-384F-9EFE-C167AD0C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E4EA58E-B88D-3244-816C-FEA3219D2C2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E57ECD-77D6-384F-9EFE-C167AD0C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6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E4EA58E-B88D-3244-816C-FEA3219D2C2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E57ECD-77D6-384F-9EFE-C167AD0C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E4EA58E-B88D-3244-816C-FEA3219D2C2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E57ECD-77D6-384F-9EFE-C167AD0C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9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E4EA58E-B88D-3244-816C-FEA3219D2C2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E57ECD-77D6-384F-9EFE-C167AD0C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4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E4EA58E-B88D-3244-816C-FEA3219D2C2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E57ECD-77D6-384F-9EFE-C167AD0C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5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E4EA58E-B88D-3244-816C-FEA3219D2C2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E57ECD-77D6-384F-9EFE-C167AD0C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E4EA58E-B88D-3244-816C-FEA3219D2C2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E57ECD-77D6-384F-9EFE-C167AD0C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7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71750" y="3997325"/>
            <a:ext cx="702945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TOKSIKOLOGI REPRODUKSI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110"/>
            <a:ext cx="8229600" cy="1143000"/>
          </a:xfrm>
        </p:spPr>
        <p:txBody>
          <a:bodyPr/>
          <a:lstStyle/>
          <a:p>
            <a:r>
              <a:rPr lang="en-US" smtClean="0"/>
              <a:t>Alkohol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/>
              <a:t>Banyak</a:t>
            </a:r>
            <a:r>
              <a:rPr lang="en-US" sz="2400" dirty="0" smtClean="0"/>
              <a:t> orang yang </a:t>
            </a:r>
            <a:r>
              <a:rPr lang="en-US" sz="2400" dirty="0" err="1" smtClean="0"/>
              <a:t>mengira</a:t>
            </a:r>
            <a:r>
              <a:rPr lang="en-US" sz="2400" dirty="0" smtClean="0"/>
              <a:t> </a:t>
            </a:r>
            <a:r>
              <a:rPr lang="en-US" sz="2400" dirty="0" err="1" smtClean="0"/>
              <a:t>alkohol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efek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orang </a:t>
            </a:r>
            <a:r>
              <a:rPr lang="en-US" sz="2400" dirty="0" err="1" smtClean="0"/>
              <a:t>cenderung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mengingat</a:t>
            </a:r>
            <a:r>
              <a:rPr lang="en-US" sz="2400" dirty="0" smtClean="0"/>
              <a:t> </a:t>
            </a:r>
            <a:r>
              <a:rPr lang="en-US" sz="2400" dirty="0" err="1" smtClean="0"/>
              <a:t>alkohol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hati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Alkohol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menganggu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hipotalamus</a:t>
            </a:r>
            <a:r>
              <a:rPr lang="en-US" sz="2400" dirty="0" smtClean="0"/>
              <a:t>, </a:t>
            </a:r>
            <a:r>
              <a:rPr lang="en-US" sz="2400" dirty="0" err="1" smtClean="0"/>
              <a:t>kelenjar</a:t>
            </a:r>
            <a:r>
              <a:rPr lang="en-US" sz="2400" dirty="0" smtClean="0"/>
              <a:t> </a:t>
            </a:r>
            <a:r>
              <a:rPr lang="en-US" sz="2400" dirty="0" err="1" smtClean="0"/>
              <a:t>hipofisis</a:t>
            </a:r>
            <a:r>
              <a:rPr lang="en-US" sz="2400" dirty="0" smtClean="0"/>
              <a:t> anterior </a:t>
            </a:r>
            <a:r>
              <a:rPr lang="en-US" sz="2400" dirty="0" err="1" smtClean="0"/>
              <a:t>dan</a:t>
            </a:r>
            <a:r>
              <a:rPr lang="en-US" sz="2400" dirty="0" smtClean="0"/>
              <a:t> testis yang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laki-laki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dikonsumsi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menghancurkan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sehat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sperma</a:t>
            </a:r>
            <a:r>
              <a:rPr lang="en-US" sz="2400" dirty="0" smtClean="0"/>
              <a:t>,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rendahnya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dorongan</a:t>
            </a:r>
            <a:r>
              <a:rPr lang="en-US" sz="2400" dirty="0" smtClean="0"/>
              <a:t> </a:t>
            </a:r>
            <a:r>
              <a:rPr lang="en-US" sz="2400" dirty="0" err="1" smtClean="0"/>
              <a:t>seksual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libido,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atrofi</a:t>
            </a:r>
            <a:r>
              <a:rPr lang="en-US" sz="2400" dirty="0" smtClean="0"/>
              <a:t> testis </a:t>
            </a:r>
            <a:r>
              <a:rPr lang="en-US" sz="2400" dirty="0" err="1" smtClean="0"/>
              <a:t>menyusut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infertilitas</a:t>
            </a:r>
            <a:r>
              <a:rPr lang="en-US" sz="2400" dirty="0" smtClean="0">
                <a:sym typeface="Wingdings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35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yang paling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libido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gairah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,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gairah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menghancurkan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tubuh.Penurunan</a:t>
            </a:r>
            <a:r>
              <a:rPr lang="en-US" dirty="0"/>
              <a:t> </a:t>
            </a:r>
            <a:r>
              <a:rPr lang="en-US" dirty="0" err="1"/>
              <a:t>hasrat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110"/>
            <a:ext cx="8229600" cy="1143000"/>
          </a:xfrm>
        </p:spPr>
        <p:txBody>
          <a:bodyPr/>
          <a:lstStyle/>
          <a:p>
            <a:r>
              <a:rPr lang="en-US" smtClean="0"/>
              <a:t>Nikotin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,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respon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Nikotin</a:t>
            </a:r>
            <a:r>
              <a:rPr lang="en-US" sz="2800" dirty="0"/>
              <a:t>, </a:t>
            </a:r>
            <a:r>
              <a:rPr lang="en-US" sz="2800" dirty="0" err="1"/>
              <a:t>otak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memerintahkan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zat</a:t>
            </a:r>
            <a:r>
              <a:rPr lang="en-US" sz="2800" dirty="0"/>
              <a:t> endorphin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en-US" sz="2800" dirty="0" err="1"/>
              <a:t>Jalur</a:t>
            </a:r>
            <a:r>
              <a:rPr lang="en-US" sz="2800" dirty="0"/>
              <a:t> </a:t>
            </a:r>
            <a:r>
              <a:rPr lang="en-US" sz="2800" dirty="0" err="1" smtClean="0"/>
              <a:t>masuk</a:t>
            </a:r>
            <a:r>
              <a:rPr lang="en-US" sz="2800" dirty="0"/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err="1" smtClean="0"/>
              <a:t>inhalasi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err="1" smtClean="0"/>
              <a:t>paru</a:t>
            </a:r>
            <a:r>
              <a:rPr lang="en-US" sz="2800" dirty="0" smtClean="0"/>
              <a:t> </a:t>
            </a:r>
            <a:r>
              <a:rPr lang="en-US" sz="2800" dirty="0" err="1" smtClean="0"/>
              <a:t>paru</a:t>
            </a:r>
            <a:r>
              <a:rPr lang="en-US" sz="2800" dirty="0"/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alveoli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alveolus </a:t>
            </a:r>
            <a:r>
              <a:rPr lang="en-US" sz="2800" dirty="0" smtClean="0"/>
              <a:t>–&gt; </a:t>
            </a:r>
            <a:r>
              <a:rPr lang="en-US" sz="2800" dirty="0" err="1" smtClean="0"/>
              <a:t>difusi</a:t>
            </a:r>
            <a:r>
              <a:rPr lang="en-US" sz="2800" dirty="0" smtClean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pembuluh</a:t>
            </a:r>
            <a:r>
              <a:rPr lang="en-US" sz="2800" dirty="0"/>
              <a:t> </a:t>
            </a:r>
            <a:r>
              <a:rPr lang="en-US" sz="2800" dirty="0" err="1" smtClean="0"/>
              <a:t>darah</a:t>
            </a:r>
            <a:r>
              <a:rPr lang="en-US" sz="2800" dirty="0"/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err="1" smtClean="0"/>
              <a:t>terjadinya</a:t>
            </a:r>
            <a:r>
              <a:rPr lang="en-US" sz="2800" dirty="0" smtClean="0"/>
              <a:t> </a:t>
            </a:r>
            <a:r>
              <a:rPr lang="en-US" sz="2800" dirty="0" err="1"/>
              <a:t>penyumbatan</a:t>
            </a:r>
            <a:r>
              <a:rPr lang="en-US" sz="2800" dirty="0"/>
              <a:t> di </a:t>
            </a:r>
            <a:r>
              <a:rPr lang="en-US" sz="2800" dirty="0" err="1"/>
              <a:t>pembuluh</a:t>
            </a:r>
            <a:r>
              <a:rPr lang="en-US" sz="2800" dirty="0"/>
              <a:t> </a:t>
            </a:r>
            <a:r>
              <a:rPr lang="en-US" sz="2800" dirty="0" err="1" smtClean="0"/>
              <a:t>darah</a:t>
            </a:r>
            <a:r>
              <a:rPr lang="en-US" sz="2800" dirty="0"/>
              <a:t>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err="1"/>
              <a:t>pasokan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organ (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satunya</a:t>
            </a:r>
            <a:r>
              <a:rPr lang="en-US" sz="2800" dirty="0"/>
              <a:t> organ </a:t>
            </a:r>
            <a:r>
              <a:rPr lang="en-US" sz="2800" dirty="0" err="1"/>
              <a:t>reproduksi</a:t>
            </a:r>
            <a:r>
              <a:rPr lang="en-US" sz="2800" dirty="0"/>
              <a:t> </a:t>
            </a:r>
            <a:r>
              <a:rPr lang="en-US" sz="2800" dirty="0" err="1"/>
              <a:t>laki</a:t>
            </a:r>
            <a:r>
              <a:rPr lang="en-US" sz="2800" dirty="0"/>
              <a:t> </a:t>
            </a:r>
            <a:r>
              <a:rPr lang="en-US" sz="2800" dirty="0" err="1"/>
              <a:t>laki</a:t>
            </a:r>
            <a:r>
              <a:rPr lang="en-US" sz="2800" dirty="0" smtClean="0"/>
              <a:t>)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disfungsional</a:t>
            </a:r>
            <a:r>
              <a:rPr lang="en-US" sz="2800" dirty="0"/>
              <a:t> </a:t>
            </a:r>
            <a:r>
              <a:rPr lang="en-US" sz="2800" dirty="0" err="1"/>
              <a:t>erektil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" y="960120"/>
            <a:ext cx="8229600" cy="5221224"/>
          </a:xfrm>
        </p:spPr>
        <p:txBody>
          <a:bodyPr/>
          <a:lstStyle/>
          <a:p>
            <a:pPr algn="just" fontAlgn="auto"/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menghisap</a:t>
            </a:r>
            <a:r>
              <a:rPr lang="en-US" sz="2400" dirty="0"/>
              <a:t> </a:t>
            </a:r>
            <a:r>
              <a:rPr lang="en-US" sz="2400" dirty="0" err="1"/>
              <a:t>sebatang</a:t>
            </a:r>
            <a:r>
              <a:rPr lang="en-US" sz="2400" dirty="0"/>
              <a:t> </a:t>
            </a:r>
            <a:r>
              <a:rPr lang="en-US" sz="2400" dirty="0" err="1"/>
              <a:t>rokok</a:t>
            </a:r>
            <a:r>
              <a:rPr lang="en-US" sz="2400" dirty="0"/>
              <a:t>, </a:t>
            </a:r>
            <a:r>
              <a:rPr lang="en-US" sz="2400" dirty="0" err="1"/>
              <a:t>nikotin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diserap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(</a:t>
            </a:r>
            <a:r>
              <a:rPr lang="en-US" sz="2400" dirty="0" err="1"/>
              <a:t>darah</a:t>
            </a:r>
            <a:r>
              <a:rPr lang="en-US" sz="2400" dirty="0"/>
              <a:t>), </a:t>
            </a:r>
            <a:r>
              <a:rPr lang="en-US" sz="2400" dirty="0" err="1"/>
              <a:t>diringi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pelepasan</a:t>
            </a:r>
            <a:r>
              <a:rPr lang="en-US" sz="2400" dirty="0"/>
              <a:t> Adrenalin. </a:t>
            </a:r>
            <a:r>
              <a:rPr lang="en-US" sz="2400" dirty="0" err="1"/>
              <a:t>Pelepasan</a:t>
            </a:r>
            <a:r>
              <a:rPr lang="en-US" sz="2400" dirty="0"/>
              <a:t> </a:t>
            </a:r>
            <a:r>
              <a:rPr lang="en-US" sz="2400" dirty="0" err="1"/>
              <a:t>hormon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mengakibatkan</a:t>
            </a:r>
            <a:r>
              <a:rPr lang="en-US" sz="2400" dirty="0"/>
              <a:t> </a:t>
            </a:r>
            <a:r>
              <a:rPr lang="en-US" sz="2400" dirty="0" err="1"/>
              <a:t>pembuluh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menyempit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meningkatnya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. </a:t>
            </a:r>
          </a:p>
          <a:p>
            <a:pPr algn="just" fontAlgn="auto"/>
            <a:r>
              <a:rPr lang="en-US" sz="2400" dirty="0" err="1"/>
              <a:t>Nikotin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kandungan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rokok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mengakibatkan</a:t>
            </a:r>
            <a:r>
              <a:rPr lang="en-US" sz="2400" dirty="0"/>
              <a:t> </a:t>
            </a:r>
            <a:r>
              <a:rPr lang="en-US" sz="2400" dirty="0" err="1"/>
              <a:t>menyempitnya</a:t>
            </a:r>
            <a:r>
              <a:rPr lang="en-US" sz="2400" dirty="0"/>
              <a:t> </a:t>
            </a:r>
            <a:r>
              <a:rPr lang="en-US" sz="2400" dirty="0" err="1"/>
              <a:t>pembuluh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lama. </a:t>
            </a:r>
            <a:r>
              <a:rPr lang="en-US" sz="2400" dirty="0" err="1"/>
              <a:t>Sementara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yang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butuhkan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berereksi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membesarnya</a:t>
            </a:r>
            <a:r>
              <a:rPr lang="en-US" sz="2400" dirty="0"/>
              <a:t> </a:t>
            </a:r>
            <a:r>
              <a:rPr lang="en-US" sz="2400" dirty="0" err="1"/>
              <a:t>pembuluh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lancar</a:t>
            </a:r>
            <a:r>
              <a:rPr lang="en-US" sz="2400" dirty="0"/>
              <a:t>,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menyempitnya</a:t>
            </a:r>
            <a:r>
              <a:rPr lang="en-US" sz="2400" dirty="0"/>
              <a:t> </a:t>
            </a:r>
            <a:r>
              <a:rPr lang="en-US" sz="2400" dirty="0" err="1"/>
              <a:t>pembuluh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meningkatnya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. </a:t>
            </a:r>
            <a:r>
              <a:rPr lang="en-US" sz="2400" dirty="0" err="1"/>
              <a:t>Nikotin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mengganggu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ikut</a:t>
            </a:r>
            <a:r>
              <a:rPr lang="en-US" sz="2400" dirty="0"/>
              <a:t> </a:t>
            </a:r>
            <a:r>
              <a:rPr lang="en-US" sz="2400" dirty="0" err="1"/>
              <a:t>berperan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melumpuhkan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erektil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kelamin</a:t>
            </a:r>
            <a:r>
              <a:rPr lang="en-US" sz="2400" dirty="0"/>
              <a:t>. </a:t>
            </a:r>
            <a:r>
              <a:rPr lang="en-US" sz="2400" dirty="0" err="1"/>
              <a:t>Terjadilah</a:t>
            </a:r>
            <a:r>
              <a:rPr lang="en-US" sz="2400" dirty="0"/>
              <a:t> </a:t>
            </a:r>
            <a:r>
              <a:rPr lang="en-US" sz="2400" dirty="0" err="1"/>
              <a:t>impotensi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769938"/>
          </a:xfrm>
        </p:spPr>
        <p:txBody>
          <a:bodyPr/>
          <a:lstStyle/>
          <a:p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monoksida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Afinitas</a:t>
            </a:r>
            <a:r>
              <a:rPr lang="en-US" dirty="0" smtClean="0"/>
              <a:t> CO </a:t>
            </a:r>
            <a:r>
              <a:rPr lang="en-US" dirty="0" err="1" smtClean="0"/>
              <a:t>mengikat</a:t>
            </a:r>
            <a:r>
              <a:rPr lang="en-US" dirty="0" smtClean="0"/>
              <a:t> hemoglobin 210x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hemoglobin.</a:t>
            </a:r>
          </a:p>
          <a:p>
            <a:pPr algn="just"/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menyalurkan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jaringan-jaringan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kematian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janin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kelahiran</a:t>
            </a:r>
            <a:r>
              <a:rPr lang="en-US" dirty="0" smtClean="0">
                <a:sym typeface="Wingdings"/>
              </a:rPr>
              <a:t> premature, </a:t>
            </a:r>
            <a:r>
              <a:rPr lang="en-US" dirty="0" err="1" smtClean="0">
                <a:sym typeface="Wingdings"/>
              </a:rPr>
              <a:t>kematian</a:t>
            </a:r>
            <a:r>
              <a:rPr lang="en-US" dirty="0" smtClean="0">
                <a:sym typeface="Wingdings"/>
              </a:rPr>
              <a:t> neonatal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bayi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perkembangkan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saraf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38120"/>
            <a:ext cx="7886700" cy="860170"/>
          </a:xfrm>
        </p:spPr>
        <p:txBody>
          <a:bodyPr/>
          <a:lstStyle/>
          <a:p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98290"/>
            <a:ext cx="8476735" cy="51206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Fisiologis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dikendalikan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laki-laki</a:t>
            </a:r>
            <a:r>
              <a:rPr lang="en-US" dirty="0"/>
              <a:t>,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organ-organ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pembentukkan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(spermatogenesis) </a:t>
            </a:r>
            <a:endParaRPr lang="en-US" dirty="0" smtClean="0"/>
          </a:p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,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organ-organ </a:t>
            </a:r>
            <a:r>
              <a:rPr lang="en-US" dirty="0" err="1"/>
              <a:t>reproduksi</a:t>
            </a:r>
            <a:r>
              <a:rPr lang="en-US" dirty="0"/>
              <a:t>,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laktasi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reproduktifnya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87" y="682625"/>
            <a:ext cx="8229600" cy="1143000"/>
          </a:xfrm>
        </p:spPr>
        <p:txBody>
          <a:bodyPr/>
          <a:lstStyle/>
          <a:p>
            <a:r>
              <a:rPr lang="en-US" dirty="0" smtClean="0"/>
              <a:t>TARGET TOKSIK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6787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Toksikan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sintesis</a:t>
            </a:r>
            <a:r>
              <a:rPr lang="en-US" dirty="0"/>
              <a:t> steroid).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Gonad (</a:t>
            </a:r>
            <a:r>
              <a:rPr lang="en-US" dirty="0" err="1"/>
              <a:t>ovarium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testis)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kemandulan</a:t>
            </a:r>
            <a:r>
              <a:rPr lang="en-US" dirty="0"/>
              <a:t>,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kesuburan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spermatogenesis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008796"/>
              </p:ext>
            </p:extLst>
          </p:nvPr>
        </p:nvGraphicFramePr>
        <p:xfrm>
          <a:off x="628650" y="783209"/>
          <a:ext cx="78867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n-lt"/>
                        </a:rPr>
                        <a:t>Laki-Laki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n-lt"/>
                        </a:rPr>
                        <a:t>Perempuan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n-lt"/>
                        </a:rPr>
                        <a:t>Terganggunya</a:t>
                      </a:r>
                      <a:r>
                        <a:rPr lang="en-US" sz="2800" dirty="0" smtClean="0">
                          <a:latin typeface="+mn-lt"/>
                        </a:rPr>
                        <a:t> 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 err="1" smtClean="0">
                          <a:latin typeface="+mn-lt"/>
                        </a:rPr>
                        <a:t>Sistem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interaksi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hipotalamo</a:t>
                      </a:r>
                      <a:r>
                        <a:rPr lang="en-US" sz="2800" baseline="0" dirty="0" smtClean="0">
                          <a:latin typeface="+mn-lt"/>
                        </a:rPr>
                        <a:t> pituitary gonadal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baseline="0" dirty="0" smtClean="0">
                          <a:latin typeface="+mn-lt"/>
                        </a:rPr>
                        <a:t>Proses spermatogenesis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baseline="0" dirty="0" err="1" smtClean="0">
                          <a:latin typeface="+mn-lt"/>
                        </a:rPr>
                        <a:t>Kerja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Hormon</a:t>
                      </a:r>
                      <a:endParaRPr lang="en-US" sz="2800" baseline="0" dirty="0" smtClean="0">
                        <a:latin typeface="+mn-lt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baseline="0" dirty="0" err="1" smtClean="0">
                          <a:latin typeface="+mn-lt"/>
                        </a:rPr>
                        <a:t>Fungsi</a:t>
                      </a:r>
                      <a:r>
                        <a:rPr lang="en-US" sz="2800" baseline="0" dirty="0" smtClean="0">
                          <a:latin typeface="+mn-lt"/>
                        </a:rPr>
                        <a:t> organ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seks</a:t>
                      </a:r>
                      <a:endParaRPr lang="en-US" sz="2800" baseline="0" dirty="0" smtClean="0">
                        <a:latin typeface="+mn-lt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baseline="0" dirty="0" err="1" smtClean="0">
                          <a:latin typeface="+mn-lt"/>
                        </a:rPr>
                        <a:t>Potensi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dan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nafsu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seks</a:t>
                      </a:r>
                      <a:r>
                        <a:rPr lang="en-US" sz="2800" baseline="0" dirty="0" smtClean="0">
                          <a:latin typeface="+mn-lt"/>
                        </a:rPr>
                        <a:t> (libido)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dan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ejakulasi</a:t>
                      </a:r>
                      <a:endParaRPr lang="en-US" sz="2800" baseline="0" dirty="0" smtClean="0">
                        <a:latin typeface="+mn-lt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baseline="0" dirty="0" err="1" smtClean="0">
                          <a:latin typeface="+mn-lt"/>
                        </a:rPr>
                        <a:t>Kelainan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konginetal</a:t>
                      </a:r>
                      <a:endParaRPr lang="en-US" sz="2800" baseline="0" dirty="0" smtClean="0">
                        <a:latin typeface="+mn-lt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+mn-lt"/>
                        </a:rPr>
                        <a:t>Terganggunya</a:t>
                      </a:r>
                      <a:r>
                        <a:rPr lang="en-US" sz="2800" dirty="0" smtClean="0">
                          <a:latin typeface="+mn-lt"/>
                        </a:rPr>
                        <a:t> 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 err="1" smtClean="0">
                          <a:latin typeface="+mn-lt"/>
                        </a:rPr>
                        <a:t>Sistem</a:t>
                      </a:r>
                      <a:r>
                        <a:rPr lang="en-US" sz="2800" dirty="0" smtClean="0">
                          <a:latin typeface="+mn-lt"/>
                        </a:rPr>
                        <a:t> </a:t>
                      </a:r>
                      <a:r>
                        <a:rPr lang="en-US" sz="2800" dirty="0" err="1" smtClean="0">
                          <a:latin typeface="+mn-lt"/>
                        </a:rPr>
                        <a:t>interaksi</a:t>
                      </a:r>
                      <a:r>
                        <a:rPr lang="en-US" sz="2800" dirty="0" smtClean="0">
                          <a:latin typeface="+mn-lt"/>
                        </a:rPr>
                        <a:t> </a:t>
                      </a:r>
                      <a:r>
                        <a:rPr lang="en-US" sz="2800" dirty="0" err="1" smtClean="0">
                          <a:latin typeface="+mn-lt"/>
                        </a:rPr>
                        <a:t>hipotalamo</a:t>
                      </a:r>
                      <a:r>
                        <a:rPr lang="en-US" sz="2800" dirty="0" smtClean="0">
                          <a:latin typeface="+mn-lt"/>
                        </a:rPr>
                        <a:t> pituitary gonadal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latin typeface="+mn-lt"/>
                        </a:rPr>
                        <a:t>Proses </a:t>
                      </a:r>
                      <a:r>
                        <a:rPr lang="en-US" sz="2800" dirty="0" err="1" smtClean="0">
                          <a:latin typeface="+mn-lt"/>
                        </a:rPr>
                        <a:t>Oogenis</a:t>
                      </a:r>
                      <a:endParaRPr lang="en-US" sz="2800" dirty="0" smtClean="0">
                        <a:latin typeface="+mn-lt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 err="1" smtClean="0">
                          <a:latin typeface="+mn-lt"/>
                        </a:rPr>
                        <a:t>Ovulasi</a:t>
                      </a:r>
                      <a:endParaRPr lang="en-US" sz="2800" dirty="0" smtClean="0">
                        <a:latin typeface="+mn-lt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 err="1" smtClean="0">
                          <a:latin typeface="+mn-lt"/>
                        </a:rPr>
                        <a:t>Fungsi</a:t>
                      </a:r>
                      <a:r>
                        <a:rPr lang="en-US" sz="2800" baseline="0" dirty="0" smtClean="0">
                          <a:latin typeface="+mn-lt"/>
                        </a:rPr>
                        <a:t> organ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seks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dan</a:t>
                      </a:r>
                      <a:endParaRPr lang="en-US" sz="2800" baseline="0" dirty="0" smtClean="0">
                        <a:latin typeface="+mn-lt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baseline="0" dirty="0" err="1" smtClean="0">
                          <a:latin typeface="+mn-lt"/>
                        </a:rPr>
                        <a:t>Kelainan</a:t>
                      </a:r>
                      <a:r>
                        <a:rPr lang="en-US" sz="2800" baseline="0" dirty="0" smtClean="0">
                          <a:latin typeface="+mn-lt"/>
                        </a:rPr>
                        <a:t> 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Konginetal</a:t>
                      </a:r>
                      <a:r>
                        <a:rPr lang="en-US" sz="2800" baseline="0" dirty="0" smtClean="0">
                          <a:latin typeface="+mn-lt"/>
                        </a:rPr>
                        <a:t> (</a:t>
                      </a:r>
                      <a:r>
                        <a:rPr lang="en-US" sz="2800" baseline="0" dirty="0" err="1" smtClean="0">
                          <a:latin typeface="+mn-lt"/>
                        </a:rPr>
                        <a:t>bawaan</a:t>
                      </a:r>
                      <a:r>
                        <a:rPr lang="en-US" sz="2800" baseline="0" dirty="0" smtClean="0">
                          <a:latin typeface="+mn-lt"/>
                        </a:rPr>
                        <a:t>)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38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t="2273" r="12269" b="25372"/>
          <a:stretch/>
        </p:blipFill>
        <p:spPr>
          <a:xfrm>
            <a:off x="333632" y="506627"/>
            <a:ext cx="8476736" cy="6178378"/>
          </a:xfrm>
        </p:spPr>
      </p:pic>
    </p:spTree>
    <p:extLst>
      <p:ext uri="{BB962C8B-B14F-4D97-AF65-F5344CB8AC3E}">
        <p14:creationId xmlns:p14="http://schemas.microsoft.com/office/powerpoint/2010/main" val="18191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31178" r="15874" b="12729"/>
          <a:stretch/>
        </p:blipFill>
        <p:spPr>
          <a:xfrm>
            <a:off x="1248032" y="2628900"/>
            <a:ext cx="6759146" cy="3598906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2805" y="712470"/>
            <a:ext cx="8229600" cy="17336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/>
            <a:r>
              <a:rPr lang="en-US" sz="2400" dirty="0" err="1" smtClean="0"/>
              <a:t>Ovulasi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keluarnya</a:t>
            </a:r>
            <a:r>
              <a:rPr lang="en-US" sz="2400" dirty="0" smtClean="0"/>
              <a:t> ovum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ovarium</a:t>
            </a:r>
            <a:r>
              <a:rPr lang="en-US" sz="2400" dirty="0" smtClean="0"/>
              <a:t>. </a:t>
            </a:r>
          </a:p>
          <a:p>
            <a:pPr algn="just" fontAlgn="auto"/>
            <a:r>
              <a:rPr lang="en-US" sz="2400" dirty="0" smtClean="0"/>
              <a:t>Ovum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rahim</a:t>
            </a:r>
            <a:r>
              <a:rPr lang="en-US" sz="2400" dirty="0" smtClean="0"/>
              <a:t>, </a:t>
            </a:r>
            <a:r>
              <a:rPr lang="en-US" sz="2400" dirty="0" err="1" smtClean="0"/>
              <a:t>bersamaan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ini</a:t>
            </a:r>
            <a:r>
              <a:rPr lang="en-US" sz="2400" dirty="0" smtClean="0"/>
              <a:t>, di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rahim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tebal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spon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pembuluh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siap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zigot</a:t>
            </a:r>
            <a:endParaRPr lang="en-US" sz="2400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Toksikan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menganggu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proses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endParaRPr lang="en-US" dirty="0" smtClean="0"/>
          </a:p>
          <a:p>
            <a:r>
              <a:rPr lang="en-US" dirty="0" err="1" smtClean="0"/>
              <a:t>Toksiksan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organ </a:t>
            </a:r>
            <a:r>
              <a:rPr lang="en-US" dirty="0" err="1" smtClean="0"/>
              <a:t>endokrin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Misal</a:t>
            </a:r>
            <a:r>
              <a:rPr lang="en-US" dirty="0" smtClean="0"/>
              <a:t> DDT </a:t>
            </a:r>
            <a:r>
              <a:rPr lang="en-US" dirty="0" err="1" smtClean="0"/>
              <a:t>konsentrasinya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80 kali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ovarium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Paparan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yang </a:t>
            </a:r>
            <a:r>
              <a:rPr lang="en-US" dirty="0" err="1" smtClean="0"/>
              <a:t>defektif</a:t>
            </a:r>
            <a:r>
              <a:rPr lang="en-US" dirty="0" smtClean="0"/>
              <a:t> (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kecacatan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janin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sensistif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paparan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toksik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organ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4606"/>
            <a:ext cx="8229600" cy="1143000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Toksikan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Buruknya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</Template>
  <TotalTime>51</TotalTime>
  <Words>574</Words>
  <Application>Microsoft Macintosh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Template PPT UEU Pertemuan 1 - Copy 1</vt:lpstr>
      <vt:lpstr>PowerPoint Presentation</vt:lpstr>
      <vt:lpstr>PENDAHULUAN</vt:lpstr>
      <vt:lpstr>TARGET TOKSIK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Toksikan dan Efek Buruknya Pada Sistem Reproduksi</vt:lpstr>
      <vt:lpstr>Alkohol</vt:lpstr>
      <vt:lpstr>PowerPoint Presentation</vt:lpstr>
      <vt:lpstr>Nikotin</vt:lpstr>
      <vt:lpstr>PowerPoint Presentation</vt:lpstr>
      <vt:lpstr>Karbon monoksida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TOKSIKOLOGI REPRODUKSI</dc:title>
  <dc:creator>Microsoft Office User</dc:creator>
  <cp:lastModifiedBy>Microsoft Office User</cp:lastModifiedBy>
  <cp:revision>6</cp:revision>
  <dcterms:created xsi:type="dcterms:W3CDTF">2017-11-22T08:32:53Z</dcterms:created>
  <dcterms:modified xsi:type="dcterms:W3CDTF">2017-11-29T01:43:09Z</dcterms:modified>
</cp:coreProperties>
</file>