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78"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69428F2-685A-4113-9AC2-D0B88A7AE849}" type="datetimeFigureOut">
              <a:rPr lang="id-ID" smtClean="0"/>
              <a:t>12/10/2017</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F9A0020-1375-4BF8-8A8F-21C05B44F709}"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428F2-685A-4113-9AC2-D0B88A7AE849}" type="datetimeFigureOut">
              <a:rPr lang="id-ID" smtClean="0"/>
              <a:t>12/10/2017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9A0020-1375-4BF8-8A8F-21C05B44F709}"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428F2-685A-4113-9AC2-D0B88A7AE849}" type="datetimeFigureOut">
              <a:rPr lang="id-ID" smtClean="0"/>
              <a:t>12/10/2017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9A0020-1375-4BF8-8A8F-21C05B44F709}"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9428F2-685A-4113-9AC2-D0B88A7AE849}" type="datetimeFigureOut">
              <a:rPr lang="id-ID" smtClean="0"/>
              <a:t>12/10/2017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9A0020-1375-4BF8-8A8F-21C05B44F709}"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9428F2-685A-4113-9AC2-D0B88A7AE849}" type="datetimeFigureOut">
              <a:rPr lang="id-ID" smtClean="0"/>
              <a:t>12/10/2017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9A0020-1375-4BF8-8A8F-21C05B44F709}"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69428F2-685A-4113-9AC2-D0B88A7AE849}" type="datetimeFigureOut">
              <a:rPr lang="id-ID" smtClean="0"/>
              <a:t>12/10/2017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9A0020-1375-4BF8-8A8F-21C05B44F709}"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69428F2-685A-4113-9AC2-D0B88A7AE849}" type="datetimeFigureOut">
              <a:rPr lang="id-ID" smtClean="0"/>
              <a:t>12/10/2017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F9A0020-1375-4BF8-8A8F-21C05B44F709}"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9428F2-685A-4113-9AC2-D0B88A7AE849}" type="datetimeFigureOut">
              <a:rPr lang="id-ID" smtClean="0"/>
              <a:t>12/10/2017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9A0020-1375-4BF8-8A8F-21C05B44F709}"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428F2-685A-4113-9AC2-D0B88A7AE849}" type="datetimeFigureOut">
              <a:rPr lang="id-ID" smtClean="0"/>
              <a:t>12/10/2017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F9A0020-1375-4BF8-8A8F-21C05B44F709}"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69428F2-685A-4113-9AC2-D0B88A7AE849}" type="datetimeFigureOut">
              <a:rPr lang="id-ID" smtClean="0"/>
              <a:t>12/10/2017</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0F9A0020-1375-4BF8-8A8F-21C05B44F709}"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69428F2-685A-4113-9AC2-D0B88A7AE849}" type="datetimeFigureOut">
              <a:rPr lang="id-ID" smtClean="0"/>
              <a:t>12/10/2017</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0F9A0020-1375-4BF8-8A8F-21C05B44F709}"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69428F2-685A-4113-9AC2-D0B88A7AE849}" type="datetimeFigureOut">
              <a:rPr lang="id-ID" smtClean="0"/>
              <a:t>12/10/2017</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F9A0020-1375-4BF8-8A8F-21C05B44F709}"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543800" cy="1152127"/>
          </a:xfrm>
        </p:spPr>
        <p:txBody>
          <a:bodyPr/>
          <a:lstStyle/>
          <a:p>
            <a:r>
              <a:rPr lang="id-ID" dirty="0" smtClean="0"/>
              <a:t>           Limbah B3</a:t>
            </a:r>
            <a:endParaRPr lang="id-ID" dirty="0"/>
          </a:p>
        </p:txBody>
      </p:sp>
      <p:sp>
        <p:nvSpPr>
          <p:cNvPr id="3" name="Subtitle 2"/>
          <p:cNvSpPr>
            <a:spLocks noGrp="1"/>
          </p:cNvSpPr>
          <p:nvPr>
            <p:ph type="subTitle" idx="1"/>
          </p:nvPr>
        </p:nvSpPr>
        <p:spPr>
          <a:xfrm>
            <a:off x="1691680" y="4149080"/>
            <a:ext cx="5712179" cy="1524000"/>
          </a:xfrm>
        </p:spPr>
        <p:txBody>
          <a:bodyPr>
            <a:normAutofit/>
          </a:bodyPr>
          <a:lstStyle/>
          <a:p>
            <a:r>
              <a:rPr lang="id-ID" dirty="0" smtClean="0"/>
              <a:t>By</a:t>
            </a:r>
          </a:p>
          <a:p>
            <a:r>
              <a:rPr lang="id-ID" dirty="0" smtClean="0"/>
              <a:t>Ahmad Irfandi, SKM., MKM</a:t>
            </a:r>
            <a:endParaRPr lang="id-ID"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503421"/>
            <a:ext cx="2376264" cy="264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72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BAHAN KIMIA PENGOKSIDASI</a:t>
            </a:r>
            <a:endParaRPr lang="en-GB" dirty="0" smtClean="0"/>
          </a:p>
        </p:txBody>
      </p:sp>
      <p:sp>
        <p:nvSpPr>
          <p:cNvPr id="30723" name="Rectangle 3"/>
          <p:cNvSpPr>
            <a:spLocks noGrp="1" noChangeArrowheads="1"/>
          </p:cNvSpPr>
          <p:nvPr>
            <p:ph idx="1"/>
          </p:nvPr>
        </p:nvSpPr>
        <p:spPr/>
        <p:txBody>
          <a:bodyPr/>
          <a:lstStyle/>
          <a:p>
            <a:pPr eaLnBrk="1" hangingPunct="1"/>
            <a:r>
              <a:rPr lang="en-US" sz="2400" smtClean="0"/>
              <a:t>B</a:t>
            </a:r>
            <a:r>
              <a:rPr lang="id-ID" sz="2400" smtClean="0"/>
              <a:t>ahan kimia yang mungkin tidak mudah terbakar, tetapi dapat menghasilkan oksigen yang dapat menyebabkan kebakaran bahan-bahan lainnya.</a:t>
            </a:r>
            <a:endParaRPr lang="en-US" sz="2400" smtClean="0"/>
          </a:p>
          <a:p>
            <a:pPr eaLnBrk="1" hangingPunct="1"/>
            <a:r>
              <a:rPr lang="en-US" sz="2400" smtClean="0"/>
              <a:t>Bahan kimia oksidator dapat bersifat eksplosif karena sangat reaktif atau tidak stabil. </a:t>
            </a:r>
            <a:endParaRPr lang="en-GB" sz="2400" smtClean="0"/>
          </a:p>
        </p:txBody>
      </p:sp>
    </p:spTree>
    <p:extLst>
      <p:ext uri="{BB962C8B-B14F-4D97-AF65-F5344CB8AC3E}">
        <p14:creationId xmlns:p14="http://schemas.microsoft.com/office/powerpoint/2010/main" val="187046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BAHAN KIMIA KOROSIF</a:t>
            </a:r>
            <a:endParaRPr lang="en-GB" smtClean="0"/>
          </a:p>
        </p:txBody>
      </p:sp>
      <p:sp>
        <p:nvSpPr>
          <p:cNvPr id="31747" name="Rectangle 3"/>
          <p:cNvSpPr>
            <a:spLocks noGrp="1" noChangeArrowheads="1"/>
          </p:cNvSpPr>
          <p:nvPr>
            <p:ph idx="1"/>
          </p:nvPr>
        </p:nvSpPr>
        <p:spPr/>
        <p:txBody>
          <a:bodyPr/>
          <a:lstStyle/>
          <a:p>
            <a:pPr eaLnBrk="1" hangingPunct="1"/>
            <a:r>
              <a:rPr lang="en-US" sz="2400" smtClean="0"/>
              <a:t>B</a:t>
            </a:r>
            <a:r>
              <a:rPr lang="id-ID" sz="2400" smtClean="0"/>
              <a:t>ahan kimia yang karena reaksi kimia dapat mengakibatkan kerusakan apabila kontak dengan jaringan tubuh atau bahan lain.</a:t>
            </a:r>
          </a:p>
          <a:p>
            <a:pPr eaLnBrk="1" hangingPunct="1"/>
            <a:r>
              <a:rPr lang="id-ID" sz="2400" smtClean="0"/>
              <a:t>Zat korosif dapat bereaksi dengan jaringan seperti kulit, mata, dan saluran pernafasan.  </a:t>
            </a:r>
            <a:endParaRPr lang="en-US" sz="2400" smtClean="0"/>
          </a:p>
          <a:p>
            <a:pPr eaLnBrk="1" hangingPunct="1"/>
            <a:r>
              <a:rPr lang="id-ID" sz="2400" smtClean="0"/>
              <a:t>Kerusakan dapat berupa luka, peradangan, iritasi (gatal-gatal) dan s</a:t>
            </a:r>
            <a:r>
              <a:rPr lang="en-US" sz="2400" smtClean="0"/>
              <a:t>e</a:t>
            </a:r>
            <a:r>
              <a:rPr lang="id-ID" sz="2400" smtClean="0"/>
              <a:t>nsitisasi (jaringan menjadi amat peka terhadap bahan kimia).</a:t>
            </a:r>
            <a:endParaRPr lang="en-GB" sz="2400" smtClean="0"/>
          </a:p>
        </p:txBody>
      </p:sp>
    </p:spTree>
    <p:extLst>
      <p:ext uri="{BB962C8B-B14F-4D97-AF65-F5344CB8AC3E}">
        <p14:creationId xmlns:p14="http://schemas.microsoft.com/office/powerpoint/2010/main" val="11018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Limbah Infeksius</a:t>
            </a:r>
            <a:endParaRPr lang="id-ID" dirty="0"/>
          </a:p>
        </p:txBody>
      </p:sp>
      <p:sp>
        <p:nvSpPr>
          <p:cNvPr id="3" name="Content Placeholder 2"/>
          <p:cNvSpPr>
            <a:spLocks noGrp="1"/>
          </p:cNvSpPr>
          <p:nvPr>
            <p:ph idx="1"/>
          </p:nvPr>
        </p:nvSpPr>
        <p:spPr/>
        <p:txBody>
          <a:bodyPr/>
          <a:lstStyle/>
          <a:p>
            <a:r>
              <a:rPr lang="id-ID" dirty="0" smtClean="0"/>
              <a:t>Limbah infeksius umumnya berasal dari kegiatan medis di fasilitas layanan kesehatan yang dicurigai mengandung bahan patogen (bakteri, virus, parasit, dan jamur)</a:t>
            </a:r>
          </a:p>
          <a:p>
            <a:r>
              <a:rPr lang="id-ID" dirty="0" smtClean="0"/>
              <a:t>Misalnya limbah hasil operasi, autopsi dari pasien yang menderita penyakit menular atau peralatan yang dipakai untuk tindakan medis penderita penyakit menular</a:t>
            </a:r>
          </a:p>
          <a:p>
            <a:endParaRPr lang="id-ID" dirty="0" smtClean="0"/>
          </a:p>
          <a:p>
            <a:endParaRPr lang="id-ID" dirty="0"/>
          </a:p>
        </p:txBody>
      </p:sp>
    </p:spTree>
    <p:extLst>
      <p:ext uri="{BB962C8B-B14F-4D97-AF65-F5344CB8AC3E}">
        <p14:creationId xmlns:p14="http://schemas.microsoft.com/office/powerpoint/2010/main" val="23755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Pelabelan</a:t>
            </a:r>
            <a:r>
              <a:rPr lang="id-ID" smtClean="0"/>
              <a:t> Uni Eropa</a:t>
            </a:r>
          </a:p>
        </p:txBody>
      </p:sp>
      <p:pic>
        <p:nvPicPr>
          <p:cNvPr id="358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61456" y="2335213"/>
            <a:ext cx="3600450" cy="3171825"/>
          </a:xfrm>
          <a:noFill/>
          <a:extLst>
            <a:ext uri="{91240B29-F687-4F45-9708-019B960494DF}">
              <a14:hiddenLine xmlns:a14="http://schemas.microsoft.com/office/drawing/2010/main" w="9525" cap="flat"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7035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Pelabelan</a:t>
            </a:r>
            <a:r>
              <a:rPr lang="id-ID" smtClean="0"/>
              <a:t> DOT Amerika</a:t>
            </a:r>
          </a:p>
        </p:txBody>
      </p:sp>
      <p:pic>
        <p:nvPicPr>
          <p:cNvPr id="368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0" y="1857375"/>
            <a:ext cx="5929313" cy="3952875"/>
          </a:xfrm>
          <a:noFill/>
          <a:extLst>
            <a:ext uri="{91240B29-F687-4F45-9708-019B960494DF}">
              <a14:hiddenLine xmlns:a14="http://schemas.microsoft.com/office/drawing/2010/main" w="9525" cap="flat"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49053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Defenisi Limbah B3</a:t>
            </a:r>
            <a:endParaRPr lang="id-ID" dirty="0"/>
          </a:p>
        </p:txBody>
      </p:sp>
      <p:sp>
        <p:nvSpPr>
          <p:cNvPr id="3" name="Content Placeholder 2"/>
          <p:cNvSpPr>
            <a:spLocks noGrp="1"/>
          </p:cNvSpPr>
          <p:nvPr>
            <p:ph idx="1"/>
          </p:nvPr>
        </p:nvSpPr>
        <p:spPr/>
        <p:txBody>
          <a:bodyPr>
            <a:normAutofit lnSpcReduction="10000"/>
          </a:bodyPr>
          <a:lstStyle/>
          <a:p>
            <a:r>
              <a:rPr lang="id-ID" sz="2400" dirty="0" smtClean="0"/>
              <a:t>Menurut PP No. 18 tahun 1999, Limbah B3 adalah sisa suatu usaha dan atau kegiatan yang mengandung bahan berbahaya dan beracun yang karena sifat atau konsentrasinya atau jumlahnya, baik secara langsung maupun tidak langsung dapat mencemarkan atau merusakkan lingkungan hidup atau membahayakan lingkungan hidup, kesehatan, kelangsungan hidup manusia serta makhluk hidup lain.</a:t>
            </a:r>
            <a:endParaRPr lang="id-ID" sz="2400" dirty="0"/>
          </a:p>
        </p:txBody>
      </p:sp>
    </p:spTree>
    <p:extLst>
      <p:ext uri="{BB962C8B-B14F-4D97-AF65-F5344CB8AC3E}">
        <p14:creationId xmlns:p14="http://schemas.microsoft.com/office/powerpoint/2010/main" val="387869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Identifikasi limbah B3</a:t>
            </a:r>
          </a:p>
        </p:txBody>
      </p:sp>
      <p:sp>
        <p:nvSpPr>
          <p:cNvPr id="3" name="Content Placeholder 2"/>
          <p:cNvSpPr>
            <a:spLocks noGrp="1"/>
          </p:cNvSpPr>
          <p:nvPr>
            <p:ph idx="1"/>
          </p:nvPr>
        </p:nvSpPr>
        <p:spPr/>
        <p:txBody>
          <a:bodyPr>
            <a:normAutofit/>
          </a:bodyPr>
          <a:lstStyle/>
          <a:p>
            <a:r>
              <a:rPr lang="id-ID" sz="3200" dirty="0"/>
              <a:t>Pengidentifikasian limbah B3 digolongkan ke dalam dua kategori, berdasarkan:</a:t>
            </a:r>
          </a:p>
          <a:p>
            <a:pPr>
              <a:buAutoNum type="arabicPeriod"/>
            </a:pPr>
            <a:r>
              <a:rPr lang="id-ID" sz="3200" dirty="0"/>
              <a:t>Sumber</a:t>
            </a:r>
          </a:p>
          <a:p>
            <a:pPr>
              <a:buAutoNum type="arabicPeriod"/>
            </a:pPr>
            <a:r>
              <a:rPr lang="id-ID" sz="3200" dirty="0"/>
              <a:t>karakteristik</a:t>
            </a:r>
          </a:p>
        </p:txBody>
      </p:sp>
    </p:spTree>
    <p:extLst>
      <p:ext uri="{BB962C8B-B14F-4D97-AF65-F5344CB8AC3E}">
        <p14:creationId xmlns:p14="http://schemas.microsoft.com/office/powerpoint/2010/main" val="94346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Sumber Limbah B3</a:t>
            </a:r>
          </a:p>
        </p:txBody>
      </p:sp>
      <p:sp>
        <p:nvSpPr>
          <p:cNvPr id="3" name="Content Placeholder 2"/>
          <p:cNvSpPr>
            <a:spLocks noGrp="1"/>
          </p:cNvSpPr>
          <p:nvPr>
            <p:ph idx="1"/>
          </p:nvPr>
        </p:nvSpPr>
        <p:spPr/>
        <p:txBody>
          <a:bodyPr>
            <a:normAutofit lnSpcReduction="10000"/>
          </a:bodyPr>
          <a:lstStyle/>
          <a:p>
            <a:r>
              <a:rPr lang="id-ID" sz="2800" dirty="0"/>
              <a:t>Golongan Limbah B3 berdasarkan sumber dibagi </a:t>
            </a:r>
            <a:r>
              <a:rPr lang="id-ID" sz="2800" dirty="0" smtClean="0"/>
              <a:t>menjadi:</a:t>
            </a:r>
            <a:endParaRPr lang="id-ID" sz="2800" dirty="0"/>
          </a:p>
          <a:p>
            <a:pPr>
              <a:buAutoNum type="arabicPeriod"/>
            </a:pPr>
            <a:r>
              <a:rPr lang="id-ID" sz="2800" dirty="0"/>
              <a:t>Limbah B3 bersumber spesifik</a:t>
            </a:r>
          </a:p>
          <a:p>
            <a:pPr>
              <a:buAutoNum type="arabicPeriod"/>
            </a:pPr>
            <a:r>
              <a:rPr lang="id-ID" sz="2800" dirty="0"/>
              <a:t>Limbah B3 bersumber tidak spesifik</a:t>
            </a:r>
          </a:p>
          <a:p>
            <a:pPr>
              <a:buAutoNum type="arabicPeriod"/>
            </a:pPr>
            <a:r>
              <a:rPr lang="id-ID" sz="2800" dirty="0"/>
              <a:t>Limbah B3 dari tumpahan kimia kadaluarsa, tumpahan, bekas kemasan dan buangan produk yang tidak memenuhi spesifikasi</a:t>
            </a:r>
          </a:p>
        </p:txBody>
      </p:sp>
    </p:spTree>
    <p:extLst>
      <p:ext uri="{BB962C8B-B14F-4D97-AF65-F5344CB8AC3E}">
        <p14:creationId xmlns:p14="http://schemas.microsoft.com/office/powerpoint/2010/main" val="48014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2"/>
          <a:srcRect t="4553" r="2" b="2"/>
          <a:stretch/>
        </p:blipFill>
        <p:spPr>
          <a:xfrm>
            <a:off x="508001" y="609601"/>
            <a:ext cx="6445250" cy="6026331"/>
          </a:xfrm>
          <a:prstGeom prst="rect">
            <a:avLst/>
          </a:prstGeom>
        </p:spPr>
      </p:pic>
    </p:spTree>
    <p:extLst>
      <p:ext uri="{BB962C8B-B14F-4D97-AF65-F5344CB8AC3E}">
        <p14:creationId xmlns:p14="http://schemas.microsoft.com/office/powerpoint/2010/main" val="179588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Karakteristik Limbah B3</a:t>
            </a:r>
          </a:p>
        </p:txBody>
      </p:sp>
      <p:sp>
        <p:nvSpPr>
          <p:cNvPr id="3" name="Content Placeholder 2"/>
          <p:cNvSpPr>
            <a:spLocks noGrp="1"/>
          </p:cNvSpPr>
          <p:nvPr>
            <p:ph idx="1"/>
          </p:nvPr>
        </p:nvSpPr>
        <p:spPr/>
        <p:txBody>
          <a:bodyPr>
            <a:normAutofit/>
          </a:bodyPr>
          <a:lstStyle/>
          <a:p>
            <a:r>
              <a:rPr lang="id-ID" sz="2800" dirty="0"/>
              <a:t>Mudah meledak</a:t>
            </a:r>
          </a:p>
          <a:p>
            <a:r>
              <a:rPr lang="id-ID" sz="2800" dirty="0"/>
              <a:t>Mudah terbakar</a:t>
            </a:r>
          </a:p>
          <a:p>
            <a:r>
              <a:rPr lang="id-ID" sz="2800" dirty="0"/>
              <a:t>Infeksius</a:t>
            </a:r>
          </a:p>
          <a:p>
            <a:r>
              <a:rPr lang="id-ID" sz="2800" dirty="0"/>
              <a:t>Reaktif</a:t>
            </a:r>
          </a:p>
          <a:p>
            <a:r>
              <a:rPr lang="id-ID" sz="2800" dirty="0"/>
              <a:t>Korosif</a:t>
            </a:r>
          </a:p>
          <a:p>
            <a:r>
              <a:rPr lang="id-ID" sz="2800" dirty="0"/>
              <a:t>Beracun</a:t>
            </a:r>
          </a:p>
        </p:txBody>
      </p:sp>
      <p:pic>
        <p:nvPicPr>
          <p:cNvPr id="4" name="Picture 3"/>
          <p:cNvPicPr>
            <a:picLocks noChangeAspect="1"/>
          </p:cNvPicPr>
          <p:nvPr/>
        </p:nvPicPr>
        <p:blipFill rotWithShape="1">
          <a:blip r:embed="rId2"/>
          <a:srcRect t="694" b="1"/>
          <a:stretch/>
        </p:blipFill>
        <p:spPr>
          <a:xfrm>
            <a:off x="4526280" y="1306287"/>
            <a:ext cx="4408715" cy="5192377"/>
          </a:xfrm>
          <a:prstGeom prst="rect">
            <a:avLst/>
          </a:prstGeom>
        </p:spPr>
      </p:pic>
    </p:spTree>
    <p:extLst>
      <p:ext uri="{BB962C8B-B14F-4D97-AF65-F5344CB8AC3E}">
        <p14:creationId xmlns:p14="http://schemas.microsoft.com/office/powerpoint/2010/main" val="8333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mtClean="0"/>
              <a:t>BAHAN YANG MUDAH MELEDAK</a:t>
            </a:r>
            <a:endParaRPr lang="en-GB" smtClean="0"/>
          </a:p>
        </p:txBody>
      </p:sp>
      <p:sp>
        <p:nvSpPr>
          <p:cNvPr id="27651" name="Rectangle 3"/>
          <p:cNvSpPr>
            <a:spLocks noGrp="1" noChangeArrowheads="1"/>
          </p:cNvSpPr>
          <p:nvPr>
            <p:ph idx="1"/>
          </p:nvPr>
        </p:nvSpPr>
        <p:spPr/>
        <p:txBody>
          <a:bodyPr>
            <a:normAutofit fontScale="92500"/>
          </a:bodyPr>
          <a:lstStyle/>
          <a:p>
            <a:pPr eaLnBrk="1" hangingPunct="1"/>
            <a:r>
              <a:rPr lang="id-ID" sz="2400" smtClean="0"/>
              <a:t>Padat</a:t>
            </a:r>
            <a:r>
              <a:rPr lang="en-US" sz="2400" smtClean="0"/>
              <a:t>an </a:t>
            </a:r>
            <a:r>
              <a:rPr lang="id-ID" sz="2400" smtClean="0"/>
              <a:t> </a:t>
            </a:r>
            <a:r>
              <a:rPr lang="en-US" sz="2400" smtClean="0"/>
              <a:t>dan / </a:t>
            </a:r>
            <a:r>
              <a:rPr lang="id-ID" sz="2400" smtClean="0"/>
              <a:t>atau cair</a:t>
            </a:r>
            <a:r>
              <a:rPr lang="en-US" sz="2400" smtClean="0"/>
              <a:t>an</a:t>
            </a:r>
            <a:r>
              <a:rPr lang="id-ID" sz="2400" smtClean="0"/>
              <a:t> </a:t>
            </a:r>
            <a:r>
              <a:rPr lang="en-US" sz="2400" smtClean="0"/>
              <a:t>yang bila bereaksi</a:t>
            </a:r>
            <a:r>
              <a:rPr lang="id-ID" sz="2400" smtClean="0"/>
              <a:t> dapat menghasilkan gas</a:t>
            </a:r>
            <a:r>
              <a:rPr lang="en-US" sz="2400" smtClean="0"/>
              <a:t>,</a:t>
            </a:r>
            <a:r>
              <a:rPr lang="id-ID" sz="2400" smtClean="0"/>
              <a:t> tekanan dan suhu </a:t>
            </a:r>
            <a:r>
              <a:rPr lang="en-US" sz="2400" smtClean="0"/>
              <a:t>dalan jumlah tinggi </a:t>
            </a:r>
            <a:r>
              <a:rPr lang="id-ID" sz="2400" smtClean="0"/>
              <a:t>sehingga menimbulkan kerusakan disekelilingnya.</a:t>
            </a:r>
          </a:p>
          <a:p>
            <a:pPr eaLnBrk="1" hangingPunct="1"/>
            <a:r>
              <a:rPr lang="id-ID" sz="2400" smtClean="0"/>
              <a:t>Zat eksplosif amat peka terhadap panas dan pengaruh mekanis (gesekan atau tumbukan) </a:t>
            </a:r>
            <a:endParaRPr lang="en-US" sz="2400" smtClean="0"/>
          </a:p>
          <a:p>
            <a:pPr eaLnBrk="1" hangingPunct="1"/>
            <a:r>
              <a:rPr lang="en-US" sz="2400" smtClean="0"/>
              <a:t>A</a:t>
            </a:r>
            <a:r>
              <a:rPr lang="id-ID" sz="2400" smtClean="0"/>
              <a:t>da yang dibuat sengaja untuk tujuan peledakan atau bahan peledak seperti trinitrotoluene (TNT), nitrogliserin dan ammonium nitrat (NH</a:t>
            </a:r>
            <a:r>
              <a:rPr lang="id-ID" sz="2400" baseline="-25000" smtClean="0"/>
              <a:t>4</a:t>
            </a:r>
            <a:r>
              <a:rPr lang="id-ID" sz="2400" smtClean="0"/>
              <a:t>NO</a:t>
            </a:r>
            <a:r>
              <a:rPr lang="id-ID" sz="2400" baseline="-25000" smtClean="0"/>
              <a:t>3</a:t>
            </a:r>
            <a:r>
              <a:rPr lang="id-ID" sz="2400" smtClean="0"/>
              <a:t>).</a:t>
            </a:r>
            <a:endParaRPr lang="en-GB" sz="2400" smtClean="0"/>
          </a:p>
        </p:txBody>
      </p:sp>
    </p:spTree>
    <p:extLst>
      <p:ext uri="{BB962C8B-B14F-4D97-AF65-F5344CB8AC3E}">
        <p14:creationId xmlns:p14="http://schemas.microsoft.com/office/powerpoint/2010/main" val="307778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smtClean="0"/>
              <a:t>BAHAN YANG MUDAH TERBAKAR</a:t>
            </a:r>
            <a:endParaRPr lang="en-GB" smtClean="0"/>
          </a:p>
        </p:txBody>
      </p:sp>
      <p:sp>
        <p:nvSpPr>
          <p:cNvPr id="28675" name="Rectangle 3"/>
          <p:cNvSpPr>
            <a:spLocks noGrp="1" noChangeArrowheads="1"/>
          </p:cNvSpPr>
          <p:nvPr>
            <p:ph idx="1"/>
          </p:nvPr>
        </p:nvSpPr>
        <p:spPr/>
        <p:txBody>
          <a:bodyPr/>
          <a:lstStyle/>
          <a:p>
            <a:pPr eaLnBrk="1" hangingPunct="1"/>
            <a:r>
              <a:rPr lang="en-US" sz="2400" smtClean="0"/>
              <a:t>Padatan dan/atau cairan</a:t>
            </a:r>
            <a:r>
              <a:rPr lang="id-ID" sz="2400" smtClean="0"/>
              <a:t> yang mudah bereaksi dengan oksigen dan dapat menimbulkan kebakaran.  </a:t>
            </a:r>
            <a:endParaRPr lang="en-US" sz="2400" smtClean="0"/>
          </a:p>
          <a:p>
            <a:pPr eaLnBrk="1" hangingPunct="1"/>
            <a:r>
              <a:rPr lang="id-ID" sz="2400" smtClean="0"/>
              <a:t>Reaksi kebakaran yang amat cepat dapat juga menimbulkan ledakan.</a:t>
            </a:r>
            <a:r>
              <a:rPr lang="en-GB" sz="2400" smtClean="0"/>
              <a:t> </a:t>
            </a:r>
          </a:p>
        </p:txBody>
      </p:sp>
    </p:spTree>
    <p:extLst>
      <p:ext uri="{BB962C8B-B14F-4D97-AF65-F5344CB8AC3E}">
        <p14:creationId xmlns:p14="http://schemas.microsoft.com/office/powerpoint/2010/main" val="4275377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BAHAN KIMIA BERACUN</a:t>
            </a:r>
            <a:endParaRPr lang="en-GB" smtClean="0"/>
          </a:p>
        </p:txBody>
      </p:sp>
      <p:sp>
        <p:nvSpPr>
          <p:cNvPr id="29699" name="Rectangle 3"/>
          <p:cNvSpPr>
            <a:spLocks noGrp="1" noChangeArrowheads="1"/>
          </p:cNvSpPr>
          <p:nvPr>
            <p:ph idx="1"/>
          </p:nvPr>
        </p:nvSpPr>
        <p:spPr/>
        <p:txBody>
          <a:bodyPr/>
          <a:lstStyle/>
          <a:p>
            <a:pPr eaLnBrk="1" hangingPunct="1"/>
            <a:r>
              <a:rPr lang="en-US" sz="2400" smtClean="0"/>
              <a:t>B</a:t>
            </a:r>
            <a:r>
              <a:rPr lang="id-ID" sz="2400" smtClean="0"/>
              <a:t>ahan kimia yang dapat </a:t>
            </a:r>
            <a:r>
              <a:rPr lang="en-US" sz="2400" smtClean="0"/>
              <a:t>merugikan</a:t>
            </a:r>
            <a:r>
              <a:rPr lang="id-ID" sz="2400" smtClean="0"/>
              <a:t> terhadap kesehatan manusia atau menyebabkan kematian </a:t>
            </a:r>
            <a:endParaRPr lang="en-US" sz="2400" smtClean="0"/>
          </a:p>
          <a:p>
            <a:pPr eaLnBrk="1" hangingPunct="1"/>
            <a:r>
              <a:rPr lang="en-US" sz="2400" smtClean="0"/>
              <a:t>Bahan kimia beracun dapat</a:t>
            </a:r>
            <a:r>
              <a:rPr lang="id-ID" sz="2400" smtClean="0"/>
              <a:t> </a:t>
            </a:r>
            <a:r>
              <a:rPr lang="en-US" sz="2400" smtClean="0"/>
              <a:t>masuk</a:t>
            </a:r>
            <a:r>
              <a:rPr lang="id-ID" sz="2400" smtClean="0"/>
              <a:t> ke dalam tubuh </a:t>
            </a:r>
            <a:endParaRPr lang="en-US" sz="2400" smtClean="0"/>
          </a:p>
          <a:p>
            <a:pPr lvl="1" eaLnBrk="1" hangingPunct="1"/>
            <a:r>
              <a:rPr lang="id-ID" sz="2400" smtClean="0"/>
              <a:t>karena tertelan</a:t>
            </a:r>
            <a:endParaRPr lang="en-US" sz="2400" smtClean="0"/>
          </a:p>
          <a:p>
            <a:pPr lvl="1" eaLnBrk="1" hangingPunct="1"/>
            <a:r>
              <a:rPr lang="id-ID" sz="2400" smtClean="0"/>
              <a:t>lewat pernafasan </a:t>
            </a:r>
            <a:endParaRPr lang="en-US" sz="2400" smtClean="0"/>
          </a:p>
          <a:p>
            <a:pPr lvl="1" eaLnBrk="1" hangingPunct="1"/>
            <a:r>
              <a:rPr lang="id-ID" sz="2400" smtClean="0"/>
              <a:t>kontak lewat kulit</a:t>
            </a:r>
            <a:r>
              <a:rPr lang="en-US" sz="2400" smtClean="0"/>
              <a:t> atau selaput mukosa </a:t>
            </a:r>
            <a:r>
              <a:rPr lang="id-ID" sz="2400" smtClean="0"/>
              <a:t>.</a:t>
            </a:r>
          </a:p>
        </p:txBody>
      </p:sp>
    </p:spTree>
    <p:extLst>
      <p:ext uri="{BB962C8B-B14F-4D97-AF65-F5344CB8AC3E}">
        <p14:creationId xmlns:p14="http://schemas.microsoft.com/office/powerpoint/2010/main" val="16052369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TotalTime>
  <Words>416</Words>
  <Application>Microsoft Office PowerPoint</Application>
  <PresentationFormat>On-screen Show (4:3)</PresentationFormat>
  <Paragraphs>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           Limbah B3</vt:lpstr>
      <vt:lpstr>Defenisi Limbah B3</vt:lpstr>
      <vt:lpstr>Identifikasi limbah B3</vt:lpstr>
      <vt:lpstr>Sumber Limbah B3</vt:lpstr>
      <vt:lpstr>PowerPoint Presentation</vt:lpstr>
      <vt:lpstr>Karakteristik Limbah B3</vt:lpstr>
      <vt:lpstr>BAHAN YANG MUDAH MELEDAK</vt:lpstr>
      <vt:lpstr>BAHAN YANG MUDAH TERBAKAR</vt:lpstr>
      <vt:lpstr>BAHAN KIMIA BERACUN</vt:lpstr>
      <vt:lpstr>BAHAN KIMIA PENGOKSIDASI</vt:lpstr>
      <vt:lpstr>BAHAN KIMIA KOROSIF</vt:lpstr>
      <vt:lpstr>Limbah Infeksius</vt:lpstr>
      <vt:lpstr>Pelabelan Uni Eropa</vt:lpstr>
      <vt:lpstr>Pelabelan DOT Amerika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Limbah B3</dc:title>
  <dc:creator>HP PC</dc:creator>
  <cp:lastModifiedBy>HP PC</cp:lastModifiedBy>
  <cp:revision>1</cp:revision>
  <dcterms:created xsi:type="dcterms:W3CDTF">2017-10-12T06:14:37Z</dcterms:created>
  <dcterms:modified xsi:type="dcterms:W3CDTF">2017-10-12T06:23:09Z</dcterms:modified>
</cp:coreProperties>
</file>