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095" autoAdjust="0"/>
  </p:normalViewPr>
  <p:slideViewPr>
    <p:cSldViewPr snapToGrid="0">
      <p:cViewPr varScale="1">
        <p:scale>
          <a:sx n="40" d="100"/>
          <a:sy n="40" d="100"/>
        </p:scale>
        <p:origin x="-102" y="-582"/>
      </p:cViewPr>
      <p:guideLst>
        <p:guide orient="horz" pos="2160"/>
        <p:guide pos="3840"/>
      </p:guideLst>
    </p:cSldViewPr>
  </p:slideViewPr>
  <p:outlineViewPr>
    <p:cViewPr>
      <p:scale>
        <a:sx n="33" d="100"/>
        <a:sy n="33" d="100"/>
      </p:scale>
      <p:origin x="0" y="-41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3A5D3E-4130-4784-AABB-E503D5669BD2}" type="datetimeFigureOut">
              <a:rPr lang="id-ID" smtClean="0"/>
              <a:t>17/09/2017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9255346" y="2750337"/>
            <a:ext cx="1171888" cy="1356442"/>
          </a:xfrm>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234449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3A5D3E-4130-4784-AABB-E503D5669BD2}" type="datetimeFigureOut">
              <a:rPr lang="id-ID" smtClean="0"/>
              <a:t>17/09/2017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29455" y="4711309"/>
            <a:ext cx="1154151" cy="1090789"/>
          </a:xfrm>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208407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3A5D3E-4130-4784-AABB-E503D5669BD2}" type="datetimeFigureOut">
              <a:rPr lang="id-ID" smtClean="0"/>
              <a:t>17/09/2017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29455" y="4711615"/>
            <a:ext cx="1154151" cy="1090789"/>
          </a:xfrm>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1885137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3A5D3E-4130-4784-AABB-E503D5669BD2}" type="datetimeFigureOut">
              <a:rPr lang="id-ID" smtClean="0"/>
              <a:t>17/09/2017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29455" y="4709925"/>
            <a:ext cx="1154151" cy="1090789"/>
          </a:xfrm>
        </p:spPr>
        <p:txBody>
          <a:bodyPr/>
          <a:lstStyle/>
          <a:p>
            <a:fld id="{5F563D5C-87D7-4144-AC09-1AB20665826E}" type="slidenum">
              <a:rPr lang="id-ID" smtClean="0"/>
              <a:t>‹#›</a:t>
            </a:fld>
            <a:endParaRPr lang="id-ID"/>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81560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3A5D3E-4130-4784-AABB-E503D5669BD2}" type="datetimeFigureOut">
              <a:rPr lang="id-ID" smtClean="0"/>
              <a:t>17/09/2017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29455" y="4709925"/>
            <a:ext cx="1154151" cy="1090789"/>
          </a:xfrm>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2957832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93A5D3E-4130-4784-AABB-E503D5669BD2}" type="datetimeFigureOut">
              <a:rPr lang="id-ID" smtClean="0"/>
              <a:t>17/09/2017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2112407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93A5D3E-4130-4784-AABB-E503D5669BD2}" type="datetimeFigureOut">
              <a:rPr lang="id-ID" smtClean="0"/>
              <a:t>17/09/2017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443308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A5D3E-4130-4784-AABB-E503D5669BD2}" type="datetimeFigureOut">
              <a:rPr lang="id-ID" smtClean="0"/>
              <a:t>17/09/2017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123181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93A5D3E-4130-4784-AABB-E503D5669BD2}" type="datetimeFigureOut">
              <a:rPr lang="id-ID" smtClean="0"/>
              <a:t>17/09/2017</a:t>
            </a:fld>
            <a:endParaRPr lang="id-ID"/>
          </a:p>
        </p:txBody>
      </p:sp>
      <p:sp>
        <p:nvSpPr>
          <p:cNvPr id="5" name="Footer Placeholder 4"/>
          <p:cNvSpPr>
            <a:spLocks noGrp="1"/>
          </p:cNvSpPr>
          <p:nvPr>
            <p:ph type="ftr" sz="quarter" idx="11"/>
          </p:nvPr>
        </p:nvSpPr>
        <p:spPr>
          <a:xfrm>
            <a:off x="680321" y="5936188"/>
            <a:ext cx="6126805" cy="365125"/>
          </a:xfrm>
        </p:spPr>
        <p:txBody>
          <a:bodyPr/>
          <a:lstStyle/>
          <a:p>
            <a:endParaRPr lang="id-ID"/>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F563D5C-87D7-4144-AC09-1AB20665826E}" type="slidenum">
              <a:rPr lang="id-ID" smtClean="0"/>
              <a:t>‹#›</a:t>
            </a:fld>
            <a:endParaRPr lang="id-ID"/>
          </a:p>
        </p:txBody>
      </p:sp>
    </p:spTree>
    <p:extLst>
      <p:ext uri="{BB962C8B-B14F-4D97-AF65-F5344CB8AC3E}">
        <p14:creationId xmlns:p14="http://schemas.microsoft.com/office/powerpoint/2010/main" val="422086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A5D3E-4130-4784-AABB-E503D5669BD2}" type="datetimeFigureOut">
              <a:rPr lang="id-ID" smtClean="0"/>
              <a:t>17/09/2017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388064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3A5D3E-4130-4784-AABB-E503D5669BD2}" type="datetimeFigureOut">
              <a:rPr lang="id-ID" smtClean="0"/>
              <a:t>17/09/2017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10729455" y="2869895"/>
            <a:ext cx="1154151" cy="1090789"/>
          </a:xfrm>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349452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3A5D3E-4130-4784-AABB-E503D5669BD2}" type="datetimeFigureOut">
              <a:rPr lang="id-ID" smtClean="0"/>
              <a:t>17/09/2017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212428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3A5D3E-4130-4784-AABB-E503D5669BD2}" type="datetimeFigureOut">
              <a:rPr lang="id-ID" smtClean="0"/>
              <a:t>17/09/2017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281623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3A5D3E-4130-4784-AABB-E503D5669BD2}" type="datetimeFigureOut">
              <a:rPr lang="id-ID" smtClean="0"/>
              <a:t>17/09/2017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405186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93A5D3E-4130-4784-AABB-E503D5669BD2}" type="datetimeFigureOut">
              <a:rPr lang="id-ID" smtClean="0"/>
              <a:t>17/09/2017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227914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3A5D3E-4130-4784-AABB-E503D5669BD2}" type="datetimeFigureOut">
              <a:rPr lang="id-ID" smtClean="0"/>
              <a:t>17/09/2017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313465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3A5D3E-4130-4784-AABB-E503D5669BD2}" type="datetimeFigureOut">
              <a:rPr lang="id-ID" smtClean="0"/>
              <a:t>17/09/2017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F563D5C-87D7-4144-AC09-1AB20665826E}" type="slidenum">
              <a:rPr lang="id-ID" smtClean="0"/>
              <a:t>‹#›</a:t>
            </a:fld>
            <a:endParaRPr lang="id-ID"/>
          </a:p>
        </p:txBody>
      </p:sp>
    </p:spTree>
    <p:extLst>
      <p:ext uri="{BB962C8B-B14F-4D97-AF65-F5344CB8AC3E}">
        <p14:creationId xmlns:p14="http://schemas.microsoft.com/office/powerpoint/2010/main" val="286707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93A5D3E-4130-4784-AABB-E503D5669BD2}" type="datetimeFigureOut">
              <a:rPr lang="id-ID" smtClean="0"/>
              <a:t>17/09/2017</a:t>
            </a:fld>
            <a:endParaRPr lang="id-ID"/>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F563D5C-87D7-4144-AC09-1AB20665826E}" type="slidenum">
              <a:rPr lang="id-ID" smtClean="0"/>
              <a:t>‹#›</a:t>
            </a:fld>
            <a:endParaRPr lang="id-ID"/>
          </a:p>
        </p:txBody>
      </p:sp>
    </p:spTree>
    <p:extLst>
      <p:ext uri="{BB962C8B-B14F-4D97-AF65-F5344CB8AC3E}">
        <p14:creationId xmlns:p14="http://schemas.microsoft.com/office/powerpoint/2010/main" val="8781129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Sumber dan Karakteristik </a:t>
            </a:r>
            <a:r>
              <a:rPr lang="id-ID" dirty="0" smtClean="0"/>
              <a:t>Limbah</a:t>
            </a:r>
            <a:endParaRPr lang="id-ID" dirty="0"/>
          </a:p>
        </p:txBody>
      </p:sp>
      <p:sp>
        <p:nvSpPr>
          <p:cNvPr id="3" name="Subtitle 2"/>
          <p:cNvSpPr>
            <a:spLocks noGrp="1"/>
          </p:cNvSpPr>
          <p:nvPr>
            <p:ph type="subTitle" idx="1"/>
          </p:nvPr>
        </p:nvSpPr>
        <p:spPr/>
        <p:txBody>
          <a:bodyPr/>
          <a:lstStyle/>
          <a:p>
            <a:r>
              <a:rPr lang="id-ID" dirty="0"/>
              <a:t>By</a:t>
            </a:r>
          </a:p>
          <a:p>
            <a:r>
              <a:rPr lang="id-ID" dirty="0"/>
              <a:t>Ahmad Irfandi, SKM, MKM</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291" y="93515"/>
            <a:ext cx="6858000" cy="243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7" y="4447309"/>
            <a:ext cx="3200400" cy="225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096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Dapat menyebabkan atau memberikan pengaruh yang berarti untuk terjadinya atau meningkatnya kematian atau sakit yang serius</a:t>
            </a:r>
          </a:p>
          <a:p>
            <a:r>
              <a:rPr lang="id-ID" dirty="0"/>
              <a:t>Berpotensi menimbulkan bahaya terhadap kesehatan manusia dan/atau lingkungan apabila disimpan, diangkut, dimanfaatkan, diolah, ditimbun, dibuang dengan tidak benar atau tidak dikelola.</a:t>
            </a:r>
          </a:p>
        </p:txBody>
      </p:sp>
    </p:spTree>
    <p:extLst>
      <p:ext uri="{BB962C8B-B14F-4D97-AF65-F5344CB8AC3E}">
        <p14:creationId xmlns:p14="http://schemas.microsoft.com/office/powerpoint/2010/main" val="2204967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Limbah mudah meledak</a:t>
            </a:r>
          </a:p>
        </p:txBody>
      </p:sp>
      <p:sp>
        <p:nvSpPr>
          <p:cNvPr id="3" name="Content Placeholder 2"/>
          <p:cNvSpPr>
            <a:spLocks noGrp="1"/>
          </p:cNvSpPr>
          <p:nvPr>
            <p:ph idx="1"/>
          </p:nvPr>
        </p:nvSpPr>
        <p:spPr/>
        <p:txBody>
          <a:bodyPr/>
          <a:lstStyle/>
          <a:p>
            <a:r>
              <a:rPr lang="id-ID" dirty="0" smtClean="0"/>
              <a:t>Limbah mudah </a:t>
            </a:r>
            <a:r>
              <a:rPr lang="id-ID" dirty="0"/>
              <a:t>meledak adalah limbah yang pada suhu dan tekanan standar (25</a:t>
            </a:r>
            <a:r>
              <a:rPr lang="id-ID" baseline="30000" dirty="0"/>
              <a:t>0</a:t>
            </a:r>
            <a:r>
              <a:rPr lang="id-ID" dirty="0"/>
              <a:t>C, 760 mmHg) dapat meledak atau melalui reaksi kimia atau fisika dapat menghasilkan gas dengan suhu dan tekanan tinggi yang dengan cepat dapat merusak lingkungan sekitarnya.</a:t>
            </a:r>
          </a:p>
          <a:p>
            <a:endParaRPr lang="id-ID" dirty="0"/>
          </a:p>
          <a:p>
            <a:r>
              <a:rPr lang="id-ID" dirty="0"/>
              <a:t>Apabila nilai temperatur pemanasan limbah &gt; temperatur senyawa acuan maka limbah akan meledak</a:t>
            </a:r>
          </a:p>
        </p:txBody>
      </p:sp>
    </p:spTree>
    <p:extLst>
      <p:ext uri="{BB962C8B-B14F-4D97-AF65-F5344CB8AC3E}">
        <p14:creationId xmlns:p14="http://schemas.microsoft.com/office/powerpoint/2010/main" val="4262495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Limbah mudah terbakar adalah limbah-limbah yang mempunyai salah satu sifat sebagai berikut:</a:t>
            </a:r>
          </a:p>
        </p:txBody>
      </p:sp>
      <p:sp>
        <p:nvSpPr>
          <p:cNvPr id="3" name="Content Placeholder 2"/>
          <p:cNvSpPr>
            <a:spLocks noGrp="1"/>
          </p:cNvSpPr>
          <p:nvPr>
            <p:ph idx="1"/>
          </p:nvPr>
        </p:nvSpPr>
        <p:spPr/>
        <p:txBody>
          <a:bodyPr>
            <a:normAutofit fontScale="32500" lnSpcReduction="20000"/>
          </a:bodyPr>
          <a:lstStyle/>
          <a:p>
            <a:pPr marL="274638" marR="65731" indent="-274638">
              <a:lnSpc>
                <a:spcPct val="95825"/>
              </a:lnSpc>
              <a:spcBef>
                <a:spcPts val="1079"/>
              </a:spcBef>
              <a:buAutoNum type="arabicParenR"/>
            </a:pPr>
            <a:r>
              <a:rPr lang="id-ID" sz="5900" spc="-4" dirty="0">
                <a:latin typeface="Arial"/>
                <a:cs typeface="Arial"/>
              </a:rPr>
              <a:t>Li</a:t>
            </a:r>
            <a:r>
              <a:rPr lang="id-ID" sz="5900" dirty="0">
                <a:latin typeface="Arial"/>
                <a:cs typeface="Arial"/>
              </a:rPr>
              <a:t>m</a:t>
            </a:r>
            <a:r>
              <a:rPr lang="id-ID" sz="5900" spc="-4" dirty="0">
                <a:latin typeface="Arial"/>
                <a:cs typeface="Arial"/>
              </a:rPr>
              <a:t>b</a:t>
            </a:r>
            <a:r>
              <a:rPr lang="id-ID" sz="5900" spc="4" dirty="0">
                <a:latin typeface="Arial"/>
                <a:cs typeface="Arial"/>
              </a:rPr>
              <a:t>a</a:t>
            </a:r>
            <a:r>
              <a:rPr lang="id-ID" sz="5900" dirty="0">
                <a:latin typeface="Arial"/>
                <a:cs typeface="Arial"/>
              </a:rPr>
              <a:t>h</a:t>
            </a:r>
            <a:r>
              <a:rPr lang="id-ID" sz="5900" spc="14" dirty="0">
                <a:latin typeface="Arial"/>
                <a:cs typeface="Arial"/>
              </a:rPr>
              <a:t> </a:t>
            </a:r>
            <a:r>
              <a:rPr lang="id-ID" sz="5900" spc="-9" dirty="0">
                <a:latin typeface="Arial"/>
                <a:cs typeface="Arial"/>
              </a:rPr>
              <a:t>y</a:t>
            </a:r>
            <a:r>
              <a:rPr lang="id-ID" sz="5900" spc="-4" dirty="0">
                <a:latin typeface="Arial"/>
                <a:cs typeface="Arial"/>
              </a:rPr>
              <a:t>an</a:t>
            </a:r>
            <a:r>
              <a:rPr lang="id-ID" sz="5900" dirty="0">
                <a:latin typeface="Arial"/>
                <a:cs typeface="Arial"/>
              </a:rPr>
              <a:t>g </a:t>
            </a:r>
            <a:r>
              <a:rPr lang="id-ID" sz="5900" spc="4" dirty="0">
                <a:latin typeface="Arial"/>
                <a:cs typeface="Arial"/>
              </a:rPr>
              <a:t>b</a:t>
            </a:r>
            <a:r>
              <a:rPr lang="id-ID" sz="5900" spc="-4" dirty="0">
                <a:latin typeface="Arial"/>
                <a:cs typeface="Arial"/>
              </a:rPr>
              <a:t>e</a:t>
            </a:r>
            <a:r>
              <a:rPr lang="id-ID" sz="5900" dirty="0">
                <a:latin typeface="Arial"/>
                <a:cs typeface="Arial"/>
              </a:rPr>
              <a:t>r</a:t>
            </a:r>
            <a:r>
              <a:rPr lang="id-ID" sz="5900" spc="-4" dirty="0">
                <a:latin typeface="Arial"/>
                <a:cs typeface="Arial"/>
              </a:rPr>
              <a:t>up</a:t>
            </a:r>
            <a:r>
              <a:rPr lang="id-ID" sz="5900" dirty="0">
                <a:latin typeface="Arial"/>
                <a:cs typeface="Arial"/>
              </a:rPr>
              <a:t>a c</a:t>
            </a:r>
            <a:r>
              <a:rPr lang="id-ID" sz="5900" spc="4" dirty="0">
                <a:latin typeface="Arial"/>
                <a:cs typeface="Arial"/>
              </a:rPr>
              <a:t>a</a:t>
            </a:r>
            <a:r>
              <a:rPr lang="id-ID" sz="5900" spc="-4" dirty="0">
                <a:latin typeface="Arial"/>
                <a:cs typeface="Arial"/>
              </a:rPr>
              <a:t>i</a:t>
            </a:r>
            <a:r>
              <a:rPr lang="id-ID" sz="5900" dirty="0">
                <a:latin typeface="Arial"/>
                <a:cs typeface="Arial"/>
              </a:rPr>
              <a:t>r</a:t>
            </a:r>
            <a:r>
              <a:rPr lang="id-ID" sz="5900" spc="-4" dirty="0">
                <a:latin typeface="Arial"/>
                <a:cs typeface="Arial"/>
              </a:rPr>
              <a:t>a</a:t>
            </a:r>
            <a:r>
              <a:rPr lang="id-ID" sz="5900" dirty="0">
                <a:latin typeface="Arial"/>
                <a:cs typeface="Arial"/>
              </a:rPr>
              <a:t>n</a:t>
            </a:r>
          </a:p>
          <a:p>
            <a:pPr marL="274638" marR="65731" indent="0">
              <a:lnSpc>
                <a:spcPct val="95825"/>
              </a:lnSpc>
              <a:spcBef>
                <a:spcPts val="1079"/>
              </a:spcBef>
            </a:pPr>
            <a:r>
              <a:rPr lang="id-ID" sz="5900" spc="179" dirty="0">
                <a:latin typeface="Times New Roman"/>
                <a:cs typeface="Times New Roman"/>
              </a:rPr>
              <a:t> </a:t>
            </a:r>
            <a:r>
              <a:rPr lang="id-ID" sz="5900" spc="-465" dirty="0">
                <a:latin typeface="Arial"/>
                <a:cs typeface="Arial"/>
              </a:rPr>
              <a:t> </a:t>
            </a:r>
            <a:r>
              <a:rPr lang="id-ID" sz="5900" dirty="0">
                <a:latin typeface="Arial"/>
                <a:cs typeface="Arial"/>
              </a:rPr>
              <a:t>m</a:t>
            </a:r>
            <a:r>
              <a:rPr lang="id-ID" sz="5900" spc="-4" dirty="0">
                <a:latin typeface="Arial"/>
                <a:cs typeface="Arial"/>
              </a:rPr>
              <a:t>e</a:t>
            </a:r>
            <a:r>
              <a:rPr lang="id-ID" sz="5900" dirty="0">
                <a:latin typeface="Arial"/>
                <a:cs typeface="Arial"/>
              </a:rPr>
              <a:t>m</a:t>
            </a:r>
            <a:r>
              <a:rPr lang="id-ID" sz="5900" spc="-4" dirty="0">
                <a:latin typeface="Arial"/>
                <a:cs typeface="Arial"/>
              </a:rPr>
              <a:t>pu</a:t>
            </a:r>
            <a:r>
              <a:rPr lang="id-ID" sz="5900" spc="4" dirty="0">
                <a:latin typeface="Arial"/>
                <a:cs typeface="Arial"/>
              </a:rPr>
              <a:t>n</a:t>
            </a:r>
            <a:r>
              <a:rPr lang="id-ID" sz="5900" spc="-9" dirty="0">
                <a:latin typeface="Arial"/>
                <a:cs typeface="Arial"/>
              </a:rPr>
              <a:t>y</a:t>
            </a:r>
            <a:r>
              <a:rPr lang="id-ID" sz="5900" spc="4" dirty="0">
                <a:latin typeface="Arial"/>
                <a:cs typeface="Arial"/>
              </a:rPr>
              <a:t>a</a:t>
            </a:r>
            <a:r>
              <a:rPr lang="id-ID" sz="5900" dirty="0">
                <a:latin typeface="Arial"/>
                <a:cs typeface="Arial"/>
              </a:rPr>
              <a:t>i </a:t>
            </a:r>
            <a:r>
              <a:rPr lang="id-ID" sz="5900" spc="4" dirty="0">
                <a:latin typeface="Arial"/>
                <a:cs typeface="Arial"/>
              </a:rPr>
              <a:t>t</a:t>
            </a:r>
            <a:r>
              <a:rPr lang="id-ID" sz="5900" spc="-4" dirty="0">
                <a:latin typeface="Arial"/>
                <a:cs typeface="Arial"/>
              </a:rPr>
              <a:t>i</a:t>
            </a:r>
            <a:r>
              <a:rPr lang="id-ID" sz="5900" spc="4" dirty="0">
                <a:latin typeface="Arial"/>
                <a:cs typeface="Arial"/>
              </a:rPr>
              <a:t>t</a:t>
            </a:r>
            <a:r>
              <a:rPr lang="id-ID" sz="5900" spc="9" dirty="0">
                <a:latin typeface="Arial"/>
                <a:cs typeface="Arial"/>
              </a:rPr>
              <a:t>i</a:t>
            </a:r>
            <a:r>
              <a:rPr lang="id-ID" sz="5900" dirty="0">
                <a:latin typeface="Arial"/>
                <a:cs typeface="Arial"/>
              </a:rPr>
              <a:t>k</a:t>
            </a:r>
            <a:r>
              <a:rPr lang="id-ID" sz="5900" spc="4" dirty="0">
                <a:latin typeface="Arial"/>
                <a:cs typeface="Arial"/>
              </a:rPr>
              <a:t> n</a:t>
            </a:r>
            <a:r>
              <a:rPr lang="id-ID" sz="5900" spc="-25" dirty="0">
                <a:latin typeface="Arial"/>
                <a:cs typeface="Arial"/>
              </a:rPr>
              <a:t>y</a:t>
            </a:r>
            <a:r>
              <a:rPr lang="id-ID" sz="5900" spc="4" dirty="0">
                <a:latin typeface="Arial"/>
                <a:cs typeface="Arial"/>
              </a:rPr>
              <a:t>a</a:t>
            </a:r>
            <a:r>
              <a:rPr lang="id-ID" sz="5900" spc="-4" dirty="0">
                <a:latin typeface="Arial"/>
                <a:cs typeface="Arial"/>
              </a:rPr>
              <a:t>l</a:t>
            </a:r>
            <a:r>
              <a:rPr lang="id-ID" sz="5900" dirty="0">
                <a:latin typeface="Arial"/>
                <a:cs typeface="Arial"/>
              </a:rPr>
              <a:t>a &lt;</a:t>
            </a:r>
            <a:r>
              <a:rPr lang="id-ID" sz="5900" spc="9" dirty="0">
                <a:latin typeface="Arial"/>
                <a:cs typeface="Arial"/>
              </a:rPr>
              <a:t> </a:t>
            </a:r>
            <a:r>
              <a:rPr lang="id-ID" sz="5900" spc="-4" dirty="0">
                <a:latin typeface="Arial"/>
                <a:cs typeface="Arial"/>
              </a:rPr>
              <a:t>6</a:t>
            </a:r>
            <a:r>
              <a:rPr lang="id-ID" sz="5900" dirty="0">
                <a:latin typeface="Arial"/>
                <a:cs typeface="Arial"/>
              </a:rPr>
              <a:t>0 </a:t>
            </a:r>
            <a:r>
              <a:rPr lang="id-ID" sz="5900" dirty="0">
                <a:latin typeface="Times New Roman"/>
                <a:cs typeface="Times New Roman"/>
              </a:rPr>
              <a:t>°</a:t>
            </a:r>
            <a:r>
              <a:rPr lang="id-ID" sz="5900" dirty="0">
                <a:latin typeface="Arial"/>
                <a:cs typeface="Arial"/>
              </a:rPr>
              <a:t>C</a:t>
            </a:r>
            <a:r>
              <a:rPr lang="id-ID" sz="5900" spc="14" dirty="0">
                <a:latin typeface="Arial"/>
                <a:cs typeface="Arial"/>
              </a:rPr>
              <a:t> </a:t>
            </a:r>
            <a:r>
              <a:rPr lang="id-ID" sz="5900" dirty="0">
                <a:latin typeface="Arial"/>
                <a:cs typeface="Arial"/>
              </a:rPr>
              <a:t>(</a:t>
            </a:r>
            <a:r>
              <a:rPr lang="id-ID" sz="5900" spc="-4" dirty="0">
                <a:latin typeface="Arial"/>
                <a:cs typeface="Arial"/>
              </a:rPr>
              <a:t>14</a:t>
            </a:r>
            <a:r>
              <a:rPr lang="id-ID" sz="5900" dirty="0">
                <a:latin typeface="Arial"/>
                <a:cs typeface="Arial"/>
              </a:rPr>
              <a:t>0 </a:t>
            </a:r>
            <a:r>
              <a:rPr lang="id-ID" sz="5900" spc="-369" dirty="0">
                <a:latin typeface="Arial"/>
                <a:cs typeface="Arial"/>
              </a:rPr>
              <a:t>°</a:t>
            </a:r>
            <a:r>
              <a:rPr lang="id-ID" sz="5900" spc="4" dirty="0">
                <a:latin typeface="Arial"/>
                <a:cs typeface="Arial"/>
              </a:rPr>
              <a:t>F</a:t>
            </a:r>
            <a:r>
              <a:rPr lang="id-ID" sz="5900" dirty="0">
                <a:latin typeface="Arial"/>
                <a:cs typeface="Arial"/>
              </a:rPr>
              <a:t>)</a:t>
            </a:r>
          </a:p>
          <a:p>
            <a:pPr marL="274638" marR="65731" indent="0">
              <a:lnSpc>
                <a:spcPct val="95825"/>
              </a:lnSpc>
              <a:spcBef>
                <a:spcPts val="1079"/>
              </a:spcBef>
            </a:pPr>
            <a:r>
              <a:rPr lang="id-ID" sz="5900" spc="-4" dirty="0">
                <a:latin typeface="Arial"/>
                <a:cs typeface="Arial"/>
              </a:rPr>
              <a:t> a</a:t>
            </a:r>
            <a:r>
              <a:rPr lang="id-ID" sz="5900" dirty="0">
                <a:latin typeface="Arial"/>
                <a:cs typeface="Arial"/>
              </a:rPr>
              <a:t>k</a:t>
            </a:r>
            <a:r>
              <a:rPr lang="id-ID" sz="5900" spc="-4" dirty="0">
                <a:latin typeface="Arial"/>
                <a:cs typeface="Arial"/>
              </a:rPr>
              <a:t>a</a:t>
            </a:r>
            <a:r>
              <a:rPr lang="id-ID" sz="5900" dirty="0">
                <a:latin typeface="Arial"/>
                <a:cs typeface="Arial"/>
              </a:rPr>
              <a:t>n</a:t>
            </a:r>
            <a:r>
              <a:rPr lang="id-ID" sz="5900" spc="194" dirty="0">
                <a:latin typeface="Arial"/>
                <a:cs typeface="Arial"/>
              </a:rPr>
              <a:t> </a:t>
            </a:r>
            <a:r>
              <a:rPr lang="id-ID" sz="5900" dirty="0">
                <a:latin typeface="Arial"/>
                <a:cs typeface="Arial"/>
              </a:rPr>
              <a:t>m</a:t>
            </a:r>
            <a:r>
              <a:rPr lang="id-ID" sz="5900" spc="-4" dirty="0">
                <a:latin typeface="Arial"/>
                <a:cs typeface="Arial"/>
              </a:rPr>
              <a:t>e</a:t>
            </a:r>
            <a:r>
              <a:rPr lang="id-ID" sz="5900" spc="4" dirty="0">
                <a:latin typeface="Arial"/>
                <a:cs typeface="Arial"/>
              </a:rPr>
              <a:t>n</a:t>
            </a:r>
            <a:r>
              <a:rPr lang="id-ID" sz="5900" spc="-9" dirty="0">
                <a:latin typeface="Arial"/>
                <a:cs typeface="Arial"/>
              </a:rPr>
              <a:t>y</a:t>
            </a:r>
            <a:r>
              <a:rPr lang="id-ID" sz="5900" spc="4" dirty="0">
                <a:latin typeface="Arial"/>
                <a:cs typeface="Arial"/>
              </a:rPr>
              <a:t>a</a:t>
            </a:r>
            <a:r>
              <a:rPr lang="id-ID" sz="5900" spc="-4" dirty="0">
                <a:latin typeface="Arial"/>
                <a:cs typeface="Arial"/>
              </a:rPr>
              <a:t>l</a:t>
            </a:r>
            <a:r>
              <a:rPr lang="id-ID" sz="5900" dirty="0">
                <a:latin typeface="Arial"/>
                <a:cs typeface="Arial"/>
              </a:rPr>
              <a:t>a</a:t>
            </a:r>
            <a:r>
              <a:rPr lang="id-ID" sz="5900" spc="194" dirty="0">
                <a:latin typeface="Arial"/>
                <a:cs typeface="Arial"/>
              </a:rPr>
              <a:t> </a:t>
            </a:r>
            <a:r>
              <a:rPr lang="id-ID" sz="5900" spc="-4" dirty="0">
                <a:latin typeface="Arial"/>
                <a:cs typeface="Arial"/>
              </a:rPr>
              <a:t>apa</a:t>
            </a:r>
            <a:r>
              <a:rPr lang="id-ID" sz="5900" spc="4" dirty="0">
                <a:latin typeface="Arial"/>
                <a:cs typeface="Arial"/>
              </a:rPr>
              <a:t>b</a:t>
            </a:r>
            <a:r>
              <a:rPr lang="id-ID" sz="5900" spc="-4" dirty="0">
                <a:latin typeface="Arial"/>
                <a:cs typeface="Arial"/>
              </a:rPr>
              <a:t>il</a:t>
            </a:r>
            <a:r>
              <a:rPr lang="id-ID" sz="5900" dirty="0">
                <a:latin typeface="Arial"/>
                <a:cs typeface="Arial"/>
              </a:rPr>
              <a:t>a</a:t>
            </a:r>
            <a:r>
              <a:rPr lang="id-ID" sz="5900" spc="194" dirty="0">
                <a:latin typeface="Arial"/>
                <a:cs typeface="Arial"/>
              </a:rPr>
              <a:t> </a:t>
            </a:r>
            <a:r>
              <a:rPr lang="id-ID" sz="5900" spc="4" dirty="0">
                <a:latin typeface="Arial"/>
                <a:cs typeface="Arial"/>
              </a:rPr>
              <a:t>t</a:t>
            </a:r>
            <a:r>
              <a:rPr lang="id-ID" sz="5900" spc="-4" dirty="0">
                <a:latin typeface="Arial"/>
                <a:cs typeface="Arial"/>
              </a:rPr>
              <a:t>e</a:t>
            </a:r>
            <a:r>
              <a:rPr lang="id-ID" sz="5900" dirty="0">
                <a:latin typeface="Arial"/>
                <a:cs typeface="Arial"/>
              </a:rPr>
              <a:t>r</a:t>
            </a:r>
            <a:r>
              <a:rPr lang="id-ID" sz="5900" spc="-4" dirty="0">
                <a:latin typeface="Arial"/>
                <a:cs typeface="Arial"/>
              </a:rPr>
              <a:t>j</a:t>
            </a:r>
            <a:r>
              <a:rPr lang="id-ID" sz="5900" spc="4" dirty="0">
                <a:latin typeface="Arial"/>
                <a:cs typeface="Arial"/>
              </a:rPr>
              <a:t>a</a:t>
            </a:r>
            <a:r>
              <a:rPr lang="id-ID" sz="5900" spc="-4" dirty="0">
                <a:latin typeface="Arial"/>
                <a:cs typeface="Arial"/>
              </a:rPr>
              <a:t>d</a:t>
            </a:r>
            <a:r>
              <a:rPr lang="id-ID" sz="5900" dirty="0">
                <a:latin typeface="Arial"/>
                <a:cs typeface="Arial"/>
              </a:rPr>
              <a:t>i</a:t>
            </a:r>
            <a:r>
              <a:rPr lang="id-ID" sz="5900" spc="194" dirty="0">
                <a:latin typeface="Arial"/>
                <a:cs typeface="Arial"/>
              </a:rPr>
              <a:t> </a:t>
            </a:r>
            <a:r>
              <a:rPr lang="id-ID" sz="5900" dirty="0">
                <a:latin typeface="Arial"/>
                <a:cs typeface="Arial"/>
              </a:rPr>
              <a:t>k</a:t>
            </a:r>
            <a:r>
              <a:rPr lang="id-ID" sz="5900" spc="-4" dirty="0">
                <a:latin typeface="Arial"/>
                <a:cs typeface="Arial"/>
              </a:rPr>
              <a:t>on</a:t>
            </a:r>
            <a:r>
              <a:rPr lang="id-ID" sz="5900" spc="4" dirty="0">
                <a:latin typeface="Arial"/>
                <a:cs typeface="Arial"/>
              </a:rPr>
              <a:t>t</a:t>
            </a:r>
            <a:r>
              <a:rPr lang="id-ID" sz="5900" spc="-4" dirty="0">
                <a:latin typeface="Arial"/>
                <a:cs typeface="Arial"/>
              </a:rPr>
              <a:t>a</a:t>
            </a:r>
            <a:r>
              <a:rPr lang="id-ID" sz="5900" dirty="0">
                <a:latin typeface="Arial"/>
                <a:cs typeface="Arial"/>
              </a:rPr>
              <a:t>k</a:t>
            </a:r>
            <a:r>
              <a:rPr lang="id-ID" sz="5900" spc="209" dirty="0">
                <a:latin typeface="Arial"/>
                <a:cs typeface="Arial"/>
              </a:rPr>
              <a:t> </a:t>
            </a:r>
            <a:r>
              <a:rPr lang="id-ID" sz="5900" spc="-4" dirty="0">
                <a:latin typeface="Arial"/>
                <a:cs typeface="Arial"/>
              </a:rPr>
              <a:t>den</a:t>
            </a:r>
            <a:r>
              <a:rPr lang="id-ID" sz="5900" spc="4" dirty="0">
                <a:latin typeface="Arial"/>
                <a:cs typeface="Arial"/>
              </a:rPr>
              <a:t>g</a:t>
            </a:r>
            <a:r>
              <a:rPr lang="id-ID" sz="5900" spc="-4" dirty="0">
                <a:latin typeface="Arial"/>
                <a:cs typeface="Arial"/>
              </a:rPr>
              <a:t>a</a:t>
            </a:r>
            <a:r>
              <a:rPr lang="id-ID" sz="5900" dirty="0">
                <a:latin typeface="Arial"/>
                <a:cs typeface="Arial"/>
              </a:rPr>
              <a:t>n</a:t>
            </a:r>
            <a:r>
              <a:rPr lang="id-ID" sz="5900" spc="214" dirty="0">
                <a:latin typeface="Arial"/>
                <a:cs typeface="Arial"/>
              </a:rPr>
              <a:t> </a:t>
            </a:r>
            <a:r>
              <a:rPr lang="id-ID" sz="5900" spc="-4" dirty="0">
                <a:latin typeface="Arial"/>
                <a:cs typeface="Arial"/>
              </a:rPr>
              <a:t>api</a:t>
            </a:r>
            <a:r>
              <a:rPr lang="id-ID" sz="5900" dirty="0">
                <a:latin typeface="Arial"/>
                <a:cs typeface="Arial"/>
              </a:rPr>
              <a:t>,</a:t>
            </a:r>
            <a:r>
              <a:rPr lang="id-ID" sz="5900" spc="214" dirty="0">
                <a:latin typeface="Arial"/>
                <a:cs typeface="Arial"/>
              </a:rPr>
              <a:t> </a:t>
            </a:r>
            <a:r>
              <a:rPr lang="id-ID" sz="5900" spc="-4" dirty="0">
                <a:latin typeface="Arial"/>
                <a:cs typeface="Arial"/>
              </a:rPr>
              <a:t>pe</a:t>
            </a:r>
            <a:r>
              <a:rPr lang="id-ID" sz="5900" dirty="0">
                <a:latin typeface="Arial"/>
                <a:cs typeface="Arial"/>
              </a:rPr>
              <a:t>rc</a:t>
            </a:r>
            <a:r>
              <a:rPr lang="id-ID" sz="5900" spc="-4" dirty="0">
                <a:latin typeface="Arial"/>
                <a:cs typeface="Arial"/>
              </a:rPr>
              <a:t>i</a:t>
            </a:r>
            <a:r>
              <a:rPr lang="id-ID" sz="5900" dirty="0">
                <a:latin typeface="Arial"/>
                <a:cs typeface="Arial"/>
              </a:rPr>
              <a:t>k</a:t>
            </a:r>
            <a:r>
              <a:rPr lang="id-ID" sz="5900" spc="-4" dirty="0">
                <a:latin typeface="Arial"/>
                <a:cs typeface="Arial"/>
              </a:rPr>
              <a:t>a</a:t>
            </a:r>
            <a:r>
              <a:rPr lang="id-ID" sz="5900" dirty="0">
                <a:latin typeface="Arial"/>
                <a:cs typeface="Arial"/>
              </a:rPr>
              <a:t>n</a:t>
            </a:r>
            <a:r>
              <a:rPr lang="id-ID" sz="5900" spc="204" dirty="0">
                <a:latin typeface="Arial"/>
                <a:cs typeface="Arial"/>
              </a:rPr>
              <a:t> </a:t>
            </a:r>
            <a:r>
              <a:rPr lang="id-ID" sz="5900" spc="-4" dirty="0">
                <a:latin typeface="Arial"/>
                <a:cs typeface="Arial"/>
              </a:rPr>
              <a:t>ap</a:t>
            </a:r>
            <a:r>
              <a:rPr lang="id-ID" sz="5900" dirty="0">
                <a:latin typeface="Arial"/>
                <a:cs typeface="Arial"/>
              </a:rPr>
              <a:t>i s</a:t>
            </a:r>
            <a:r>
              <a:rPr lang="id-ID" sz="5900" spc="-4" dirty="0">
                <a:latin typeface="Arial"/>
                <a:cs typeface="Arial"/>
              </a:rPr>
              <a:t>u</a:t>
            </a:r>
            <a:r>
              <a:rPr lang="id-ID" sz="5900" dirty="0">
                <a:latin typeface="Arial"/>
                <a:cs typeface="Arial"/>
              </a:rPr>
              <a:t>m</a:t>
            </a:r>
            <a:r>
              <a:rPr lang="id-ID" sz="5900" spc="-4" dirty="0">
                <a:latin typeface="Arial"/>
                <a:cs typeface="Arial"/>
              </a:rPr>
              <a:t>be</a:t>
            </a:r>
            <a:r>
              <a:rPr lang="id-ID" sz="5900" dirty="0">
                <a:latin typeface="Arial"/>
                <a:cs typeface="Arial"/>
              </a:rPr>
              <a:t>r</a:t>
            </a:r>
            <a:r>
              <a:rPr lang="id-ID" sz="5900" spc="4" dirty="0">
                <a:latin typeface="Arial"/>
                <a:cs typeface="Arial"/>
              </a:rPr>
              <a:t> n</a:t>
            </a:r>
            <a:r>
              <a:rPr lang="id-ID" sz="5900" spc="-9" dirty="0">
                <a:latin typeface="Arial"/>
                <a:cs typeface="Arial"/>
              </a:rPr>
              <a:t>y</a:t>
            </a:r>
            <a:r>
              <a:rPr lang="id-ID" sz="5900" spc="4" dirty="0">
                <a:latin typeface="Arial"/>
                <a:cs typeface="Arial"/>
              </a:rPr>
              <a:t>a</a:t>
            </a:r>
            <a:r>
              <a:rPr lang="id-ID" sz="5900" spc="-4" dirty="0">
                <a:latin typeface="Arial"/>
                <a:cs typeface="Arial"/>
              </a:rPr>
              <a:t>l</a:t>
            </a:r>
            <a:r>
              <a:rPr lang="id-ID" sz="5900" dirty="0">
                <a:latin typeface="Arial"/>
                <a:cs typeface="Arial"/>
              </a:rPr>
              <a:t>a </a:t>
            </a:r>
            <a:r>
              <a:rPr lang="id-ID" sz="5900" spc="9" dirty="0">
                <a:latin typeface="Arial"/>
                <a:cs typeface="Arial"/>
              </a:rPr>
              <a:t>l</a:t>
            </a:r>
            <a:r>
              <a:rPr lang="id-ID" sz="5900" spc="-4" dirty="0">
                <a:latin typeface="Arial"/>
                <a:cs typeface="Arial"/>
              </a:rPr>
              <a:t>ai</a:t>
            </a:r>
            <a:r>
              <a:rPr lang="id-ID" sz="5900" dirty="0">
                <a:latin typeface="Arial"/>
                <a:cs typeface="Arial"/>
              </a:rPr>
              <a:t>n </a:t>
            </a:r>
            <a:r>
              <a:rPr lang="id-ID" sz="5900" spc="-4" dirty="0">
                <a:latin typeface="Arial"/>
                <a:cs typeface="Arial"/>
              </a:rPr>
              <a:t>p</a:t>
            </a:r>
            <a:r>
              <a:rPr lang="id-ID" sz="5900" spc="4" dirty="0">
                <a:latin typeface="Arial"/>
                <a:cs typeface="Arial"/>
              </a:rPr>
              <a:t>a</a:t>
            </a:r>
            <a:r>
              <a:rPr lang="id-ID" sz="5900" spc="-4" dirty="0">
                <a:latin typeface="Arial"/>
                <a:cs typeface="Arial"/>
              </a:rPr>
              <a:t>d</a:t>
            </a:r>
            <a:r>
              <a:rPr lang="id-ID" sz="5900" dirty="0">
                <a:latin typeface="Arial"/>
                <a:cs typeface="Arial"/>
              </a:rPr>
              <a:t>a </a:t>
            </a:r>
            <a:r>
              <a:rPr lang="id-ID" sz="5900" spc="4" dirty="0">
                <a:latin typeface="Arial"/>
                <a:cs typeface="Arial"/>
              </a:rPr>
              <a:t>t</a:t>
            </a:r>
            <a:r>
              <a:rPr lang="id-ID" sz="5900" spc="-4" dirty="0">
                <a:latin typeface="Arial"/>
                <a:cs typeface="Arial"/>
              </a:rPr>
              <a:t>e</a:t>
            </a:r>
            <a:r>
              <a:rPr lang="id-ID" sz="5900" dirty="0">
                <a:latin typeface="Arial"/>
                <a:cs typeface="Arial"/>
              </a:rPr>
              <a:t>k</a:t>
            </a:r>
            <a:r>
              <a:rPr lang="id-ID" sz="5900" spc="-4" dirty="0">
                <a:latin typeface="Arial"/>
                <a:cs typeface="Arial"/>
              </a:rPr>
              <a:t>a</a:t>
            </a:r>
            <a:r>
              <a:rPr lang="id-ID" sz="5900" spc="4" dirty="0">
                <a:latin typeface="Arial"/>
                <a:cs typeface="Arial"/>
              </a:rPr>
              <a:t>n</a:t>
            </a:r>
            <a:r>
              <a:rPr lang="id-ID" sz="5900" spc="-4" dirty="0">
                <a:latin typeface="Arial"/>
                <a:cs typeface="Arial"/>
              </a:rPr>
              <a:t>a</a:t>
            </a:r>
            <a:r>
              <a:rPr lang="id-ID" sz="5900" dirty="0">
                <a:latin typeface="Arial"/>
                <a:cs typeface="Arial"/>
              </a:rPr>
              <a:t>n </a:t>
            </a:r>
            <a:r>
              <a:rPr lang="id-ID" sz="5900" spc="-4" dirty="0">
                <a:latin typeface="Arial"/>
                <a:cs typeface="Arial"/>
              </a:rPr>
              <a:t>uda</a:t>
            </a:r>
            <a:r>
              <a:rPr lang="id-ID" sz="5900" spc="14" dirty="0">
                <a:latin typeface="Arial"/>
                <a:cs typeface="Arial"/>
              </a:rPr>
              <a:t>r</a:t>
            </a:r>
            <a:r>
              <a:rPr lang="id-ID" sz="5900" dirty="0">
                <a:latin typeface="Arial"/>
                <a:cs typeface="Arial"/>
              </a:rPr>
              <a:t>a </a:t>
            </a:r>
            <a:r>
              <a:rPr lang="id-ID" sz="5900" spc="-4" dirty="0">
                <a:latin typeface="Arial"/>
                <a:cs typeface="Arial"/>
              </a:rPr>
              <a:t>76</a:t>
            </a:r>
            <a:r>
              <a:rPr lang="id-ID" sz="5900" dirty="0">
                <a:latin typeface="Arial"/>
                <a:cs typeface="Arial"/>
              </a:rPr>
              <a:t>0</a:t>
            </a:r>
            <a:r>
              <a:rPr lang="id-ID" sz="5900" spc="14" dirty="0">
                <a:latin typeface="Arial"/>
                <a:cs typeface="Arial"/>
              </a:rPr>
              <a:t> </a:t>
            </a:r>
            <a:r>
              <a:rPr lang="id-ID" sz="5900" dirty="0">
                <a:latin typeface="Arial"/>
                <a:cs typeface="Arial"/>
              </a:rPr>
              <a:t>mm</a:t>
            </a:r>
            <a:r>
              <a:rPr lang="id-ID" sz="5900" spc="-4" dirty="0">
                <a:latin typeface="Arial"/>
                <a:cs typeface="Arial"/>
              </a:rPr>
              <a:t>Hg</a:t>
            </a:r>
            <a:r>
              <a:rPr lang="id-ID" sz="5900" dirty="0">
                <a:latin typeface="Arial"/>
                <a:cs typeface="Arial"/>
              </a:rPr>
              <a:t>.</a:t>
            </a:r>
          </a:p>
          <a:p>
            <a:pPr marL="0" marR="65731" indent="0">
              <a:lnSpc>
                <a:spcPct val="95825"/>
              </a:lnSpc>
              <a:spcBef>
                <a:spcPts val="1059"/>
              </a:spcBef>
              <a:buNone/>
            </a:pPr>
            <a:r>
              <a:rPr lang="id-ID" sz="5900" spc="-4" dirty="0">
                <a:latin typeface="Arial"/>
                <a:cs typeface="Arial"/>
              </a:rPr>
              <a:t>2</a:t>
            </a:r>
            <a:r>
              <a:rPr lang="id-ID" sz="5900" dirty="0">
                <a:latin typeface="Arial"/>
                <a:cs typeface="Arial"/>
              </a:rPr>
              <a:t>)  </a:t>
            </a:r>
            <a:r>
              <a:rPr lang="id-ID" sz="5900" spc="-4" dirty="0">
                <a:latin typeface="Arial"/>
                <a:cs typeface="Arial"/>
              </a:rPr>
              <a:t>Li</a:t>
            </a:r>
            <a:r>
              <a:rPr lang="id-ID" sz="5900" dirty="0">
                <a:latin typeface="Arial"/>
                <a:cs typeface="Arial"/>
              </a:rPr>
              <a:t>m</a:t>
            </a:r>
            <a:r>
              <a:rPr lang="id-ID" sz="5900" spc="-4" dirty="0">
                <a:latin typeface="Arial"/>
                <a:cs typeface="Arial"/>
              </a:rPr>
              <a:t>b</a:t>
            </a:r>
            <a:r>
              <a:rPr lang="id-ID" sz="5900" spc="4" dirty="0">
                <a:latin typeface="Arial"/>
                <a:cs typeface="Arial"/>
              </a:rPr>
              <a:t>a</a:t>
            </a:r>
            <a:r>
              <a:rPr lang="id-ID" sz="5900" dirty="0">
                <a:latin typeface="Arial"/>
                <a:cs typeface="Arial"/>
              </a:rPr>
              <a:t>h</a:t>
            </a:r>
            <a:r>
              <a:rPr lang="id-ID" sz="5900" spc="14" dirty="0">
                <a:latin typeface="Arial"/>
                <a:cs typeface="Arial"/>
              </a:rPr>
              <a:t> </a:t>
            </a:r>
            <a:r>
              <a:rPr lang="id-ID" sz="5900" spc="-9" dirty="0">
                <a:latin typeface="Arial"/>
                <a:cs typeface="Arial"/>
              </a:rPr>
              <a:t>y</a:t>
            </a:r>
            <a:r>
              <a:rPr lang="id-ID" sz="5900" spc="-4" dirty="0">
                <a:latin typeface="Arial"/>
                <a:cs typeface="Arial"/>
              </a:rPr>
              <a:t>an</a:t>
            </a:r>
            <a:r>
              <a:rPr lang="id-ID" sz="5900" dirty="0">
                <a:latin typeface="Arial"/>
                <a:cs typeface="Arial"/>
              </a:rPr>
              <a:t>g </a:t>
            </a:r>
            <a:r>
              <a:rPr lang="id-ID" sz="5900" spc="4" dirty="0">
                <a:latin typeface="Arial"/>
                <a:cs typeface="Arial"/>
              </a:rPr>
              <a:t>b</a:t>
            </a:r>
            <a:r>
              <a:rPr lang="id-ID" sz="5900" spc="-4" dirty="0">
                <a:latin typeface="Arial"/>
                <a:cs typeface="Arial"/>
              </a:rPr>
              <a:t>e</a:t>
            </a:r>
            <a:r>
              <a:rPr lang="id-ID" sz="5900" dirty="0">
                <a:latin typeface="Arial"/>
                <a:cs typeface="Arial"/>
              </a:rPr>
              <a:t>r</a:t>
            </a:r>
            <a:r>
              <a:rPr lang="id-ID" sz="5900" spc="-4" dirty="0">
                <a:latin typeface="Arial"/>
                <a:cs typeface="Arial"/>
              </a:rPr>
              <a:t>up</a:t>
            </a:r>
            <a:r>
              <a:rPr lang="id-ID" sz="5900" dirty="0">
                <a:latin typeface="Arial"/>
                <a:cs typeface="Arial"/>
              </a:rPr>
              <a:t>a </a:t>
            </a:r>
            <a:r>
              <a:rPr lang="id-ID" sz="5900" spc="4" dirty="0">
                <a:latin typeface="Arial"/>
                <a:cs typeface="Arial"/>
              </a:rPr>
              <a:t>p</a:t>
            </a:r>
            <a:r>
              <a:rPr lang="id-ID" sz="5900" spc="-4" dirty="0">
                <a:latin typeface="Arial"/>
                <a:cs typeface="Arial"/>
              </a:rPr>
              <a:t>ada</a:t>
            </a:r>
            <a:r>
              <a:rPr lang="id-ID" sz="5900" spc="4" dirty="0">
                <a:latin typeface="Arial"/>
                <a:cs typeface="Arial"/>
              </a:rPr>
              <a:t>ta</a:t>
            </a:r>
            <a:r>
              <a:rPr lang="id-ID" sz="5900" dirty="0">
                <a:latin typeface="Arial"/>
                <a:cs typeface="Arial"/>
              </a:rPr>
              <a:t>n</a:t>
            </a:r>
          </a:p>
          <a:p>
            <a:pPr marL="365125" marR="43961" indent="-90488">
              <a:lnSpc>
                <a:spcPct val="100041"/>
              </a:lnSpc>
              <a:spcBef>
                <a:spcPts val="100"/>
              </a:spcBef>
            </a:pPr>
            <a:r>
              <a:rPr lang="id-ID" sz="5900" spc="-4" dirty="0">
                <a:latin typeface="Arial"/>
                <a:cs typeface="Arial"/>
              </a:rPr>
              <a:t> Li</a:t>
            </a:r>
            <a:r>
              <a:rPr lang="id-ID" sz="5900" dirty="0">
                <a:latin typeface="Arial"/>
                <a:cs typeface="Arial"/>
              </a:rPr>
              <a:t>m</a:t>
            </a:r>
            <a:r>
              <a:rPr lang="id-ID" sz="5900" spc="-4" dirty="0">
                <a:latin typeface="Arial"/>
                <a:cs typeface="Arial"/>
              </a:rPr>
              <a:t>b</a:t>
            </a:r>
            <a:r>
              <a:rPr lang="id-ID" sz="5900" spc="4" dirty="0">
                <a:latin typeface="Arial"/>
                <a:cs typeface="Arial"/>
              </a:rPr>
              <a:t>a</a:t>
            </a:r>
            <a:r>
              <a:rPr lang="id-ID" sz="5900" dirty="0">
                <a:latin typeface="Arial"/>
                <a:cs typeface="Arial"/>
              </a:rPr>
              <a:t>h </a:t>
            </a:r>
            <a:r>
              <a:rPr lang="id-ID" sz="5900" spc="200" dirty="0">
                <a:latin typeface="Arial"/>
                <a:cs typeface="Arial"/>
              </a:rPr>
              <a:t> </a:t>
            </a:r>
            <a:r>
              <a:rPr lang="id-ID" sz="5900" spc="-9" dirty="0">
                <a:latin typeface="Arial"/>
                <a:cs typeface="Arial"/>
              </a:rPr>
              <a:t>y</a:t>
            </a:r>
            <a:r>
              <a:rPr lang="id-ID" sz="5900" spc="-4" dirty="0">
                <a:latin typeface="Arial"/>
                <a:cs typeface="Arial"/>
              </a:rPr>
              <a:t>a</a:t>
            </a:r>
            <a:r>
              <a:rPr lang="id-ID" sz="5900" spc="4" dirty="0">
                <a:latin typeface="Arial"/>
                <a:cs typeface="Arial"/>
              </a:rPr>
              <a:t>n</a:t>
            </a:r>
            <a:r>
              <a:rPr lang="id-ID" sz="5900" dirty="0">
                <a:latin typeface="Arial"/>
                <a:cs typeface="Arial"/>
              </a:rPr>
              <a:t>g </a:t>
            </a:r>
            <a:r>
              <a:rPr lang="id-ID" sz="5900" spc="200" dirty="0">
                <a:latin typeface="Arial"/>
                <a:cs typeface="Arial"/>
              </a:rPr>
              <a:t> </a:t>
            </a:r>
            <a:r>
              <a:rPr lang="id-ID" sz="5900" spc="-4" dirty="0">
                <a:latin typeface="Arial"/>
                <a:cs typeface="Arial"/>
              </a:rPr>
              <a:t>pad</a:t>
            </a:r>
            <a:r>
              <a:rPr lang="id-ID" sz="5900" dirty="0">
                <a:latin typeface="Arial"/>
                <a:cs typeface="Arial"/>
              </a:rPr>
              <a:t>a </a:t>
            </a:r>
            <a:r>
              <a:rPr lang="id-ID" sz="5900" spc="184" dirty="0">
                <a:latin typeface="Arial"/>
                <a:cs typeface="Arial"/>
              </a:rPr>
              <a:t> </a:t>
            </a:r>
            <a:r>
              <a:rPr lang="id-ID" sz="5900" spc="4" dirty="0">
                <a:latin typeface="Arial"/>
                <a:cs typeface="Arial"/>
              </a:rPr>
              <a:t>t</a:t>
            </a:r>
            <a:r>
              <a:rPr lang="id-ID" sz="5900" spc="-4" dirty="0">
                <a:latin typeface="Arial"/>
                <a:cs typeface="Arial"/>
              </a:rPr>
              <a:t>e</a:t>
            </a:r>
            <a:r>
              <a:rPr lang="id-ID" sz="5900" spc="14" dirty="0">
                <a:latin typeface="Arial"/>
                <a:cs typeface="Arial"/>
              </a:rPr>
              <a:t>m</a:t>
            </a:r>
            <a:r>
              <a:rPr lang="id-ID" sz="5900" spc="-4" dirty="0">
                <a:latin typeface="Arial"/>
                <a:cs typeface="Arial"/>
              </a:rPr>
              <a:t>pe</a:t>
            </a:r>
            <a:r>
              <a:rPr lang="id-ID" sz="5900" dirty="0">
                <a:latin typeface="Arial"/>
                <a:cs typeface="Arial"/>
              </a:rPr>
              <a:t>r</a:t>
            </a:r>
            <a:r>
              <a:rPr lang="id-ID" sz="5900" spc="4" dirty="0">
                <a:latin typeface="Arial"/>
                <a:cs typeface="Arial"/>
              </a:rPr>
              <a:t>at</a:t>
            </a:r>
            <a:r>
              <a:rPr lang="id-ID" sz="5900" spc="-4" dirty="0">
                <a:latin typeface="Arial"/>
                <a:cs typeface="Arial"/>
              </a:rPr>
              <a:t>u</a:t>
            </a:r>
            <a:r>
              <a:rPr lang="id-ID" sz="5900" dirty="0">
                <a:latin typeface="Arial"/>
                <a:cs typeface="Arial"/>
              </a:rPr>
              <a:t>r </a:t>
            </a:r>
            <a:r>
              <a:rPr lang="id-ID" sz="5900" spc="179" dirty="0">
                <a:latin typeface="Arial"/>
                <a:cs typeface="Arial"/>
              </a:rPr>
              <a:t> </a:t>
            </a:r>
            <a:r>
              <a:rPr lang="id-ID" sz="5900" spc="-4" dirty="0">
                <a:latin typeface="Arial"/>
                <a:cs typeface="Arial"/>
              </a:rPr>
              <a:t>da</a:t>
            </a:r>
            <a:r>
              <a:rPr lang="id-ID" sz="5900" dirty="0">
                <a:latin typeface="Arial"/>
                <a:cs typeface="Arial"/>
              </a:rPr>
              <a:t>n </a:t>
            </a:r>
            <a:r>
              <a:rPr lang="id-ID" sz="5900" spc="174" dirty="0">
                <a:latin typeface="Arial"/>
                <a:cs typeface="Arial"/>
              </a:rPr>
              <a:t> </a:t>
            </a:r>
            <a:r>
              <a:rPr lang="id-ID" sz="5900" spc="4" dirty="0">
                <a:latin typeface="Arial"/>
                <a:cs typeface="Arial"/>
              </a:rPr>
              <a:t>t</a:t>
            </a:r>
            <a:r>
              <a:rPr lang="id-ID" sz="5900" spc="-4" dirty="0">
                <a:latin typeface="Arial"/>
                <a:cs typeface="Arial"/>
              </a:rPr>
              <a:t>e</a:t>
            </a:r>
            <a:r>
              <a:rPr lang="id-ID" sz="5900" dirty="0">
                <a:latin typeface="Arial"/>
                <a:cs typeface="Arial"/>
              </a:rPr>
              <a:t>k</a:t>
            </a:r>
            <a:r>
              <a:rPr lang="id-ID" sz="5900" spc="-4" dirty="0">
                <a:latin typeface="Arial"/>
                <a:cs typeface="Arial"/>
              </a:rPr>
              <a:t>a</a:t>
            </a:r>
            <a:r>
              <a:rPr lang="id-ID" sz="5900" spc="4" dirty="0">
                <a:latin typeface="Arial"/>
                <a:cs typeface="Arial"/>
              </a:rPr>
              <a:t>n</a:t>
            </a:r>
            <a:r>
              <a:rPr lang="id-ID" sz="5900" spc="-4" dirty="0">
                <a:latin typeface="Arial"/>
                <a:cs typeface="Arial"/>
              </a:rPr>
              <a:t>a</a:t>
            </a:r>
            <a:r>
              <a:rPr lang="id-ID" sz="5900" dirty="0">
                <a:latin typeface="Arial"/>
                <a:cs typeface="Arial"/>
              </a:rPr>
              <a:t>n </a:t>
            </a:r>
            <a:r>
              <a:rPr lang="id-ID" sz="5900" spc="174" dirty="0">
                <a:latin typeface="Arial"/>
                <a:cs typeface="Arial"/>
              </a:rPr>
              <a:t> </a:t>
            </a:r>
            <a:r>
              <a:rPr lang="id-ID" sz="5900" dirty="0">
                <a:latin typeface="Arial"/>
                <a:cs typeface="Arial"/>
              </a:rPr>
              <a:t>s</a:t>
            </a:r>
            <a:r>
              <a:rPr lang="id-ID" sz="5900" spc="4" dirty="0">
                <a:latin typeface="Arial"/>
                <a:cs typeface="Arial"/>
              </a:rPr>
              <a:t>t</a:t>
            </a:r>
            <a:r>
              <a:rPr lang="id-ID" sz="5900" spc="-4" dirty="0">
                <a:latin typeface="Arial"/>
                <a:cs typeface="Arial"/>
              </a:rPr>
              <a:t>an</a:t>
            </a:r>
            <a:r>
              <a:rPr lang="id-ID" sz="5900" spc="4" dirty="0">
                <a:latin typeface="Arial"/>
                <a:cs typeface="Arial"/>
              </a:rPr>
              <a:t>d</a:t>
            </a:r>
            <a:r>
              <a:rPr lang="id-ID" sz="5900" spc="-4" dirty="0">
                <a:latin typeface="Arial"/>
                <a:cs typeface="Arial"/>
              </a:rPr>
              <a:t>a</a:t>
            </a:r>
            <a:r>
              <a:rPr lang="id-ID" sz="5900" dirty="0">
                <a:latin typeface="Arial"/>
                <a:cs typeface="Arial"/>
              </a:rPr>
              <a:t>r </a:t>
            </a:r>
            <a:r>
              <a:rPr lang="id-ID" sz="5900" spc="179" dirty="0">
                <a:latin typeface="Arial"/>
                <a:cs typeface="Arial"/>
              </a:rPr>
              <a:t> </a:t>
            </a:r>
            <a:r>
              <a:rPr lang="id-ID" sz="5900" dirty="0">
                <a:latin typeface="Arial"/>
                <a:cs typeface="Arial"/>
              </a:rPr>
              <a:t>(</a:t>
            </a:r>
            <a:r>
              <a:rPr lang="id-ID" sz="5900" spc="4" dirty="0">
                <a:latin typeface="Arial"/>
                <a:cs typeface="Arial"/>
              </a:rPr>
              <a:t>2</a:t>
            </a:r>
            <a:r>
              <a:rPr lang="id-ID" sz="5900" dirty="0">
                <a:latin typeface="Arial"/>
                <a:cs typeface="Arial"/>
              </a:rPr>
              <a:t>5 </a:t>
            </a:r>
            <a:r>
              <a:rPr lang="id-ID" sz="5900" spc="174" dirty="0">
                <a:latin typeface="Arial"/>
                <a:cs typeface="Arial"/>
              </a:rPr>
              <a:t> </a:t>
            </a:r>
            <a:r>
              <a:rPr lang="id-ID" sz="5900" spc="-369" dirty="0">
                <a:latin typeface="Arial"/>
                <a:cs typeface="Arial"/>
              </a:rPr>
              <a:t>°</a:t>
            </a:r>
            <a:r>
              <a:rPr lang="id-ID" sz="5900" spc="-4" dirty="0">
                <a:latin typeface="Arial"/>
                <a:cs typeface="Arial"/>
              </a:rPr>
              <a:t>C</a:t>
            </a:r>
            <a:r>
              <a:rPr lang="id-ID" sz="5900" dirty="0">
                <a:latin typeface="Arial"/>
                <a:cs typeface="Arial"/>
              </a:rPr>
              <a:t>, mm</a:t>
            </a:r>
            <a:r>
              <a:rPr lang="id-ID" sz="5900" spc="-4" dirty="0">
                <a:latin typeface="Arial"/>
                <a:cs typeface="Arial"/>
              </a:rPr>
              <a:t>Hg</a:t>
            </a:r>
            <a:r>
              <a:rPr lang="id-ID" sz="5900" dirty="0">
                <a:latin typeface="Arial"/>
                <a:cs typeface="Arial"/>
              </a:rPr>
              <a:t>) </a:t>
            </a:r>
            <a:r>
              <a:rPr lang="id-ID" sz="5900" spc="164" dirty="0">
                <a:latin typeface="Arial"/>
                <a:cs typeface="Arial"/>
              </a:rPr>
              <a:t> </a:t>
            </a:r>
            <a:r>
              <a:rPr lang="id-ID" sz="5900" spc="-4" dirty="0">
                <a:latin typeface="Arial"/>
                <a:cs typeface="Arial"/>
              </a:rPr>
              <a:t>d</a:t>
            </a:r>
            <a:r>
              <a:rPr lang="id-ID" sz="5900" spc="4" dirty="0">
                <a:latin typeface="Arial"/>
                <a:cs typeface="Arial"/>
              </a:rPr>
              <a:t>a</a:t>
            </a:r>
            <a:r>
              <a:rPr lang="id-ID" sz="5900" spc="-4" dirty="0">
                <a:latin typeface="Arial"/>
                <a:cs typeface="Arial"/>
              </a:rPr>
              <a:t>pa</a:t>
            </a:r>
            <a:r>
              <a:rPr lang="id-ID" sz="5900" dirty="0">
                <a:latin typeface="Arial"/>
                <a:cs typeface="Arial"/>
              </a:rPr>
              <a:t>t </a:t>
            </a:r>
            <a:r>
              <a:rPr lang="id-ID" sz="5900" spc="179" dirty="0">
                <a:latin typeface="Arial"/>
                <a:cs typeface="Arial"/>
              </a:rPr>
              <a:t> </a:t>
            </a:r>
            <a:r>
              <a:rPr lang="id-ID" sz="5900" dirty="0">
                <a:latin typeface="Arial"/>
                <a:cs typeface="Arial"/>
              </a:rPr>
              <a:t>m</a:t>
            </a:r>
            <a:r>
              <a:rPr lang="id-ID" sz="5900" spc="-4" dirty="0">
                <a:latin typeface="Arial"/>
                <a:cs typeface="Arial"/>
              </a:rPr>
              <a:t>uda</a:t>
            </a:r>
            <a:r>
              <a:rPr lang="id-ID" sz="5900" dirty="0">
                <a:latin typeface="Arial"/>
                <a:cs typeface="Arial"/>
              </a:rPr>
              <a:t>h </a:t>
            </a:r>
            <a:r>
              <a:rPr lang="id-ID" sz="5900" spc="159" dirty="0">
                <a:latin typeface="Arial"/>
                <a:cs typeface="Arial"/>
              </a:rPr>
              <a:t> </a:t>
            </a:r>
            <a:r>
              <a:rPr lang="id-ID" sz="5900" dirty="0">
                <a:latin typeface="Arial"/>
                <a:cs typeface="Arial"/>
              </a:rPr>
              <a:t>m</a:t>
            </a:r>
            <a:r>
              <a:rPr lang="id-ID" sz="5900" spc="4" dirty="0">
                <a:latin typeface="Arial"/>
                <a:cs typeface="Arial"/>
              </a:rPr>
              <a:t>en</a:t>
            </a:r>
            <a:r>
              <a:rPr lang="id-ID" sz="5900" dirty="0">
                <a:latin typeface="Arial"/>
                <a:cs typeface="Arial"/>
              </a:rPr>
              <a:t>y</a:t>
            </a:r>
            <a:r>
              <a:rPr lang="id-ID" sz="5900" spc="-4" dirty="0">
                <a:latin typeface="Arial"/>
                <a:cs typeface="Arial"/>
              </a:rPr>
              <a:t>ebab</a:t>
            </a:r>
            <a:r>
              <a:rPr lang="id-ID" sz="5900" spc="9" dirty="0">
                <a:latin typeface="Arial"/>
                <a:cs typeface="Arial"/>
              </a:rPr>
              <a:t>k</a:t>
            </a:r>
            <a:r>
              <a:rPr lang="id-ID" sz="5900" spc="-4" dirty="0">
                <a:latin typeface="Arial"/>
                <a:cs typeface="Arial"/>
              </a:rPr>
              <a:t>a</a:t>
            </a:r>
            <a:r>
              <a:rPr lang="id-ID" sz="5900" dirty="0">
                <a:latin typeface="Arial"/>
                <a:cs typeface="Arial"/>
              </a:rPr>
              <a:t>n </a:t>
            </a:r>
            <a:r>
              <a:rPr lang="id-ID" sz="5900" spc="149" dirty="0">
                <a:latin typeface="Arial"/>
                <a:cs typeface="Arial"/>
              </a:rPr>
              <a:t> </a:t>
            </a:r>
            <a:r>
              <a:rPr lang="id-ID" sz="5900" dirty="0">
                <a:latin typeface="Arial"/>
                <a:cs typeface="Arial"/>
              </a:rPr>
              <a:t>k</a:t>
            </a:r>
            <a:r>
              <a:rPr lang="id-ID" sz="5900" spc="-4" dirty="0">
                <a:latin typeface="Arial"/>
                <a:cs typeface="Arial"/>
              </a:rPr>
              <a:t>e</a:t>
            </a:r>
            <a:r>
              <a:rPr lang="id-ID" sz="5900" spc="4" dirty="0">
                <a:latin typeface="Arial"/>
                <a:cs typeface="Arial"/>
              </a:rPr>
              <a:t>ba</a:t>
            </a:r>
            <a:r>
              <a:rPr lang="id-ID" sz="5900" dirty="0">
                <a:latin typeface="Arial"/>
                <a:cs typeface="Arial"/>
              </a:rPr>
              <a:t>k</a:t>
            </a:r>
            <a:r>
              <a:rPr lang="id-ID" sz="5900" spc="-4" dirty="0">
                <a:latin typeface="Arial"/>
                <a:cs typeface="Arial"/>
              </a:rPr>
              <a:t>a</a:t>
            </a:r>
            <a:r>
              <a:rPr lang="id-ID" sz="5900" dirty="0">
                <a:latin typeface="Arial"/>
                <a:cs typeface="Arial"/>
              </a:rPr>
              <a:t>r</a:t>
            </a:r>
            <a:r>
              <a:rPr lang="id-ID" sz="5900" spc="-4" dirty="0">
                <a:latin typeface="Arial"/>
                <a:cs typeface="Arial"/>
              </a:rPr>
              <a:t>a</a:t>
            </a:r>
            <a:r>
              <a:rPr lang="id-ID" sz="5900" dirty="0">
                <a:latin typeface="Arial"/>
                <a:cs typeface="Arial"/>
              </a:rPr>
              <a:t>n </a:t>
            </a:r>
            <a:r>
              <a:rPr lang="id-ID" sz="5900" spc="149" dirty="0">
                <a:latin typeface="Arial"/>
                <a:cs typeface="Arial"/>
              </a:rPr>
              <a:t> </a:t>
            </a:r>
            <a:r>
              <a:rPr lang="id-ID" sz="5900" dirty="0">
                <a:latin typeface="Arial"/>
                <a:cs typeface="Arial"/>
              </a:rPr>
              <a:t>m</a:t>
            </a:r>
            <a:r>
              <a:rPr lang="id-ID" sz="5900" spc="-4" dirty="0">
                <a:latin typeface="Arial"/>
                <a:cs typeface="Arial"/>
              </a:rPr>
              <a:t>e</a:t>
            </a:r>
            <a:r>
              <a:rPr lang="id-ID" sz="5900" dirty="0">
                <a:latin typeface="Arial"/>
                <a:cs typeface="Arial"/>
              </a:rPr>
              <a:t>m</a:t>
            </a:r>
            <a:r>
              <a:rPr lang="id-ID" sz="5900" spc="4" dirty="0">
                <a:latin typeface="Arial"/>
                <a:cs typeface="Arial"/>
              </a:rPr>
              <a:t>a</a:t>
            </a:r>
            <a:r>
              <a:rPr lang="id-ID" sz="5900" spc="-4" dirty="0">
                <a:latin typeface="Arial"/>
                <a:cs typeface="Arial"/>
              </a:rPr>
              <a:t>l</a:t>
            </a:r>
            <a:r>
              <a:rPr lang="id-ID" sz="5900" spc="4" dirty="0">
                <a:latin typeface="Arial"/>
                <a:cs typeface="Arial"/>
              </a:rPr>
              <a:t>u</a:t>
            </a:r>
            <a:r>
              <a:rPr lang="id-ID" sz="5900" dirty="0">
                <a:latin typeface="Arial"/>
                <a:cs typeface="Arial"/>
              </a:rPr>
              <a:t>i </a:t>
            </a:r>
            <a:r>
              <a:rPr lang="id-ID" sz="5900" spc="149" dirty="0">
                <a:latin typeface="Arial"/>
                <a:cs typeface="Arial"/>
              </a:rPr>
              <a:t> </a:t>
            </a:r>
            <a:r>
              <a:rPr lang="id-ID" sz="5900" spc="-4" dirty="0">
                <a:latin typeface="Arial"/>
                <a:cs typeface="Arial"/>
              </a:rPr>
              <a:t>g</a:t>
            </a:r>
            <a:r>
              <a:rPr lang="id-ID" sz="5900" dirty="0">
                <a:latin typeface="Arial"/>
                <a:cs typeface="Arial"/>
              </a:rPr>
              <a:t>esekan, </a:t>
            </a:r>
            <a:r>
              <a:rPr lang="id-ID" sz="5900" spc="-4" dirty="0">
                <a:latin typeface="Arial"/>
                <a:cs typeface="Arial"/>
              </a:rPr>
              <a:t>pe</a:t>
            </a:r>
            <a:r>
              <a:rPr lang="id-ID" sz="5900" spc="4" dirty="0">
                <a:latin typeface="Arial"/>
                <a:cs typeface="Arial"/>
              </a:rPr>
              <a:t>n</a:t>
            </a:r>
            <a:r>
              <a:rPr lang="id-ID" sz="5900" spc="-9" dirty="0">
                <a:latin typeface="Arial"/>
                <a:cs typeface="Arial"/>
              </a:rPr>
              <a:t>y</a:t>
            </a:r>
            <a:r>
              <a:rPr lang="id-ID" sz="5900" spc="-4" dirty="0">
                <a:latin typeface="Arial"/>
                <a:cs typeface="Arial"/>
              </a:rPr>
              <a:t>e</a:t>
            </a:r>
            <a:r>
              <a:rPr lang="id-ID" sz="5900" spc="14" dirty="0">
                <a:latin typeface="Arial"/>
                <a:cs typeface="Arial"/>
              </a:rPr>
              <a:t>r</a:t>
            </a:r>
            <a:r>
              <a:rPr lang="id-ID" sz="5900" spc="-4" dirty="0">
                <a:latin typeface="Arial"/>
                <a:cs typeface="Arial"/>
              </a:rPr>
              <a:t>ap</a:t>
            </a:r>
            <a:r>
              <a:rPr lang="id-ID" sz="5900" spc="4" dirty="0">
                <a:latin typeface="Arial"/>
                <a:cs typeface="Arial"/>
              </a:rPr>
              <a:t>a</a:t>
            </a:r>
            <a:r>
              <a:rPr lang="id-ID" sz="5900" dirty="0">
                <a:latin typeface="Arial"/>
                <a:cs typeface="Arial"/>
              </a:rPr>
              <a:t>n</a:t>
            </a:r>
            <a:r>
              <a:rPr lang="id-ID" sz="5900" spc="25" dirty="0">
                <a:latin typeface="Arial"/>
                <a:cs typeface="Arial"/>
              </a:rPr>
              <a:t> </a:t>
            </a:r>
            <a:r>
              <a:rPr lang="id-ID" sz="5900" spc="-4" dirty="0">
                <a:latin typeface="Arial"/>
                <a:cs typeface="Arial"/>
              </a:rPr>
              <a:t>u</a:t>
            </a:r>
            <a:r>
              <a:rPr lang="id-ID" sz="5900" spc="4" dirty="0">
                <a:latin typeface="Arial"/>
                <a:cs typeface="Arial"/>
              </a:rPr>
              <a:t>a</a:t>
            </a:r>
            <a:r>
              <a:rPr lang="id-ID" sz="5900" dirty="0">
                <a:latin typeface="Arial"/>
                <a:cs typeface="Arial"/>
              </a:rPr>
              <a:t>p</a:t>
            </a:r>
            <a:r>
              <a:rPr lang="id-ID" sz="5900" spc="24" dirty="0">
                <a:latin typeface="Arial"/>
                <a:cs typeface="Arial"/>
              </a:rPr>
              <a:t> </a:t>
            </a:r>
            <a:r>
              <a:rPr lang="id-ID" sz="5900" spc="-4" dirty="0">
                <a:latin typeface="Arial"/>
                <a:cs typeface="Arial"/>
              </a:rPr>
              <a:t>ai</a:t>
            </a:r>
            <a:r>
              <a:rPr lang="id-ID" sz="5900" dirty="0">
                <a:latin typeface="Arial"/>
                <a:cs typeface="Arial"/>
              </a:rPr>
              <a:t>r,</a:t>
            </a:r>
            <a:r>
              <a:rPr lang="id-ID" sz="5900" spc="34" dirty="0">
                <a:latin typeface="Arial"/>
                <a:cs typeface="Arial"/>
              </a:rPr>
              <a:t> </a:t>
            </a:r>
            <a:r>
              <a:rPr lang="id-ID" sz="5900" spc="-4" dirty="0">
                <a:latin typeface="Arial"/>
                <a:cs typeface="Arial"/>
              </a:rPr>
              <a:t>a</a:t>
            </a:r>
            <a:r>
              <a:rPr lang="id-ID" sz="5900" spc="4" dirty="0">
                <a:latin typeface="Arial"/>
                <a:cs typeface="Arial"/>
              </a:rPr>
              <a:t>t</a:t>
            </a:r>
            <a:r>
              <a:rPr lang="id-ID" sz="5900" spc="-4" dirty="0">
                <a:latin typeface="Arial"/>
                <a:cs typeface="Arial"/>
              </a:rPr>
              <a:t>a</a:t>
            </a:r>
            <a:r>
              <a:rPr lang="id-ID" sz="5900" dirty="0">
                <a:latin typeface="Arial"/>
                <a:cs typeface="Arial"/>
              </a:rPr>
              <a:t>u</a:t>
            </a:r>
            <a:r>
              <a:rPr lang="id-ID" sz="5900" spc="24" dirty="0">
                <a:latin typeface="Arial"/>
                <a:cs typeface="Arial"/>
              </a:rPr>
              <a:t> </a:t>
            </a:r>
            <a:r>
              <a:rPr lang="id-ID" sz="5900" spc="-4" dirty="0">
                <a:latin typeface="Arial"/>
                <a:cs typeface="Arial"/>
              </a:rPr>
              <a:t>pe</a:t>
            </a:r>
            <a:r>
              <a:rPr lang="id-ID" sz="5900" spc="14" dirty="0">
                <a:latin typeface="Arial"/>
                <a:cs typeface="Arial"/>
              </a:rPr>
              <a:t>r</a:t>
            </a:r>
            <a:r>
              <a:rPr lang="id-ID" sz="5900" spc="4" dirty="0">
                <a:latin typeface="Arial"/>
                <a:cs typeface="Arial"/>
              </a:rPr>
              <a:t>u</a:t>
            </a:r>
            <a:r>
              <a:rPr lang="id-ID" sz="5900" spc="-4" dirty="0">
                <a:latin typeface="Arial"/>
                <a:cs typeface="Arial"/>
              </a:rPr>
              <a:t>bah</a:t>
            </a:r>
            <a:r>
              <a:rPr lang="id-ID" sz="5900" spc="4" dirty="0">
                <a:latin typeface="Arial"/>
                <a:cs typeface="Arial"/>
              </a:rPr>
              <a:t>a</a:t>
            </a:r>
            <a:r>
              <a:rPr lang="id-ID" sz="5900" dirty="0">
                <a:latin typeface="Arial"/>
                <a:cs typeface="Arial"/>
              </a:rPr>
              <a:t>n</a:t>
            </a:r>
            <a:r>
              <a:rPr lang="id-ID" sz="5900" spc="24" dirty="0">
                <a:latin typeface="Arial"/>
                <a:cs typeface="Arial"/>
              </a:rPr>
              <a:t> </a:t>
            </a:r>
            <a:r>
              <a:rPr lang="id-ID" sz="5900" dirty="0">
                <a:latin typeface="Arial"/>
                <a:cs typeface="Arial"/>
              </a:rPr>
              <a:t>k</a:t>
            </a:r>
            <a:r>
              <a:rPr lang="id-ID" sz="5900" spc="-4" dirty="0">
                <a:latin typeface="Arial"/>
                <a:cs typeface="Arial"/>
              </a:rPr>
              <a:t>i</a:t>
            </a:r>
            <a:r>
              <a:rPr lang="id-ID" sz="5900" dirty="0">
                <a:latin typeface="Arial"/>
                <a:cs typeface="Arial"/>
              </a:rPr>
              <a:t>m</a:t>
            </a:r>
            <a:r>
              <a:rPr lang="id-ID" sz="5900" spc="-4" dirty="0">
                <a:latin typeface="Arial"/>
                <a:cs typeface="Arial"/>
              </a:rPr>
              <a:t>i</a:t>
            </a:r>
            <a:r>
              <a:rPr lang="id-ID" sz="5900" dirty="0">
                <a:latin typeface="Arial"/>
                <a:cs typeface="Arial"/>
              </a:rPr>
              <a:t>a</a:t>
            </a:r>
            <a:r>
              <a:rPr lang="id-ID" sz="5900" spc="24" dirty="0">
                <a:latin typeface="Arial"/>
                <a:cs typeface="Arial"/>
              </a:rPr>
              <a:t> </a:t>
            </a:r>
            <a:r>
              <a:rPr lang="id-ID" sz="5900" dirty="0">
                <a:latin typeface="Arial"/>
                <a:cs typeface="Arial"/>
              </a:rPr>
              <a:t>s</a:t>
            </a:r>
            <a:r>
              <a:rPr lang="id-ID" sz="5900" spc="4" dirty="0">
                <a:latin typeface="Arial"/>
                <a:cs typeface="Arial"/>
              </a:rPr>
              <a:t>e</a:t>
            </a:r>
            <a:r>
              <a:rPr lang="id-ID" sz="5900" dirty="0">
                <a:latin typeface="Arial"/>
                <a:cs typeface="Arial"/>
              </a:rPr>
              <a:t>c</a:t>
            </a:r>
            <a:r>
              <a:rPr lang="id-ID" sz="5900" spc="-4" dirty="0">
                <a:latin typeface="Arial"/>
                <a:cs typeface="Arial"/>
              </a:rPr>
              <a:t>a</a:t>
            </a:r>
            <a:r>
              <a:rPr lang="id-ID" sz="5900" dirty="0">
                <a:latin typeface="Arial"/>
                <a:cs typeface="Arial"/>
              </a:rPr>
              <a:t>ra</a:t>
            </a:r>
            <a:r>
              <a:rPr lang="id-ID" sz="5900" spc="24" dirty="0">
                <a:latin typeface="Arial"/>
                <a:cs typeface="Arial"/>
              </a:rPr>
              <a:t> </a:t>
            </a:r>
            <a:r>
              <a:rPr lang="id-ID" sz="5900" dirty="0">
                <a:latin typeface="Arial"/>
                <a:cs typeface="Arial"/>
              </a:rPr>
              <a:t>s</a:t>
            </a:r>
            <a:r>
              <a:rPr lang="id-ID" sz="5900" spc="-4" dirty="0">
                <a:latin typeface="Arial"/>
                <a:cs typeface="Arial"/>
              </a:rPr>
              <a:t>pon</a:t>
            </a:r>
            <a:r>
              <a:rPr lang="id-ID" sz="5900" spc="4" dirty="0">
                <a:latin typeface="Arial"/>
                <a:cs typeface="Arial"/>
              </a:rPr>
              <a:t>ta</a:t>
            </a:r>
            <a:r>
              <a:rPr lang="id-ID" sz="5900" dirty="0">
                <a:latin typeface="Arial"/>
                <a:cs typeface="Arial"/>
              </a:rPr>
              <a:t>n</a:t>
            </a:r>
            <a:r>
              <a:rPr lang="id-ID" sz="5900" spc="24" dirty="0">
                <a:latin typeface="Arial"/>
                <a:cs typeface="Arial"/>
              </a:rPr>
              <a:t> </a:t>
            </a:r>
            <a:r>
              <a:rPr lang="id-ID" sz="5900" spc="4" dirty="0">
                <a:latin typeface="Arial"/>
                <a:cs typeface="Arial"/>
              </a:rPr>
              <a:t>d</a:t>
            </a:r>
            <a:r>
              <a:rPr lang="id-ID" sz="5900" spc="-4" dirty="0">
                <a:latin typeface="Arial"/>
                <a:cs typeface="Arial"/>
              </a:rPr>
              <a:t>a</a:t>
            </a:r>
            <a:r>
              <a:rPr lang="id-ID" sz="5900" dirty="0">
                <a:latin typeface="Arial"/>
                <a:cs typeface="Arial"/>
              </a:rPr>
              <a:t>n</a:t>
            </a:r>
            <a:r>
              <a:rPr lang="id-ID" sz="5900" spc="34" dirty="0">
                <a:latin typeface="Arial"/>
                <a:cs typeface="Arial"/>
              </a:rPr>
              <a:t> </a:t>
            </a:r>
            <a:r>
              <a:rPr lang="id-ID" sz="5900" spc="-4" dirty="0">
                <a:latin typeface="Arial"/>
                <a:cs typeface="Arial"/>
              </a:rPr>
              <a:t>a</a:t>
            </a:r>
            <a:r>
              <a:rPr lang="id-ID" sz="5900" dirty="0">
                <a:latin typeface="Arial"/>
                <a:cs typeface="Arial"/>
              </a:rPr>
              <a:t>pabila </a:t>
            </a:r>
            <a:r>
              <a:rPr lang="id-ID" sz="5900" spc="4" dirty="0">
                <a:latin typeface="Arial"/>
                <a:cs typeface="Arial"/>
              </a:rPr>
              <a:t>t</a:t>
            </a:r>
            <a:r>
              <a:rPr lang="id-ID" sz="5900" spc="-4" dirty="0">
                <a:latin typeface="Arial"/>
                <a:cs typeface="Arial"/>
              </a:rPr>
              <a:t>e</a:t>
            </a:r>
            <a:r>
              <a:rPr lang="id-ID" sz="5900" dirty="0">
                <a:latin typeface="Arial"/>
                <a:cs typeface="Arial"/>
              </a:rPr>
              <a:t>r</a:t>
            </a:r>
            <a:r>
              <a:rPr lang="id-ID" sz="5900" spc="-4" dirty="0">
                <a:latin typeface="Arial"/>
                <a:cs typeface="Arial"/>
              </a:rPr>
              <a:t>ba</a:t>
            </a:r>
            <a:r>
              <a:rPr lang="id-ID" sz="5900" dirty="0">
                <a:latin typeface="Arial"/>
                <a:cs typeface="Arial"/>
              </a:rPr>
              <a:t>k</a:t>
            </a:r>
            <a:r>
              <a:rPr lang="id-ID" sz="5900" spc="-4" dirty="0">
                <a:latin typeface="Arial"/>
                <a:cs typeface="Arial"/>
              </a:rPr>
              <a:t>a</a:t>
            </a:r>
            <a:r>
              <a:rPr lang="id-ID" sz="5900" dirty="0">
                <a:latin typeface="Arial"/>
                <a:cs typeface="Arial"/>
              </a:rPr>
              <a:t>r</a:t>
            </a:r>
            <a:r>
              <a:rPr lang="id-ID" sz="5900" spc="258" dirty="0">
                <a:latin typeface="Arial"/>
                <a:cs typeface="Arial"/>
              </a:rPr>
              <a:t> </a:t>
            </a:r>
            <a:r>
              <a:rPr lang="id-ID" sz="5900" spc="-4" dirty="0">
                <a:latin typeface="Arial"/>
                <a:cs typeface="Arial"/>
              </a:rPr>
              <a:t>da</a:t>
            </a:r>
            <a:r>
              <a:rPr lang="id-ID" sz="5900" spc="4" dirty="0">
                <a:latin typeface="Arial"/>
                <a:cs typeface="Arial"/>
              </a:rPr>
              <a:t>p</a:t>
            </a:r>
            <a:r>
              <a:rPr lang="id-ID" sz="5900" spc="-4" dirty="0">
                <a:latin typeface="Arial"/>
                <a:cs typeface="Arial"/>
              </a:rPr>
              <a:t>a</a:t>
            </a:r>
            <a:r>
              <a:rPr lang="id-ID" sz="5900" dirty="0">
                <a:latin typeface="Arial"/>
                <a:cs typeface="Arial"/>
              </a:rPr>
              <a:t>t  </a:t>
            </a:r>
            <a:r>
              <a:rPr lang="id-ID" sz="5900" spc="19" dirty="0">
                <a:latin typeface="Arial"/>
                <a:cs typeface="Arial"/>
              </a:rPr>
              <a:t> </a:t>
            </a:r>
            <a:r>
              <a:rPr lang="id-ID" sz="5900" dirty="0">
                <a:latin typeface="Arial"/>
                <a:cs typeface="Arial"/>
              </a:rPr>
              <a:t>m</a:t>
            </a:r>
            <a:r>
              <a:rPr lang="id-ID" sz="5900" spc="-4" dirty="0">
                <a:latin typeface="Arial"/>
                <a:cs typeface="Arial"/>
              </a:rPr>
              <a:t>e</a:t>
            </a:r>
            <a:r>
              <a:rPr lang="id-ID" sz="5900" spc="4" dirty="0">
                <a:latin typeface="Arial"/>
                <a:cs typeface="Arial"/>
              </a:rPr>
              <a:t>n</a:t>
            </a:r>
            <a:r>
              <a:rPr lang="id-ID" sz="5900" spc="-25" dirty="0">
                <a:latin typeface="Arial"/>
                <a:cs typeface="Arial"/>
              </a:rPr>
              <a:t>y</a:t>
            </a:r>
            <a:r>
              <a:rPr lang="id-ID" sz="5900" spc="-4" dirty="0">
                <a:latin typeface="Arial"/>
                <a:cs typeface="Arial"/>
              </a:rPr>
              <a:t>e</a:t>
            </a:r>
            <a:r>
              <a:rPr lang="id-ID" sz="5900" spc="4" dirty="0">
                <a:latin typeface="Arial"/>
                <a:cs typeface="Arial"/>
              </a:rPr>
              <a:t>b</a:t>
            </a:r>
            <a:r>
              <a:rPr lang="id-ID" sz="5900" spc="-4" dirty="0">
                <a:latin typeface="Arial"/>
                <a:cs typeface="Arial"/>
              </a:rPr>
              <a:t>ab</a:t>
            </a:r>
            <a:r>
              <a:rPr lang="id-ID" sz="5900" dirty="0">
                <a:latin typeface="Arial"/>
                <a:cs typeface="Arial"/>
              </a:rPr>
              <a:t>k</a:t>
            </a:r>
            <a:r>
              <a:rPr lang="id-ID" sz="5900" spc="4" dirty="0">
                <a:latin typeface="Arial"/>
                <a:cs typeface="Arial"/>
              </a:rPr>
              <a:t>a</a:t>
            </a:r>
            <a:r>
              <a:rPr lang="id-ID" sz="5900" dirty="0">
                <a:latin typeface="Arial"/>
                <a:cs typeface="Arial"/>
              </a:rPr>
              <a:t>n</a:t>
            </a:r>
            <a:r>
              <a:rPr lang="id-ID" sz="5900" spc="253" dirty="0">
                <a:latin typeface="Arial"/>
                <a:cs typeface="Arial"/>
              </a:rPr>
              <a:t> </a:t>
            </a:r>
            <a:r>
              <a:rPr lang="id-ID" sz="5900" dirty="0">
                <a:latin typeface="Arial"/>
                <a:cs typeface="Arial"/>
              </a:rPr>
              <a:t>k</a:t>
            </a:r>
            <a:r>
              <a:rPr lang="id-ID" sz="5900" spc="-4" dirty="0">
                <a:latin typeface="Arial"/>
                <a:cs typeface="Arial"/>
              </a:rPr>
              <a:t>eba</a:t>
            </a:r>
            <a:r>
              <a:rPr lang="id-ID" sz="5900" dirty="0">
                <a:latin typeface="Arial"/>
                <a:cs typeface="Arial"/>
              </a:rPr>
              <a:t>k</a:t>
            </a:r>
            <a:r>
              <a:rPr lang="id-ID" sz="5900" spc="-4" dirty="0">
                <a:latin typeface="Arial"/>
                <a:cs typeface="Arial"/>
              </a:rPr>
              <a:t>a</a:t>
            </a:r>
            <a:r>
              <a:rPr lang="id-ID" sz="5900" dirty="0">
                <a:latin typeface="Arial"/>
                <a:cs typeface="Arial"/>
              </a:rPr>
              <a:t>r</a:t>
            </a:r>
            <a:r>
              <a:rPr lang="id-ID" sz="5900" spc="4" dirty="0">
                <a:latin typeface="Arial"/>
                <a:cs typeface="Arial"/>
              </a:rPr>
              <a:t>a</a:t>
            </a:r>
            <a:r>
              <a:rPr lang="id-ID" sz="5900" dirty="0">
                <a:latin typeface="Arial"/>
                <a:cs typeface="Arial"/>
              </a:rPr>
              <a:t>n</a:t>
            </a:r>
            <a:r>
              <a:rPr lang="id-ID" sz="5900" spc="263" dirty="0">
                <a:latin typeface="Arial"/>
                <a:cs typeface="Arial"/>
              </a:rPr>
              <a:t> </a:t>
            </a:r>
            <a:r>
              <a:rPr lang="id-ID" sz="5900" spc="-9" dirty="0">
                <a:latin typeface="Arial"/>
                <a:cs typeface="Arial"/>
              </a:rPr>
              <a:t>y</a:t>
            </a:r>
            <a:r>
              <a:rPr lang="id-ID" sz="5900" spc="-4" dirty="0">
                <a:latin typeface="Arial"/>
                <a:cs typeface="Arial"/>
              </a:rPr>
              <a:t>an</a:t>
            </a:r>
            <a:r>
              <a:rPr lang="id-ID" sz="5900" dirty="0">
                <a:latin typeface="Arial"/>
                <a:cs typeface="Arial"/>
              </a:rPr>
              <a:t>g</a:t>
            </a:r>
            <a:r>
              <a:rPr lang="id-ID" sz="5900" spc="263" dirty="0">
                <a:latin typeface="Arial"/>
                <a:cs typeface="Arial"/>
              </a:rPr>
              <a:t> </a:t>
            </a:r>
            <a:r>
              <a:rPr lang="id-ID" sz="5900" spc="4" dirty="0">
                <a:latin typeface="Arial"/>
                <a:cs typeface="Arial"/>
              </a:rPr>
              <a:t>t</a:t>
            </a:r>
            <a:r>
              <a:rPr lang="id-ID" sz="5900" spc="-4" dirty="0">
                <a:latin typeface="Arial"/>
                <a:cs typeface="Arial"/>
              </a:rPr>
              <a:t>e</a:t>
            </a:r>
            <a:r>
              <a:rPr lang="id-ID" sz="5900" dirty="0">
                <a:latin typeface="Arial"/>
                <a:cs typeface="Arial"/>
              </a:rPr>
              <a:t>r</a:t>
            </a:r>
            <a:r>
              <a:rPr lang="id-ID" sz="5900" spc="-4" dirty="0">
                <a:latin typeface="Arial"/>
                <a:cs typeface="Arial"/>
              </a:rPr>
              <a:t>u</a:t>
            </a:r>
            <a:r>
              <a:rPr lang="id-ID" sz="5900" dirty="0">
                <a:latin typeface="Arial"/>
                <a:cs typeface="Arial"/>
              </a:rPr>
              <a:t>s</a:t>
            </a:r>
            <a:r>
              <a:rPr lang="id-ID" sz="5900" spc="268" dirty="0">
                <a:latin typeface="Arial"/>
                <a:cs typeface="Arial"/>
              </a:rPr>
              <a:t> </a:t>
            </a:r>
            <a:r>
              <a:rPr lang="id-ID" sz="5900" dirty="0">
                <a:latin typeface="Arial"/>
                <a:cs typeface="Arial"/>
              </a:rPr>
              <a:t>m</a:t>
            </a:r>
            <a:r>
              <a:rPr lang="id-ID" sz="5900" spc="-4" dirty="0">
                <a:latin typeface="Arial"/>
                <a:cs typeface="Arial"/>
              </a:rPr>
              <a:t>e</a:t>
            </a:r>
            <a:r>
              <a:rPr lang="id-ID" sz="5900" spc="4" dirty="0">
                <a:latin typeface="Arial"/>
                <a:cs typeface="Arial"/>
              </a:rPr>
              <a:t>n</a:t>
            </a:r>
            <a:r>
              <a:rPr lang="id-ID" sz="5900" spc="-4" dirty="0">
                <a:latin typeface="Arial"/>
                <a:cs typeface="Arial"/>
              </a:rPr>
              <a:t>e</a:t>
            </a:r>
            <a:r>
              <a:rPr lang="id-ID" sz="5900" dirty="0">
                <a:latin typeface="Arial"/>
                <a:cs typeface="Arial"/>
              </a:rPr>
              <a:t>r</a:t>
            </a:r>
            <a:r>
              <a:rPr lang="id-ID" sz="5900" spc="-4" dirty="0">
                <a:latin typeface="Arial"/>
                <a:cs typeface="Arial"/>
              </a:rPr>
              <a:t>u</a:t>
            </a:r>
            <a:r>
              <a:rPr lang="id-ID" sz="5900" dirty="0">
                <a:latin typeface="Arial"/>
                <a:cs typeface="Arial"/>
              </a:rPr>
              <a:t>s</a:t>
            </a:r>
            <a:r>
              <a:rPr lang="id-ID" sz="5900" spc="268" dirty="0">
                <a:latin typeface="Arial"/>
                <a:cs typeface="Arial"/>
              </a:rPr>
              <a:t> </a:t>
            </a:r>
            <a:r>
              <a:rPr lang="id-ID" sz="5900" dirty="0">
                <a:latin typeface="Arial"/>
                <a:cs typeface="Arial"/>
              </a:rPr>
              <a:t>dalam 10 detik</a:t>
            </a:r>
          </a:p>
          <a:p>
            <a:pPr marL="365125" marR="43961" indent="-90488">
              <a:lnSpc>
                <a:spcPct val="100041"/>
              </a:lnSpc>
              <a:spcBef>
                <a:spcPts val="100"/>
              </a:spcBef>
            </a:pPr>
            <a:r>
              <a:rPr lang="id-ID" sz="5900" dirty="0">
                <a:latin typeface="Arial"/>
                <a:cs typeface="Arial"/>
              </a:rPr>
              <a:t>Apabila nilai titik didih &lt;40</a:t>
            </a:r>
            <a:r>
              <a:rPr lang="id-ID" sz="5900" baseline="30000" dirty="0">
                <a:latin typeface="Arial"/>
                <a:cs typeface="Arial"/>
              </a:rPr>
              <a:t>0</a:t>
            </a:r>
            <a:r>
              <a:rPr lang="id-ID" sz="5900" dirty="0">
                <a:latin typeface="Arial"/>
                <a:cs typeface="Arial"/>
              </a:rPr>
              <a:t>C -</a:t>
            </a:r>
            <a:r>
              <a:rPr lang="id-ID" sz="5900" dirty="0">
                <a:latin typeface="Arial"/>
                <a:cs typeface="Arial"/>
                <a:sym typeface="Wingdings" panose="05000000000000000000" pitchFamily="2" charset="2"/>
              </a:rPr>
              <a:t> karakteristik mudah terbakar</a:t>
            </a:r>
          </a:p>
          <a:p>
            <a:pPr marL="274638" marR="43961" indent="-274638">
              <a:lnSpc>
                <a:spcPct val="100041"/>
              </a:lnSpc>
              <a:spcBef>
                <a:spcPts val="100"/>
              </a:spcBef>
              <a:buFont typeface="+mj-lt"/>
              <a:buAutoNum type="arabicPeriod" startAt="3"/>
            </a:pPr>
            <a:r>
              <a:rPr lang="id-ID" sz="5900" dirty="0">
                <a:latin typeface="Arial"/>
                <a:cs typeface="Arial"/>
                <a:sym typeface="Wingdings" panose="05000000000000000000" pitchFamily="2" charset="2"/>
              </a:rPr>
              <a:t>Merupakan limbah yang bertekanan yang mudah terbakar.</a:t>
            </a:r>
          </a:p>
          <a:p>
            <a:pPr marL="274638" marR="43961" indent="-274638">
              <a:lnSpc>
                <a:spcPct val="100041"/>
              </a:lnSpc>
              <a:spcBef>
                <a:spcPts val="100"/>
              </a:spcBef>
              <a:buFont typeface="+mj-lt"/>
              <a:buAutoNum type="arabicPeriod" startAt="3"/>
            </a:pPr>
            <a:r>
              <a:rPr lang="id-ID" sz="5900" dirty="0">
                <a:latin typeface="Arial"/>
                <a:cs typeface="Arial"/>
                <a:sym typeface="Wingdings" panose="05000000000000000000" pitchFamily="2" charset="2"/>
              </a:rPr>
              <a:t>Merupakan limbah pengoksidasi</a:t>
            </a:r>
          </a:p>
        </p:txBody>
      </p:sp>
    </p:spTree>
    <p:extLst>
      <p:ext uri="{BB962C8B-B14F-4D97-AF65-F5344CB8AC3E}">
        <p14:creationId xmlns:p14="http://schemas.microsoft.com/office/powerpoint/2010/main" val="957216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Limbah yang bersifat reaktif adalah limbah yang mempunyai sifat-sifat sebagai berikut:</a:t>
            </a:r>
          </a:p>
        </p:txBody>
      </p:sp>
      <p:sp>
        <p:nvSpPr>
          <p:cNvPr id="3" name="Content Placeholder 2"/>
          <p:cNvSpPr>
            <a:spLocks noGrp="1"/>
          </p:cNvSpPr>
          <p:nvPr>
            <p:ph idx="1"/>
          </p:nvPr>
        </p:nvSpPr>
        <p:spPr/>
        <p:txBody>
          <a:bodyPr>
            <a:normAutofit fontScale="70000" lnSpcReduction="20000"/>
          </a:bodyPr>
          <a:lstStyle/>
          <a:p>
            <a:pPr marL="457200" indent="-457200">
              <a:buFont typeface="+mj-lt"/>
              <a:buAutoNum type="arabicPeriod"/>
            </a:pPr>
            <a:r>
              <a:rPr lang="id-ID" dirty="0"/>
              <a:t>Limbah yang pada keadaan normal tidak stabil dan dapat menyebabkan perubahan tanpa peledakan</a:t>
            </a:r>
          </a:p>
          <a:p>
            <a:pPr marL="457200" indent="-457200">
              <a:buFont typeface="+mj-lt"/>
              <a:buAutoNum type="arabicPeriod"/>
            </a:pPr>
            <a:r>
              <a:rPr lang="id-ID" dirty="0"/>
              <a:t>Limbah yang dapat bereaksi hebat dengan air</a:t>
            </a:r>
          </a:p>
          <a:p>
            <a:pPr marL="457200" indent="-457200">
              <a:buFont typeface="+mj-lt"/>
              <a:buAutoNum type="arabicPeriod"/>
            </a:pPr>
            <a:r>
              <a:rPr lang="id-ID" dirty="0"/>
              <a:t>Limbah  yang  apabila  bercampur  dengan  air  berpotensi  menimb ledakan, menghasilkan gas, uap atau asap beracun dalam jumlah membahayakan bagi kesehatan manusia dan lingkungan.</a:t>
            </a:r>
          </a:p>
          <a:p>
            <a:pPr marL="457200" indent="0">
              <a:buNone/>
            </a:pPr>
            <a:r>
              <a:rPr lang="id-ID" dirty="0"/>
              <a:t>apabila volume gas yang dihasilkan per 1 kg limbah adalah 1 liter karakteristik reaktif</a:t>
            </a:r>
          </a:p>
          <a:p>
            <a:pPr marL="457200" indent="-457200">
              <a:buFont typeface="+mj-lt"/>
              <a:buAutoNum type="arabicPeriod" startAt="4"/>
            </a:pPr>
            <a:r>
              <a:rPr lang="id-ID" dirty="0"/>
              <a:t>Merupakan limbah sianida, sulfida, atau amoniak yang pada </a:t>
            </a:r>
            <a:r>
              <a:rPr lang="id-ID" dirty="0" smtClean="0"/>
              <a:t>kondi</a:t>
            </a:r>
            <a:r>
              <a:rPr lang="en-US" dirty="0" err="1" smtClean="0"/>
              <a:t>si</a:t>
            </a:r>
            <a:r>
              <a:rPr lang="id-ID" dirty="0" smtClean="0"/>
              <a:t> </a:t>
            </a:r>
            <a:r>
              <a:rPr lang="id-ID" dirty="0"/>
              <a:t>antara 2 dan 12,5 dapat menghasilkan gas, uap, atau asap beracun jumlah yang membahayakan kesehatan manusia dan lingkungan</a:t>
            </a:r>
          </a:p>
          <a:p>
            <a:pPr marL="457200" indent="-457200">
              <a:buFont typeface="+mj-lt"/>
              <a:buAutoNum type="arabicPeriod" startAt="4"/>
            </a:pPr>
            <a:r>
              <a:rPr lang="id-ID" dirty="0"/>
              <a:t>Limbah yang dapat  mudah meledak atau bereaksi pada suhu dan te standar (25 °C, 760 mmHg)</a:t>
            </a:r>
          </a:p>
          <a:p>
            <a:pPr marL="457200" indent="-457200">
              <a:buFont typeface="+mj-lt"/>
              <a:buAutoNum type="arabicPeriod" startAt="4"/>
            </a:pPr>
            <a:r>
              <a:rPr lang="id-ID" dirty="0"/>
              <a:t>Limbah yang menyebabkan kebakaran karena melepas atau menerima oksigen atau limbah organik peroksida yang tidak stabil dalam suhu tinggi</a:t>
            </a:r>
          </a:p>
          <a:p>
            <a:pPr marL="0" indent="0">
              <a:buNone/>
            </a:pPr>
            <a:endParaRPr lang="id-ID" dirty="0"/>
          </a:p>
        </p:txBody>
      </p:sp>
    </p:spTree>
    <p:extLst>
      <p:ext uri="{BB962C8B-B14F-4D97-AF65-F5344CB8AC3E}">
        <p14:creationId xmlns:p14="http://schemas.microsoft.com/office/powerpoint/2010/main" val="3832340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Limbah Beracun</a:t>
            </a:r>
          </a:p>
        </p:txBody>
      </p:sp>
      <p:sp>
        <p:nvSpPr>
          <p:cNvPr id="3" name="Content Placeholder 2"/>
          <p:cNvSpPr>
            <a:spLocks noGrp="1"/>
          </p:cNvSpPr>
          <p:nvPr>
            <p:ph idx="1"/>
          </p:nvPr>
        </p:nvSpPr>
        <p:spPr/>
        <p:txBody>
          <a:bodyPr/>
          <a:lstStyle/>
          <a:p>
            <a:r>
              <a:rPr lang="id-ID" dirty="0"/>
              <a:t>Limbah beracun adalah limbah yang mengandung pencemar yang bersifat racun bagi manusia atau lingkungan yang dapat menyebabkan kematian atau sakit yang serius apabila masuk kedalam tubuh melalui pernafasan, kulit, atau mulut</a:t>
            </a:r>
          </a:p>
          <a:p>
            <a:r>
              <a:rPr lang="id-ID" dirty="0"/>
              <a:t>Apabila konsentrasi limbah salah satu pencemar melebihi baku mutu </a:t>
            </a:r>
            <a:r>
              <a:rPr lang="id-ID" dirty="0">
                <a:sym typeface="Wingdings" panose="05000000000000000000" pitchFamily="2" charset="2"/>
              </a:rPr>
              <a:t> karakteristik beracun</a:t>
            </a:r>
            <a:r>
              <a:rPr lang="id-ID" dirty="0"/>
              <a:t> </a:t>
            </a:r>
          </a:p>
        </p:txBody>
      </p:sp>
    </p:spTree>
    <p:extLst>
      <p:ext uri="{BB962C8B-B14F-4D97-AF65-F5344CB8AC3E}">
        <p14:creationId xmlns:p14="http://schemas.microsoft.com/office/powerpoint/2010/main" val="1155679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Limbah yang menyebabkan infeksi</a:t>
            </a:r>
          </a:p>
        </p:txBody>
      </p:sp>
      <p:sp>
        <p:nvSpPr>
          <p:cNvPr id="3" name="Content Placeholder 2"/>
          <p:cNvSpPr>
            <a:spLocks noGrp="1"/>
          </p:cNvSpPr>
          <p:nvPr>
            <p:ph idx="1"/>
          </p:nvPr>
        </p:nvSpPr>
        <p:spPr/>
        <p:txBody>
          <a:bodyPr/>
          <a:lstStyle/>
          <a:p>
            <a:r>
              <a:rPr lang="id-ID" dirty="0"/>
              <a:t>bagian tubuh manusia yang diamputasi;</a:t>
            </a:r>
          </a:p>
          <a:p>
            <a:r>
              <a:rPr lang="id-ID" dirty="0"/>
              <a:t>cairan dari tubuh manusia yang terkena infeksi;</a:t>
            </a:r>
          </a:p>
          <a:p>
            <a:r>
              <a:rPr lang="id-ID" dirty="0"/>
              <a:t>limbah dari laboratorium;</a:t>
            </a:r>
          </a:p>
          <a:p>
            <a:r>
              <a:rPr lang="id-ID" dirty="0"/>
              <a:t>limbah lainnya yang terinfeksi kuman penyakit dapat menular.</a:t>
            </a:r>
          </a:p>
          <a:p>
            <a:endParaRPr lang="id-ID" dirty="0"/>
          </a:p>
        </p:txBody>
      </p:sp>
    </p:spTree>
    <p:extLst>
      <p:ext uri="{BB962C8B-B14F-4D97-AF65-F5344CB8AC3E}">
        <p14:creationId xmlns:p14="http://schemas.microsoft.com/office/powerpoint/2010/main" val="2722006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Limbah bersifat korosif</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id-ID" dirty="0"/>
              <a:t>Menyebabkan iritasi (terbakar) pada kulit.</a:t>
            </a:r>
          </a:p>
          <a:p>
            <a:pPr marL="457200" indent="-457200">
              <a:buFont typeface="+mj-lt"/>
              <a:buAutoNum type="arabicPeriod"/>
            </a:pPr>
            <a:r>
              <a:rPr lang="id-ID" dirty="0"/>
              <a:t>Menyebabkan proses pengkaratan pada lempeng baja (SAE 1020) dengan laju korosi lebih besar dari 6,35 mm/tahun dengan temperaur penguji 55</a:t>
            </a:r>
            <a:r>
              <a:rPr lang="id-ID" baseline="30000" dirty="0"/>
              <a:t>0</a:t>
            </a:r>
            <a:r>
              <a:rPr lang="id-ID" dirty="0"/>
              <a:t>C </a:t>
            </a:r>
          </a:p>
          <a:p>
            <a:pPr marL="457200" indent="-457200">
              <a:buFont typeface="+mj-lt"/>
              <a:buAutoNum type="arabicPeriod"/>
            </a:pPr>
            <a:r>
              <a:rPr lang="id-ID" dirty="0"/>
              <a:t>Mempunyai  pH  sama  atau  kurang  dari  2  untuk limbah bersifat asam atau lebih besar dari 12,5 untuk yang bersifat basa.</a:t>
            </a:r>
          </a:p>
          <a:p>
            <a:endParaRPr lang="id-ID" dirty="0"/>
          </a:p>
        </p:txBody>
      </p:sp>
    </p:spTree>
    <p:extLst>
      <p:ext uri="{BB962C8B-B14F-4D97-AF65-F5344CB8AC3E}">
        <p14:creationId xmlns:p14="http://schemas.microsoft.com/office/powerpoint/2010/main" val="553509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Jangan tinggalkan air mata bagi anak cucu kita tetapi tinggalkanlah mata air yang berguna bagi kehidupannya</a:t>
            </a:r>
            <a:endParaRPr lang="id-ID"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5127" y="2119745"/>
            <a:ext cx="4225637" cy="458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2" y="2105887"/>
            <a:ext cx="4475018" cy="448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83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TERIMAKASIH</a:t>
            </a:r>
            <a:endParaRPr lang="id-ID" dirty="0"/>
          </a:p>
        </p:txBody>
      </p:sp>
      <p:sp>
        <p:nvSpPr>
          <p:cNvPr id="3" name="Content Placeholder 2"/>
          <p:cNvSpPr>
            <a:spLocks noGrp="1"/>
          </p:cNvSpPr>
          <p:nvPr>
            <p:ph idx="1"/>
          </p:nvPr>
        </p:nvSpPr>
        <p:spPr/>
        <p:txBody>
          <a:bodyPr/>
          <a:lstStyle/>
          <a:p>
            <a:r>
              <a:rPr lang="id-ID" dirty="0"/>
              <a:t>SELAMAT BELAJAR</a:t>
            </a:r>
          </a:p>
        </p:txBody>
      </p:sp>
    </p:spTree>
    <p:extLst>
      <p:ext uri="{BB962C8B-B14F-4D97-AF65-F5344CB8AC3E}">
        <p14:creationId xmlns:p14="http://schemas.microsoft.com/office/powerpoint/2010/main" val="403048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Sumber Limbah Cair, Padat, Gas</a:t>
            </a:r>
          </a:p>
        </p:txBody>
      </p:sp>
      <p:sp>
        <p:nvSpPr>
          <p:cNvPr id="3" name="Content Placeholder 2"/>
          <p:cNvSpPr>
            <a:spLocks noGrp="1"/>
          </p:cNvSpPr>
          <p:nvPr>
            <p:ph idx="1"/>
          </p:nvPr>
        </p:nvSpPr>
        <p:spPr/>
        <p:txBody>
          <a:bodyPr/>
          <a:lstStyle/>
          <a:p>
            <a:endParaRPr lang="id-ID" dirty="0"/>
          </a:p>
        </p:txBody>
      </p:sp>
      <p:sp>
        <p:nvSpPr>
          <p:cNvPr id="4" name="Rounded Rectangle 3"/>
          <p:cNvSpPr/>
          <p:nvPr/>
        </p:nvSpPr>
        <p:spPr>
          <a:xfrm>
            <a:off x="838200" y="2142331"/>
            <a:ext cx="1828800"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t>Bahan Baku</a:t>
            </a:r>
          </a:p>
          <a:p>
            <a:pPr algn="ctr"/>
            <a:r>
              <a:rPr lang="id-ID" dirty="0"/>
              <a:t>(PP 101/2014)</a:t>
            </a:r>
          </a:p>
        </p:txBody>
      </p:sp>
      <p:sp>
        <p:nvSpPr>
          <p:cNvPr id="5" name="Rounded Rectangle 4"/>
          <p:cNvSpPr/>
          <p:nvPr/>
        </p:nvSpPr>
        <p:spPr>
          <a:xfrm>
            <a:off x="3450770" y="2153218"/>
            <a:ext cx="1828800"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t>Proses Produksi</a:t>
            </a:r>
          </a:p>
        </p:txBody>
      </p:sp>
      <p:sp>
        <p:nvSpPr>
          <p:cNvPr id="6" name="Rounded Rectangle 5"/>
          <p:cNvSpPr/>
          <p:nvPr/>
        </p:nvSpPr>
        <p:spPr>
          <a:xfrm>
            <a:off x="5867400" y="1619818"/>
            <a:ext cx="1828800" cy="55755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t>Limbah Gas</a:t>
            </a:r>
          </a:p>
        </p:txBody>
      </p:sp>
      <p:sp>
        <p:nvSpPr>
          <p:cNvPr id="9" name="Rounded Rectangle 8"/>
          <p:cNvSpPr/>
          <p:nvPr/>
        </p:nvSpPr>
        <p:spPr>
          <a:xfrm>
            <a:off x="7053935" y="2335781"/>
            <a:ext cx="18288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t>Produk</a:t>
            </a:r>
          </a:p>
        </p:txBody>
      </p:sp>
      <p:sp>
        <p:nvSpPr>
          <p:cNvPr id="10" name="Rounded Rectangle 9"/>
          <p:cNvSpPr/>
          <p:nvPr/>
        </p:nvSpPr>
        <p:spPr>
          <a:xfrm>
            <a:off x="2558142" y="3809999"/>
            <a:ext cx="2079172"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id-ID" dirty="0"/>
              <a:t>Limbah Padat</a:t>
            </a:r>
          </a:p>
          <a:p>
            <a:pPr marL="285750" indent="-285750">
              <a:buFont typeface="Arial" panose="020B0604020202020204" pitchFamily="34" charset="0"/>
              <a:buChar char="•"/>
            </a:pPr>
            <a:r>
              <a:rPr lang="id-ID" dirty="0"/>
              <a:t>Limbah Cair</a:t>
            </a:r>
          </a:p>
        </p:txBody>
      </p:sp>
      <p:sp>
        <p:nvSpPr>
          <p:cNvPr id="11" name="Rounded Rectangle 10"/>
          <p:cNvSpPr/>
          <p:nvPr/>
        </p:nvSpPr>
        <p:spPr>
          <a:xfrm>
            <a:off x="5638803" y="3809999"/>
            <a:ext cx="1828800"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t>IPAL</a:t>
            </a:r>
          </a:p>
        </p:txBody>
      </p:sp>
      <p:sp>
        <p:nvSpPr>
          <p:cNvPr id="12" name="Rounded Rectangle 11"/>
          <p:cNvSpPr/>
          <p:nvPr/>
        </p:nvSpPr>
        <p:spPr>
          <a:xfrm>
            <a:off x="1197430" y="5660571"/>
            <a:ext cx="9122228" cy="69328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t>Limbah B3 (PP 101/2014)</a:t>
            </a:r>
          </a:p>
        </p:txBody>
      </p:sp>
      <p:sp>
        <p:nvSpPr>
          <p:cNvPr id="13" name="Right Arrow 12"/>
          <p:cNvSpPr/>
          <p:nvPr/>
        </p:nvSpPr>
        <p:spPr>
          <a:xfrm>
            <a:off x="2667000" y="2410732"/>
            <a:ext cx="783770" cy="27588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ight Arrow 14"/>
          <p:cNvSpPr/>
          <p:nvPr/>
        </p:nvSpPr>
        <p:spPr>
          <a:xfrm>
            <a:off x="5323106" y="2517263"/>
            <a:ext cx="1687293" cy="23234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cxnSp>
        <p:nvCxnSpPr>
          <p:cNvPr id="19" name="Elbow Connector 18"/>
          <p:cNvCxnSpPr>
            <a:endCxn id="6" idx="1"/>
          </p:cNvCxnSpPr>
          <p:nvPr/>
        </p:nvCxnSpPr>
        <p:spPr>
          <a:xfrm flipV="1">
            <a:off x="4365170" y="1898594"/>
            <a:ext cx="1502230" cy="243737"/>
          </a:xfrm>
          <a:prstGeom prst="bentConnector3">
            <a:avLst>
              <a:gd name="adj1" fmla="val -362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483929" y="4308419"/>
            <a:ext cx="892629" cy="1088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8392884" y="3987289"/>
            <a:ext cx="1828800" cy="889509"/>
          </a:xfrm>
          <a:prstGeom prst="rect">
            <a:avLst/>
          </a:prstGeom>
          <a:solidFill>
            <a:schemeClr val="tx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solidFill>
                  <a:schemeClr val="bg1"/>
                </a:solidFill>
              </a:rPr>
              <a:t>Air buangan </a:t>
            </a:r>
            <a:r>
              <a:rPr lang="id-ID" dirty="0" smtClean="0">
                <a:solidFill>
                  <a:schemeClr val="bg1"/>
                </a:solidFill>
              </a:rPr>
              <a:t>(Permen LH No. 5 Tahun 2014)</a:t>
            </a:r>
            <a:endParaRPr lang="id-ID" dirty="0">
              <a:solidFill>
                <a:schemeClr val="bg1"/>
              </a:solidFill>
            </a:endParaRPr>
          </a:p>
        </p:txBody>
      </p:sp>
      <p:cxnSp>
        <p:nvCxnSpPr>
          <p:cNvPr id="28" name="Straight Arrow Connector 27"/>
          <p:cNvCxnSpPr>
            <a:stCxn id="4" idx="2"/>
          </p:cNvCxnSpPr>
          <p:nvPr/>
        </p:nvCxnSpPr>
        <p:spPr>
          <a:xfrm flipH="1">
            <a:off x="1741714" y="3209131"/>
            <a:ext cx="10886" cy="245144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3450770" y="4876799"/>
            <a:ext cx="0" cy="78377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5" idx="2"/>
          </p:cNvCxnSpPr>
          <p:nvPr/>
        </p:nvCxnSpPr>
        <p:spPr>
          <a:xfrm>
            <a:off x="4365170" y="3220018"/>
            <a:ext cx="0" cy="5899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4876800" y="3220018"/>
            <a:ext cx="21771" cy="111249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Arrow Connector 35"/>
          <p:cNvCxnSpPr>
            <a:endCxn id="11" idx="1"/>
          </p:cNvCxnSpPr>
          <p:nvPr/>
        </p:nvCxnSpPr>
        <p:spPr>
          <a:xfrm>
            <a:off x="4898571" y="4343399"/>
            <a:ext cx="740232"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0" name="Rectangle 39"/>
          <p:cNvSpPr/>
          <p:nvPr/>
        </p:nvSpPr>
        <p:spPr>
          <a:xfrm>
            <a:off x="4599216" y="3344295"/>
            <a:ext cx="1845126" cy="556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t>Air limbah</a:t>
            </a:r>
          </a:p>
        </p:txBody>
      </p:sp>
    </p:spTree>
    <p:extLst>
      <p:ext uri="{BB962C8B-B14F-4D97-AF65-F5344CB8AC3E}">
        <p14:creationId xmlns:p14="http://schemas.microsoft.com/office/powerpoint/2010/main" val="429968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Identifikasi </a:t>
            </a:r>
            <a:r>
              <a:rPr lang="id-ID" dirty="0" smtClean="0"/>
              <a:t>Limbah</a:t>
            </a:r>
            <a:endParaRPr lang="id-ID" dirty="0"/>
          </a:p>
        </p:txBody>
      </p:sp>
      <p:sp>
        <p:nvSpPr>
          <p:cNvPr id="3" name="Content Placeholder 2"/>
          <p:cNvSpPr>
            <a:spLocks noGrp="1"/>
          </p:cNvSpPr>
          <p:nvPr>
            <p:ph idx="1"/>
          </p:nvPr>
        </p:nvSpPr>
        <p:spPr/>
        <p:txBody>
          <a:bodyPr/>
          <a:lstStyle/>
          <a:p>
            <a:r>
              <a:rPr lang="id-ID" dirty="0"/>
              <a:t>Dari sumbernya</a:t>
            </a:r>
          </a:p>
          <a:p>
            <a:r>
              <a:rPr lang="id-ID" dirty="0"/>
              <a:t>Dari uji karakteristik</a:t>
            </a:r>
          </a:p>
          <a:p>
            <a:r>
              <a:rPr lang="id-ID" dirty="0"/>
              <a:t>Dari uji toksikologi</a:t>
            </a:r>
          </a:p>
          <a:p>
            <a:r>
              <a:rPr lang="id-ID" dirty="0"/>
              <a:t>Melakukan pencatatan atau pengumpulan data</a:t>
            </a:r>
          </a:p>
          <a:p>
            <a:r>
              <a:rPr lang="id-ID" dirty="0"/>
              <a:t>Mengevaluasinya</a:t>
            </a:r>
          </a:p>
          <a:p>
            <a:r>
              <a:rPr lang="id-ID" dirty="0"/>
              <a:t>Pengaruh positif atau negatif</a:t>
            </a:r>
          </a:p>
        </p:txBody>
      </p:sp>
    </p:spTree>
    <p:extLst>
      <p:ext uri="{BB962C8B-B14F-4D97-AF65-F5344CB8AC3E}">
        <p14:creationId xmlns:p14="http://schemas.microsoft.com/office/powerpoint/2010/main" val="1962851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Tujuan Identifikasi</a:t>
            </a:r>
          </a:p>
        </p:txBody>
      </p:sp>
      <p:sp>
        <p:nvSpPr>
          <p:cNvPr id="3" name="Content Placeholder 2"/>
          <p:cNvSpPr>
            <a:spLocks noGrp="1"/>
          </p:cNvSpPr>
          <p:nvPr>
            <p:ph idx="1"/>
          </p:nvPr>
        </p:nvSpPr>
        <p:spPr/>
        <p:txBody>
          <a:bodyPr>
            <a:normAutofit fontScale="92500" lnSpcReduction="20000"/>
          </a:bodyPr>
          <a:lstStyle/>
          <a:p>
            <a:pPr marL="701044" marR="58196">
              <a:lnSpc>
                <a:spcPct val="95825"/>
              </a:lnSpc>
              <a:spcBef>
                <a:spcPts val="2056"/>
              </a:spcBef>
            </a:pPr>
            <a:r>
              <a:rPr lang="id-ID" dirty="0">
                <a:latin typeface="Arial"/>
                <a:cs typeface="Arial"/>
              </a:rPr>
              <a:t>Men</a:t>
            </a:r>
            <a:r>
              <a:rPr lang="id-ID" spc="-9" dirty="0">
                <a:latin typeface="Arial"/>
                <a:cs typeface="Arial"/>
              </a:rPr>
              <a:t>g</a:t>
            </a:r>
            <a:r>
              <a:rPr lang="id-ID" spc="4" dirty="0">
                <a:latin typeface="Arial"/>
                <a:cs typeface="Arial"/>
              </a:rPr>
              <a:t>k</a:t>
            </a:r>
            <a:r>
              <a:rPr lang="id-ID" dirty="0">
                <a:latin typeface="Arial"/>
                <a:cs typeface="Arial"/>
              </a:rPr>
              <a:t>l</a:t>
            </a:r>
            <a:r>
              <a:rPr lang="id-ID" spc="-9" dirty="0">
                <a:latin typeface="Arial"/>
                <a:cs typeface="Arial"/>
              </a:rPr>
              <a:t>a</a:t>
            </a:r>
            <a:r>
              <a:rPr lang="id-ID" spc="4" dirty="0">
                <a:latin typeface="Arial"/>
                <a:cs typeface="Arial"/>
              </a:rPr>
              <a:t>r</a:t>
            </a:r>
            <a:r>
              <a:rPr lang="id-ID" dirty="0">
                <a:latin typeface="Arial"/>
                <a:cs typeface="Arial"/>
              </a:rPr>
              <a:t>i</a:t>
            </a:r>
            <a:r>
              <a:rPr lang="id-ID" spc="-4" dirty="0">
                <a:latin typeface="Arial"/>
                <a:cs typeface="Arial"/>
              </a:rPr>
              <a:t>f</a:t>
            </a:r>
            <a:r>
              <a:rPr lang="id-ID" dirty="0">
                <a:latin typeface="Arial"/>
                <a:cs typeface="Arial"/>
              </a:rPr>
              <a:t>i</a:t>
            </a:r>
            <a:r>
              <a:rPr lang="id-ID" spc="4" dirty="0">
                <a:latin typeface="Arial"/>
                <a:cs typeface="Arial"/>
              </a:rPr>
              <a:t>k</a:t>
            </a:r>
            <a:r>
              <a:rPr lang="id-ID" spc="-9" dirty="0">
                <a:latin typeface="Arial"/>
                <a:cs typeface="Arial"/>
              </a:rPr>
              <a:t>a</a:t>
            </a:r>
            <a:r>
              <a:rPr lang="id-ID" spc="4" dirty="0">
                <a:latin typeface="Arial"/>
                <a:cs typeface="Arial"/>
              </a:rPr>
              <a:t>s</a:t>
            </a:r>
            <a:r>
              <a:rPr lang="id-ID" dirty="0">
                <a:latin typeface="Arial"/>
                <a:cs typeface="Arial"/>
              </a:rPr>
              <a:t>i</a:t>
            </a:r>
            <a:r>
              <a:rPr lang="id-ID" spc="4" dirty="0">
                <a:latin typeface="Arial"/>
                <a:cs typeface="Arial"/>
              </a:rPr>
              <a:t>k</a:t>
            </a:r>
            <a:r>
              <a:rPr lang="id-ID" dirty="0">
                <a:latin typeface="Arial"/>
                <a:cs typeface="Arial"/>
              </a:rPr>
              <a:t>an</a:t>
            </a:r>
            <a:r>
              <a:rPr lang="id-ID" spc="229" dirty="0">
                <a:latin typeface="Arial"/>
                <a:cs typeface="Arial"/>
              </a:rPr>
              <a:t> </a:t>
            </a:r>
            <a:r>
              <a:rPr lang="id-ID" dirty="0">
                <a:latin typeface="Arial"/>
                <a:cs typeface="Arial"/>
              </a:rPr>
              <a:t>a</a:t>
            </a:r>
            <a:r>
              <a:rPr lang="id-ID" spc="-14" dirty="0">
                <a:latin typeface="Arial"/>
                <a:cs typeface="Arial"/>
              </a:rPr>
              <a:t>t</a:t>
            </a:r>
            <a:r>
              <a:rPr lang="id-ID" dirty="0">
                <a:latin typeface="Arial"/>
                <a:cs typeface="Arial"/>
              </a:rPr>
              <a:t>au</a:t>
            </a:r>
            <a:r>
              <a:rPr lang="id-ID" spc="239" dirty="0">
                <a:latin typeface="Arial"/>
                <a:cs typeface="Arial"/>
              </a:rPr>
              <a:t> </a:t>
            </a:r>
            <a:r>
              <a:rPr lang="id-ID" spc="-14" dirty="0">
                <a:latin typeface="Arial"/>
                <a:cs typeface="Arial"/>
              </a:rPr>
              <a:t>m</a:t>
            </a:r>
            <a:r>
              <a:rPr lang="id-ID" dirty="0">
                <a:latin typeface="Arial"/>
                <a:cs typeface="Arial"/>
              </a:rPr>
              <a:t>enggol</a:t>
            </a:r>
            <a:r>
              <a:rPr lang="id-ID" spc="-9" dirty="0">
                <a:latin typeface="Arial"/>
                <a:cs typeface="Arial"/>
              </a:rPr>
              <a:t>o</a:t>
            </a:r>
            <a:r>
              <a:rPr lang="id-ID" dirty="0">
                <a:latin typeface="Arial"/>
                <a:cs typeface="Arial"/>
              </a:rPr>
              <a:t>n</a:t>
            </a:r>
            <a:r>
              <a:rPr lang="id-ID" spc="-9" dirty="0">
                <a:latin typeface="Arial"/>
                <a:cs typeface="Arial"/>
              </a:rPr>
              <a:t>g</a:t>
            </a:r>
            <a:r>
              <a:rPr lang="id-ID" spc="4" dirty="0">
                <a:latin typeface="Arial"/>
                <a:cs typeface="Arial"/>
              </a:rPr>
              <a:t>k</a:t>
            </a:r>
            <a:r>
              <a:rPr lang="id-ID" spc="-9" dirty="0">
                <a:latin typeface="Arial"/>
                <a:cs typeface="Arial"/>
              </a:rPr>
              <a:t>a</a:t>
            </a:r>
            <a:r>
              <a:rPr lang="id-ID" dirty="0">
                <a:latin typeface="Arial"/>
                <a:cs typeface="Arial"/>
              </a:rPr>
              <a:t>n</a:t>
            </a:r>
            <a:r>
              <a:rPr lang="id-ID" spc="250" dirty="0">
                <a:latin typeface="Arial"/>
                <a:cs typeface="Arial"/>
              </a:rPr>
              <a:t> </a:t>
            </a:r>
            <a:r>
              <a:rPr lang="id-ID" dirty="0">
                <a:latin typeface="Arial"/>
                <a:cs typeface="Arial"/>
              </a:rPr>
              <a:t>limbah</a:t>
            </a:r>
            <a:r>
              <a:rPr lang="id-ID" spc="250" dirty="0">
                <a:latin typeface="Arial"/>
                <a:cs typeface="Arial"/>
              </a:rPr>
              <a:t> </a:t>
            </a:r>
            <a:r>
              <a:rPr lang="id-ID" spc="-14" dirty="0">
                <a:latin typeface="Arial"/>
                <a:cs typeface="Arial"/>
              </a:rPr>
              <a:t>t</a:t>
            </a:r>
            <a:r>
              <a:rPr lang="id-ID" spc="-9" dirty="0">
                <a:latin typeface="Arial"/>
                <a:cs typeface="Arial"/>
              </a:rPr>
              <a:t>e</a:t>
            </a:r>
            <a:r>
              <a:rPr lang="id-ID" spc="4" dirty="0">
                <a:latin typeface="Arial"/>
                <a:cs typeface="Arial"/>
              </a:rPr>
              <a:t>r</a:t>
            </a:r>
            <a:r>
              <a:rPr lang="id-ID" spc="-4" dirty="0">
                <a:latin typeface="Arial"/>
                <a:cs typeface="Arial"/>
              </a:rPr>
              <a:t>s</a:t>
            </a:r>
            <a:r>
              <a:rPr lang="id-ID" dirty="0">
                <a:latin typeface="Arial"/>
                <a:cs typeface="Arial"/>
              </a:rPr>
              <a:t>ebut</a:t>
            </a:r>
            <a:r>
              <a:rPr lang="id-ID" spc="234" dirty="0">
                <a:latin typeface="Arial"/>
                <a:cs typeface="Arial"/>
              </a:rPr>
              <a:t> </a:t>
            </a:r>
            <a:r>
              <a:rPr lang="id-ID" dirty="0">
                <a:latin typeface="Arial"/>
                <a:cs typeface="Arial"/>
              </a:rPr>
              <a:t>apakah limbah </a:t>
            </a:r>
            <a:r>
              <a:rPr lang="id-ID" dirty="0" smtClean="0">
                <a:latin typeface="Arial"/>
                <a:cs typeface="Arial"/>
              </a:rPr>
              <a:t> tersebut </a:t>
            </a:r>
            <a:r>
              <a:rPr lang="id-ID" dirty="0">
                <a:latin typeface="Arial"/>
                <a:cs typeface="Arial"/>
              </a:rPr>
              <a:t>berbahaya atau tidak</a:t>
            </a:r>
          </a:p>
          <a:p>
            <a:pPr marL="701044" marR="58196">
              <a:lnSpc>
                <a:spcPct val="95825"/>
              </a:lnSpc>
              <a:spcBef>
                <a:spcPts val="2056"/>
              </a:spcBef>
            </a:pPr>
            <a:r>
              <a:rPr lang="id-ID" dirty="0">
                <a:latin typeface="Arial"/>
                <a:cs typeface="Arial"/>
              </a:rPr>
              <a:t>Men</a:t>
            </a:r>
            <a:r>
              <a:rPr lang="id-ID" spc="-9" dirty="0">
                <a:latin typeface="Arial"/>
                <a:cs typeface="Arial"/>
              </a:rPr>
              <a:t>g</a:t>
            </a:r>
            <a:r>
              <a:rPr lang="id-ID" dirty="0">
                <a:latin typeface="Arial"/>
                <a:cs typeface="Arial"/>
              </a:rPr>
              <a:t>e</a:t>
            </a:r>
            <a:r>
              <a:rPr lang="id-ID" spc="-4" dirty="0">
                <a:latin typeface="Arial"/>
                <a:cs typeface="Arial"/>
              </a:rPr>
              <a:t>t</a:t>
            </a:r>
            <a:r>
              <a:rPr lang="id-ID" dirty="0">
                <a:latin typeface="Arial"/>
                <a:cs typeface="Arial"/>
              </a:rPr>
              <a:t>a</a:t>
            </a:r>
            <a:r>
              <a:rPr lang="id-ID" spc="-9" dirty="0">
                <a:latin typeface="Arial"/>
                <a:cs typeface="Arial"/>
              </a:rPr>
              <a:t>h</a:t>
            </a:r>
            <a:r>
              <a:rPr lang="id-ID" dirty="0">
                <a:latin typeface="Arial"/>
                <a:cs typeface="Arial"/>
              </a:rPr>
              <a:t>ui </a:t>
            </a:r>
            <a:r>
              <a:rPr lang="id-ID" spc="308" dirty="0">
                <a:latin typeface="Arial"/>
                <a:cs typeface="Arial"/>
              </a:rPr>
              <a:t> </a:t>
            </a:r>
            <a:r>
              <a:rPr lang="id-ID" spc="4" dirty="0">
                <a:latin typeface="Arial"/>
                <a:cs typeface="Arial"/>
              </a:rPr>
              <a:t>s</a:t>
            </a:r>
            <a:r>
              <a:rPr lang="id-ID" dirty="0">
                <a:latin typeface="Arial"/>
                <a:cs typeface="Arial"/>
              </a:rPr>
              <a:t>i</a:t>
            </a:r>
            <a:r>
              <a:rPr lang="id-ID" spc="-4" dirty="0">
                <a:latin typeface="Arial"/>
                <a:cs typeface="Arial"/>
              </a:rPr>
              <a:t>f</a:t>
            </a:r>
            <a:r>
              <a:rPr lang="id-ID" dirty="0">
                <a:latin typeface="Arial"/>
                <a:cs typeface="Arial"/>
              </a:rPr>
              <a:t>at </a:t>
            </a:r>
            <a:r>
              <a:rPr lang="id-ID" spc="303" dirty="0">
                <a:latin typeface="Arial"/>
                <a:cs typeface="Arial"/>
              </a:rPr>
              <a:t> </a:t>
            </a:r>
            <a:r>
              <a:rPr lang="id-ID" dirty="0">
                <a:latin typeface="Arial"/>
                <a:cs typeface="Arial"/>
              </a:rPr>
              <a:t>limbah </a:t>
            </a:r>
            <a:r>
              <a:rPr lang="id-ID" spc="298" dirty="0">
                <a:latin typeface="Arial"/>
                <a:cs typeface="Arial"/>
              </a:rPr>
              <a:t> </a:t>
            </a:r>
            <a:r>
              <a:rPr lang="id-ID" spc="-4" dirty="0">
                <a:latin typeface="Arial"/>
                <a:cs typeface="Arial"/>
              </a:rPr>
              <a:t>t</a:t>
            </a:r>
            <a:r>
              <a:rPr lang="id-ID" spc="-9" dirty="0">
                <a:latin typeface="Arial"/>
                <a:cs typeface="Arial"/>
              </a:rPr>
              <a:t>e</a:t>
            </a:r>
            <a:r>
              <a:rPr lang="id-ID" spc="4" dirty="0">
                <a:latin typeface="Arial"/>
                <a:cs typeface="Arial"/>
              </a:rPr>
              <a:t>r</a:t>
            </a:r>
            <a:r>
              <a:rPr lang="id-ID" spc="-4" dirty="0">
                <a:latin typeface="Arial"/>
                <a:cs typeface="Arial"/>
              </a:rPr>
              <a:t>s</a:t>
            </a:r>
            <a:r>
              <a:rPr lang="id-ID" dirty="0">
                <a:latin typeface="Arial"/>
                <a:cs typeface="Arial"/>
              </a:rPr>
              <a:t>ebut </a:t>
            </a:r>
            <a:r>
              <a:rPr lang="id-ID" spc="288" dirty="0">
                <a:latin typeface="Arial"/>
                <a:cs typeface="Arial"/>
              </a:rPr>
              <a:t> </a:t>
            </a:r>
            <a:r>
              <a:rPr lang="id-ID" dirty="0">
                <a:latin typeface="Arial"/>
                <a:cs typeface="Arial"/>
              </a:rPr>
              <a:t>u</a:t>
            </a:r>
            <a:r>
              <a:rPr lang="id-ID" spc="-9" dirty="0">
                <a:latin typeface="Arial"/>
                <a:cs typeface="Arial"/>
              </a:rPr>
              <a:t>n</a:t>
            </a:r>
            <a:r>
              <a:rPr lang="id-ID" spc="-4" dirty="0">
                <a:latin typeface="Arial"/>
                <a:cs typeface="Arial"/>
              </a:rPr>
              <a:t>t</a:t>
            </a:r>
            <a:r>
              <a:rPr lang="id-ID" dirty="0">
                <a:latin typeface="Arial"/>
                <a:cs typeface="Arial"/>
              </a:rPr>
              <a:t>uk </a:t>
            </a:r>
            <a:r>
              <a:rPr lang="id-ID" spc="303" dirty="0">
                <a:latin typeface="Arial"/>
                <a:cs typeface="Arial"/>
              </a:rPr>
              <a:t> </a:t>
            </a:r>
            <a:r>
              <a:rPr lang="id-ID" dirty="0">
                <a:latin typeface="Arial"/>
                <a:cs typeface="Arial"/>
              </a:rPr>
              <a:t>me</a:t>
            </a:r>
            <a:r>
              <a:rPr lang="id-ID" spc="-9" dirty="0">
                <a:latin typeface="Arial"/>
                <a:cs typeface="Arial"/>
              </a:rPr>
              <a:t>n</a:t>
            </a:r>
            <a:r>
              <a:rPr lang="id-ID" dirty="0">
                <a:latin typeface="Arial"/>
                <a:cs typeface="Arial"/>
              </a:rPr>
              <a:t>en</a:t>
            </a:r>
            <a:r>
              <a:rPr lang="id-ID" spc="-14" dirty="0">
                <a:latin typeface="Arial"/>
                <a:cs typeface="Arial"/>
              </a:rPr>
              <a:t>t</a:t>
            </a:r>
            <a:r>
              <a:rPr lang="id-ID" spc="-9" dirty="0">
                <a:latin typeface="Arial"/>
                <a:cs typeface="Arial"/>
              </a:rPr>
              <a:t>u</a:t>
            </a:r>
            <a:r>
              <a:rPr lang="id-ID" spc="4" dirty="0">
                <a:latin typeface="Arial"/>
                <a:cs typeface="Arial"/>
              </a:rPr>
              <a:t>k</a:t>
            </a:r>
            <a:r>
              <a:rPr lang="id-ID" dirty="0">
                <a:latin typeface="Arial"/>
                <a:cs typeface="Arial"/>
              </a:rPr>
              <a:t>an </a:t>
            </a:r>
            <a:r>
              <a:rPr lang="id-ID" spc="298" dirty="0">
                <a:latin typeface="Arial"/>
                <a:cs typeface="Arial"/>
              </a:rPr>
              <a:t> </a:t>
            </a:r>
            <a:r>
              <a:rPr lang="id-ID" dirty="0">
                <a:latin typeface="Arial"/>
                <a:cs typeface="Arial"/>
              </a:rPr>
              <a:t>metoda </a:t>
            </a:r>
            <a:r>
              <a:rPr lang="id-ID" spc="-4" dirty="0">
                <a:latin typeface="Arial"/>
                <a:cs typeface="Arial"/>
              </a:rPr>
              <a:t>t</a:t>
            </a:r>
            <a:r>
              <a:rPr lang="id-ID" dirty="0">
                <a:latin typeface="Arial"/>
                <a:cs typeface="Arial"/>
              </a:rPr>
              <a:t>e</a:t>
            </a:r>
            <a:r>
              <a:rPr lang="id-ID" spc="-4" dirty="0">
                <a:latin typeface="Arial"/>
                <a:cs typeface="Arial"/>
              </a:rPr>
              <a:t>r</a:t>
            </a:r>
            <a:r>
              <a:rPr lang="id-ID" dirty="0">
                <a:latin typeface="Arial"/>
                <a:cs typeface="Arial"/>
              </a:rPr>
              <a:t>baik </a:t>
            </a:r>
            <a:r>
              <a:rPr lang="id-ID" spc="100" dirty="0">
                <a:latin typeface="Arial"/>
                <a:cs typeface="Arial"/>
              </a:rPr>
              <a:t> </a:t>
            </a:r>
            <a:r>
              <a:rPr lang="id-ID" spc="-9" dirty="0">
                <a:latin typeface="Arial"/>
                <a:cs typeface="Arial"/>
              </a:rPr>
              <a:t>p</a:t>
            </a:r>
            <a:r>
              <a:rPr lang="id-ID" dirty="0">
                <a:latin typeface="Arial"/>
                <a:cs typeface="Arial"/>
              </a:rPr>
              <a:t>en</a:t>
            </a:r>
            <a:r>
              <a:rPr lang="id-ID" spc="-9" dirty="0">
                <a:latin typeface="Arial"/>
                <a:cs typeface="Arial"/>
              </a:rPr>
              <a:t>a</a:t>
            </a:r>
            <a:r>
              <a:rPr lang="id-ID" dirty="0">
                <a:latin typeface="Arial"/>
                <a:cs typeface="Arial"/>
              </a:rPr>
              <a:t>ngan</a:t>
            </a:r>
            <a:r>
              <a:rPr lang="id-ID" spc="-9" dirty="0">
                <a:latin typeface="Arial"/>
                <a:cs typeface="Arial"/>
              </a:rPr>
              <a:t>a</a:t>
            </a:r>
            <a:r>
              <a:rPr lang="id-ID" dirty="0">
                <a:latin typeface="Arial"/>
                <a:cs typeface="Arial"/>
              </a:rPr>
              <a:t>n, </a:t>
            </a:r>
            <a:r>
              <a:rPr lang="id-ID" spc="84" dirty="0">
                <a:latin typeface="Arial"/>
                <a:cs typeface="Arial"/>
              </a:rPr>
              <a:t> </a:t>
            </a:r>
            <a:r>
              <a:rPr lang="id-ID" spc="-9" dirty="0">
                <a:latin typeface="Arial"/>
                <a:cs typeface="Arial"/>
              </a:rPr>
              <a:t>p</a:t>
            </a:r>
            <a:r>
              <a:rPr lang="id-ID" dirty="0">
                <a:latin typeface="Arial"/>
                <a:cs typeface="Arial"/>
              </a:rPr>
              <a:t>e</a:t>
            </a:r>
            <a:r>
              <a:rPr lang="id-ID" spc="-9" dirty="0">
                <a:latin typeface="Arial"/>
                <a:cs typeface="Arial"/>
              </a:rPr>
              <a:t>n</a:t>
            </a:r>
            <a:r>
              <a:rPr lang="id-ID" spc="-4" dirty="0">
                <a:latin typeface="Arial"/>
                <a:cs typeface="Arial"/>
              </a:rPr>
              <a:t>y</a:t>
            </a:r>
            <a:r>
              <a:rPr lang="id-ID" dirty="0">
                <a:latin typeface="Arial"/>
                <a:cs typeface="Arial"/>
              </a:rPr>
              <a:t>impanan, </a:t>
            </a:r>
            <a:r>
              <a:rPr lang="id-ID" spc="75" dirty="0">
                <a:latin typeface="Arial"/>
                <a:cs typeface="Arial"/>
              </a:rPr>
              <a:t> </a:t>
            </a:r>
            <a:r>
              <a:rPr lang="id-ID" spc="-9" dirty="0">
                <a:latin typeface="Arial"/>
                <a:cs typeface="Arial"/>
              </a:rPr>
              <a:t>p</a:t>
            </a:r>
            <a:r>
              <a:rPr lang="id-ID" dirty="0">
                <a:latin typeface="Arial"/>
                <a:cs typeface="Arial"/>
              </a:rPr>
              <a:t>engola</a:t>
            </a:r>
            <a:r>
              <a:rPr lang="id-ID" spc="-9" dirty="0">
                <a:latin typeface="Arial"/>
                <a:cs typeface="Arial"/>
              </a:rPr>
              <a:t>h</a:t>
            </a:r>
            <a:r>
              <a:rPr lang="id-ID" dirty="0">
                <a:latin typeface="Arial"/>
                <a:cs typeface="Arial"/>
              </a:rPr>
              <a:t>an, </a:t>
            </a:r>
            <a:r>
              <a:rPr lang="id-ID" spc="75" dirty="0">
                <a:latin typeface="Arial"/>
                <a:cs typeface="Arial"/>
              </a:rPr>
              <a:t> </a:t>
            </a:r>
            <a:r>
              <a:rPr lang="id-ID" spc="-9" dirty="0">
                <a:latin typeface="Arial"/>
                <a:cs typeface="Arial"/>
              </a:rPr>
              <a:t>p</a:t>
            </a:r>
            <a:r>
              <a:rPr lang="id-ID" dirty="0">
                <a:latin typeface="Arial"/>
                <a:cs typeface="Arial"/>
              </a:rPr>
              <a:t>ema</a:t>
            </a:r>
            <a:r>
              <a:rPr lang="id-ID" spc="-9" dirty="0">
                <a:latin typeface="Arial"/>
                <a:cs typeface="Arial"/>
              </a:rPr>
              <a:t>n</a:t>
            </a:r>
            <a:r>
              <a:rPr lang="id-ID" spc="-4" dirty="0">
                <a:latin typeface="Arial"/>
                <a:cs typeface="Arial"/>
              </a:rPr>
              <a:t>f</a:t>
            </a:r>
            <a:r>
              <a:rPr lang="id-ID" dirty="0">
                <a:latin typeface="Arial"/>
                <a:cs typeface="Arial"/>
              </a:rPr>
              <a:t>aatan, dan/atau penimbunan</a:t>
            </a:r>
          </a:p>
          <a:p>
            <a:pPr marL="701044" marR="58196">
              <a:lnSpc>
                <a:spcPct val="95825"/>
              </a:lnSpc>
              <a:spcBef>
                <a:spcPts val="2056"/>
              </a:spcBef>
            </a:pPr>
            <a:r>
              <a:rPr lang="id-ID" dirty="0">
                <a:latin typeface="Arial"/>
                <a:cs typeface="Arial"/>
              </a:rPr>
              <a:t>Men</a:t>
            </a:r>
            <a:r>
              <a:rPr lang="id-ID" spc="-9" dirty="0">
                <a:latin typeface="Arial"/>
                <a:cs typeface="Arial"/>
              </a:rPr>
              <a:t>e</a:t>
            </a:r>
            <a:r>
              <a:rPr lang="id-ID" dirty="0">
                <a:latin typeface="Arial"/>
                <a:cs typeface="Arial"/>
              </a:rPr>
              <a:t>n</a:t>
            </a:r>
            <a:r>
              <a:rPr lang="id-ID" spc="-4" dirty="0">
                <a:latin typeface="Arial"/>
                <a:cs typeface="Arial"/>
              </a:rPr>
              <a:t>t</a:t>
            </a:r>
            <a:r>
              <a:rPr lang="id-ID" spc="-9" dirty="0">
                <a:latin typeface="Arial"/>
                <a:cs typeface="Arial"/>
              </a:rPr>
              <a:t>u</a:t>
            </a:r>
            <a:r>
              <a:rPr lang="id-ID" spc="4" dirty="0">
                <a:latin typeface="Arial"/>
                <a:cs typeface="Arial"/>
              </a:rPr>
              <a:t>k</a:t>
            </a:r>
            <a:r>
              <a:rPr lang="id-ID" dirty="0">
                <a:latin typeface="Arial"/>
                <a:cs typeface="Arial"/>
              </a:rPr>
              <a:t>an</a:t>
            </a:r>
            <a:r>
              <a:rPr lang="id-ID" spc="109" dirty="0">
                <a:latin typeface="Arial"/>
                <a:cs typeface="Arial"/>
              </a:rPr>
              <a:t> </a:t>
            </a:r>
            <a:r>
              <a:rPr lang="id-ID" spc="4" dirty="0">
                <a:latin typeface="Arial"/>
                <a:cs typeface="Arial"/>
              </a:rPr>
              <a:t>s</a:t>
            </a:r>
            <a:r>
              <a:rPr lang="id-ID" dirty="0">
                <a:latin typeface="Arial"/>
                <a:cs typeface="Arial"/>
              </a:rPr>
              <a:t>i</a:t>
            </a:r>
            <a:r>
              <a:rPr lang="id-ID" spc="-4" dirty="0">
                <a:latin typeface="Arial"/>
                <a:cs typeface="Arial"/>
              </a:rPr>
              <a:t>f</a:t>
            </a:r>
            <a:r>
              <a:rPr lang="id-ID" dirty="0">
                <a:latin typeface="Arial"/>
                <a:cs typeface="Arial"/>
              </a:rPr>
              <a:t>at</a:t>
            </a:r>
            <a:r>
              <a:rPr lang="id-ID" spc="114" dirty="0">
                <a:latin typeface="Arial"/>
                <a:cs typeface="Arial"/>
              </a:rPr>
              <a:t> </a:t>
            </a:r>
            <a:r>
              <a:rPr lang="id-ID" dirty="0">
                <a:latin typeface="Arial"/>
                <a:cs typeface="Arial"/>
              </a:rPr>
              <a:t>limbah</a:t>
            </a:r>
            <a:r>
              <a:rPr lang="id-ID" spc="129" dirty="0">
                <a:latin typeface="Arial"/>
                <a:cs typeface="Arial"/>
              </a:rPr>
              <a:t> </a:t>
            </a:r>
            <a:r>
              <a:rPr lang="id-ID" spc="-14" dirty="0">
                <a:latin typeface="Arial"/>
                <a:cs typeface="Arial"/>
              </a:rPr>
              <a:t>t</a:t>
            </a:r>
            <a:r>
              <a:rPr lang="id-ID" dirty="0">
                <a:latin typeface="Arial"/>
                <a:cs typeface="Arial"/>
              </a:rPr>
              <a:t>e</a:t>
            </a:r>
            <a:r>
              <a:rPr lang="id-ID" spc="-4" dirty="0">
                <a:latin typeface="Arial"/>
                <a:cs typeface="Arial"/>
              </a:rPr>
              <a:t>r</a:t>
            </a:r>
            <a:r>
              <a:rPr lang="id-ID" spc="4" dirty="0">
                <a:latin typeface="Arial"/>
                <a:cs typeface="Arial"/>
              </a:rPr>
              <a:t>s</a:t>
            </a:r>
            <a:r>
              <a:rPr lang="id-ID" dirty="0">
                <a:latin typeface="Arial"/>
                <a:cs typeface="Arial"/>
              </a:rPr>
              <a:t>e</a:t>
            </a:r>
            <a:r>
              <a:rPr lang="id-ID" spc="-9" dirty="0">
                <a:latin typeface="Arial"/>
                <a:cs typeface="Arial"/>
              </a:rPr>
              <a:t>b</a:t>
            </a:r>
            <a:r>
              <a:rPr lang="id-ID" dirty="0">
                <a:latin typeface="Arial"/>
                <a:cs typeface="Arial"/>
              </a:rPr>
              <a:t>ut</a:t>
            </a:r>
            <a:r>
              <a:rPr lang="id-ID" spc="125" dirty="0">
                <a:latin typeface="Arial"/>
                <a:cs typeface="Arial"/>
              </a:rPr>
              <a:t> </a:t>
            </a:r>
            <a:r>
              <a:rPr lang="id-ID" dirty="0">
                <a:latin typeface="Arial"/>
                <a:cs typeface="Arial"/>
              </a:rPr>
              <a:t>un</a:t>
            </a:r>
            <a:r>
              <a:rPr lang="id-ID" spc="-14" dirty="0">
                <a:latin typeface="Arial"/>
                <a:cs typeface="Arial"/>
              </a:rPr>
              <a:t>t</a:t>
            </a:r>
            <a:r>
              <a:rPr lang="id-ID" dirty="0">
                <a:latin typeface="Arial"/>
                <a:cs typeface="Arial"/>
              </a:rPr>
              <a:t>uk</a:t>
            </a:r>
            <a:r>
              <a:rPr lang="id-ID" spc="125" dirty="0">
                <a:latin typeface="Arial"/>
                <a:cs typeface="Arial"/>
              </a:rPr>
              <a:t> </a:t>
            </a:r>
            <a:r>
              <a:rPr lang="id-ID" dirty="0">
                <a:latin typeface="Arial"/>
                <a:cs typeface="Arial"/>
              </a:rPr>
              <a:t>menilai</a:t>
            </a:r>
            <a:r>
              <a:rPr lang="id-ID" spc="129" dirty="0">
                <a:latin typeface="Arial"/>
                <a:cs typeface="Arial"/>
              </a:rPr>
              <a:t> </a:t>
            </a:r>
            <a:r>
              <a:rPr lang="id-ID" spc="4" dirty="0">
                <a:latin typeface="Arial"/>
                <a:cs typeface="Arial"/>
              </a:rPr>
              <a:t>k</a:t>
            </a:r>
            <a:r>
              <a:rPr lang="id-ID" dirty="0">
                <a:latin typeface="Arial"/>
                <a:cs typeface="Arial"/>
              </a:rPr>
              <a:t>e</a:t>
            </a:r>
            <a:r>
              <a:rPr lang="id-ID" spc="4" dirty="0">
                <a:latin typeface="Arial"/>
                <a:cs typeface="Arial"/>
              </a:rPr>
              <a:t>c</a:t>
            </a:r>
            <a:r>
              <a:rPr lang="id-ID" spc="-9" dirty="0">
                <a:latin typeface="Arial"/>
                <a:cs typeface="Arial"/>
              </a:rPr>
              <a:t>o</a:t>
            </a:r>
            <a:r>
              <a:rPr lang="id-ID" spc="4" dirty="0">
                <a:latin typeface="Arial"/>
                <a:cs typeface="Arial"/>
              </a:rPr>
              <a:t>c</a:t>
            </a:r>
            <a:r>
              <a:rPr lang="id-ID" spc="-9" dirty="0">
                <a:latin typeface="Arial"/>
                <a:cs typeface="Arial"/>
              </a:rPr>
              <a:t>o</a:t>
            </a:r>
            <a:r>
              <a:rPr lang="id-ID" spc="4" dirty="0">
                <a:latin typeface="Arial"/>
                <a:cs typeface="Arial"/>
              </a:rPr>
              <a:t>k</a:t>
            </a:r>
            <a:r>
              <a:rPr lang="id-ID" dirty="0">
                <a:latin typeface="Arial"/>
                <a:cs typeface="Arial"/>
              </a:rPr>
              <a:t>an</a:t>
            </a:r>
            <a:r>
              <a:rPr lang="id-ID" spc="129" dirty="0">
                <a:latin typeface="Arial"/>
                <a:cs typeface="Arial"/>
              </a:rPr>
              <a:t> </a:t>
            </a:r>
            <a:r>
              <a:rPr lang="id-ID" dirty="0">
                <a:latin typeface="Arial"/>
                <a:cs typeface="Arial"/>
              </a:rPr>
              <a:t>untuk diolah dengan limbah lainnya</a:t>
            </a:r>
          </a:p>
          <a:p>
            <a:pPr marL="701044" marR="58196">
              <a:lnSpc>
                <a:spcPct val="95825"/>
              </a:lnSpc>
              <a:spcBef>
                <a:spcPts val="2056"/>
              </a:spcBef>
            </a:pPr>
            <a:r>
              <a:rPr lang="id-ID" dirty="0">
                <a:latin typeface="Arial"/>
                <a:cs typeface="Arial"/>
              </a:rPr>
              <a:t>Menilai</a:t>
            </a:r>
            <a:r>
              <a:rPr lang="id-ID" spc="200" dirty="0">
                <a:latin typeface="Arial"/>
                <a:cs typeface="Arial"/>
              </a:rPr>
              <a:t> </a:t>
            </a:r>
            <a:r>
              <a:rPr lang="id-ID" dirty="0">
                <a:latin typeface="Arial"/>
                <a:cs typeface="Arial"/>
              </a:rPr>
              <a:t>a</a:t>
            </a:r>
            <a:r>
              <a:rPr lang="id-ID" spc="-4" dirty="0">
                <a:latin typeface="Arial"/>
                <a:cs typeface="Arial"/>
              </a:rPr>
              <a:t>t</a:t>
            </a:r>
            <a:r>
              <a:rPr lang="id-ID" dirty="0">
                <a:latin typeface="Arial"/>
                <a:cs typeface="Arial"/>
              </a:rPr>
              <a:t>au</a:t>
            </a:r>
            <a:r>
              <a:rPr lang="id-ID" spc="179" dirty="0">
                <a:latin typeface="Arial"/>
                <a:cs typeface="Arial"/>
              </a:rPr>
              <a:t> </a:t>
            </a:r>
            <a:r>
              <a:rPr lang="id-ID" dirty="0">
                <a:latin typeface="Arial"/>
                <a:cs typeface="Arial"/>
              </a:rPr>
              <a:t>men</a:t>
            </a:r>
            <a:r>
              <a:rPr lang="id-ID" spc="-9" dirty="0">
                <a:latin typeface="Arial"/>
                <a:cs typeface="Arial"/>
              </a:rPr>
              <a:t>g</a:t>
            </a:r>
            <a:r>
              <a:rPr lang="id-ID" dirty="0">
                <a:latin typeface="Arial"/>
                <a:cs typeface="Arial"/>
              </a:rPr>
              <a:t>anali</a:t>
            </a:r>
            <a:r>
              <a:rPr lang="id-ID" spc="4" dirty="0">
                <a:latin typeface="Arial"/>
                <a:cs typeface="Arial"/>
              </a:rPr>
              <a:t>s</a:t>
            </a:r>
            <a:r>
              <a:rPr lang="id-ID" dirty="0">
                <a:latin typeface="Arial"/>
                <a:cs typeface="Arial"/>
              </a:rPr>
              <a:t>is</a:t>
            </a:r>
            <a:r>
              <a:rPr lang="id-ID" spc="194" dirty="0">
                <a:latin typeface="Arial"/>
                <a:cs typeface="Arial"/>
              </a:rPr>
              <a:t> </a:t>
            </a:r>
            <a:r>
              <a:rPr lang="id-ID" dirty="0">
                <a:latin typeface="Arial"/>
                <a:cs typeface="Arial"/>
              </a:rPr>
              <a:t>po</a:t>
            </a:r>
            <a:r>
              <a:rPr lang="id-ID" spc="-14" dirty="0">
                <a:latin typeface="Arial"/>
                <a:cs typeface="Arial"/>
              </a:rPr>
              <a:t>t</a:t>
            </a:r>
            <a:r>
              <a:rPr lang="id-ID" dirty="0">
                <a:latin typeface="Arial"/>
                <a:cs typeface="Arial"/>
              </a:rPr>
              <a:t>e</a:t>
            </a:r>
            <a:r>
              <a:rPr lang="id-ID" spc="-9" dirty="0">
                <a:latin typeface="Arial"/>
                <a:cs typeface="Arial"/>
              </a:rPr>
              <a:t>n</a:t>
            </a:r>
            <a:r>
              <a:rPr lang="id-ID" spc="4" dirty="0">
                <a:latin typeface="Arial"/>
                <a:cs typeface="Arial"/>
              </a:rPr>
              <a:t>s</a:t>
            </a:r>
            <a:r>
              <a:rPr lang="id-ID" dirty="0">
                <a:latin typeface="Arial"/>
                <a:cs typeface="Arial"/>
              </a:rPr>
              <a:t>i</a:t>
            </a:r>
            <a:r>
              <a:rPr lang="id-ID" spc="200" dirty="0">
                <a:latin typeface="Arial"/>
                <a:cs typeface="Arial"/>
              </a:rPr>
              <a:t> </a:t>
            </a:r>
            <a:r>
              <a:rPr lang="id-ID" spc="-4" dirty="0">
                <a:latin typeface="Arial"/>
                <a:cs typeface="Arial"/>
              </a:rPr>
              <a:t>t</a:t>
            </a:r>
            <a:r>
              <a:rPr lang="id-ID" spc="-9" dirty="0">
                <a:latin typeface="Arial"/>
                <a:cs typeface="Arial"/>
              </a:rPr>
              <a:t>e</a:t>
            </a:r>
            <a:r>
              <a:rPr lang="id-ID" spc="4" dirty="0">
                <a:latin typeface="Arial"/>
                <a:cs typeface="Arial"/>
              </a:rPr>
              <a:t>r</a:t>
            </a:r>
            <a:r>
              <a:rPr lang="id-ID" spc="-9" dirty="0">
                <a:latin typeface="Arial"/>
                <a:cs typeface="Arial"/>
              </a:rPr>
              <a:t>h</a:t>
            </a:r>
            <a:r>
              <a:rPr lang="id-ID" dirty="0">
                <a:latin typeface="Arial"/>
                <a:cs typeface="Arial"/>
              </a:rPr>
              <a:t>adap</a:t>
            </a:r>
            <a:r>
              <a:rPr lang="id-ID" spc="204" dirty="0">
                <a:latin typeface="Arial"/>
                <a:cs typeface="Arial"/>
              </a:rPr>
              <a:t> </a:t>
            </a:r>
            <a:r>
              <a:rPr lang="id-ID" dirty="0">
                <a:latin typeface="Arial"/>
                <a:cs typeface="Arial"/>
              </a:rPr>
              <a:t>ling</a:t>
            </a:r>
            <a:r>
              <a:rPr lang="id-ID" spc="4" dirty="0">
                <a:latin typeface="Arial"/>
                <a:cs typeface="Arial"/>
              </a:rPr>
              <a:t>k</a:t>
            </a:r>
            <a:r>
              <a:rPr lang="id-ID" dirty="0">
                <a:latin typeface="Arial"/>
                <a:cs typeface="Arial"/>
              </a:rPr>
              <a:t>u</a:t>
            </a:r>
            <a:r>
              <a:rPr lang="id-ID" spc="-9" dirty="0">
                <a:latin typeface="Arial"/>
                <a:cs typeface="Arial"/>
              </a:rPr>
              <a:t>n</a:t>
            </a:r>
            <a:r>
              <a:rPr lang="id-ID" dirty="0">
                <a:latin typeface="Arial"/>
                <a:cs typeface="Arial"/>
              </a:rPr>
              <a:t>gan</a:t>
            </a:r>
            <a:r>
              <a:rPr lang="id-ID" spc="204" dirty="0">
                <a:latin typeface="Arial"/>
                <a:cs typeface="Arial"/>
              </a:rPr>
              <a:t> </a:t>
            </a:r>
            <a:r>
              <a:rPr lang="id-ID" dirty="0">
                <a:latin typeface="Arial"/>
                <a:cs typeface="Arial"/>
              </a:rPr>
              <a:t>dan</a:t>
            </a:r>
            <a:r>
              <a:rPr lang="id-ID" spc="-14" dirty="0">
                <a:latin typeface="Arial"/>
                <a:cs typeface="Arial"/>
              </a:rPr>
              <a:t>/</a:t>
            </a:r>
            <a:r>
              <a:rPr lang="id-ID" dirty="0">
                <a:latin typeface="Arial"/>
                <a:cs typeface="Arial"/>
              </a:rPr>
              <a:t>atau dam</a:t>
            </a:r>
            <a:r>
              <a:rPr lang="id-ID" spc="-9" dirty="0">
                <a:latin typeface="Arial"/>
                <a:cs typeface="Arial"/>
              </a:rPr>
              <a:t>p</a:t>
            </a:r>
            <a:r>
              <a:rPr lang="id-ID" dirty="0">
                <a:latin typeface="Arial"/>
                <a:cs typeface="Arial"/>
              </a:rPr>
              <a:t>ak</a:t>
            </a:r>
            <a:r>
              <a:rPr lang="id-ID" spc="75" dirty="0">
                <a:latin typeface="Arial"/>
                <a:cs typeface="Arial"/>
              </a:rPr>
              <a:t> </a:t>
            </a:r>
            <a:r>
              <a:rPr lang="id-ID" spc="-14" dirty="0">
                <a:latin typeface="Arial"/>
                <a:cs typeface="Arial"/>
              </a:rPr>
              <a:t>t</a:t>
            </a:r>
            <a:r>
              <a:rPr lang="id-ID" dirty="0">
                <a:latin typeface="Arial"/>
                <a:cs typeface="Arial"/>
              </a:rPr>
              <a:t>e</a:t>
            </a:r>
            <a:r>
              <a:rPr lang="id-ID" spc="-4" dirty="0">
                <a:latin typeface="Arial"/>
                <a:cs typeface="Arial"/>
              </a:rPr>
              <a:t>r</a:t>
            </a:r>
            <a:r>
              <a:rPr lang="id-ID" spc="-9" dirty="0">
                <a:latin typeface="Arial"/>
                <a:cs typeface="Arial"/>
              </a:rPr>
              <a:t>h</a:t>
            </a:r>
            <a:r>
              <a:rPr lang="id-ID" dirty="0">
                <a:latin typeface="Arial"/>
                <a:cs typeface="Arial"/>
              </a:rPr>
              <a:t>adap</a:t>
            </a:r>
            <a:r>
              <a:rPr lang="id-ID" spc="59" dirty="0">
                <a:latin typeface="Arial"/>
                <a:cs typeface="Arial"/>
              </a:rPr>
              <a:t> </a:t>
            </a:r>
            <a:r>
              <a:rPr lang="id-ID" spc="4" dirty="0">
                <a:latin typeface="Arial"/>
                <a:cs typeface="Arial"/>
              </a:rPr>
              <a:t>k</a:t>
            </a:r>
            <a:r>
              <a:rPr lang="id-ID" spc="-9" dirty="0">
                <a:latin typeface="Arial"/>
                <a:cs typeface="Arial"/>
              </a:rPr>
              <a:t>e</a:t>
            </a:r>
            <a:r>
              <a:rPr lang="id-ID" spc="4" dirty="0">
                <a:latin typeface="Arial"/>
                <a:cs typeface="Arial"/>
              </a:rPr>
              <a:t>s</a:t>
            </a:r>
            <a:r>
              <a:rPr lang="id-ID" dirty="0">
                <a:latin typeface="Arial"/>
                <a:cs typeface="Arial"/>
              </a:rPr>
              <a:t>e</a:t>
            </a:r>
            <a:r>
              <a:rPr lang="id-ID" spc="-9" dirty="0">
                <a:latin typeface="Arial"/>
                <a:cs typeface="Arial"/>
              </a:rPr>
              <a:t>h</a:t>
            </a:r>
            <a:r>
              <a:rPr lang="id-ID" dirty="0">
                <a:latin typeface="Arial"/>
                <a:cs typeface="Arial"/>
              </a:rPr>
              <a:t>a</a:t>
            </a:r>
            <a:r>
              <a:rPr lang="id-ID" spc="-14" dirty="0">
                <a:latin typeface="Arial"/>
                <a:cs typeface="Arial"/>
              </a:rPr>
              <a:t>t</a:t>
            </a:r>
            <a:r>
              <a:rPr lang="id-ID" dirty="0">
                <a:latin typeface="Arial"/>
                <a:cs typeface="Arial"/>
              </a:rPr>
              <a:t>an</a:t>
            </a:r>
            <a:r>
              <a:rPr lang="id-ID" spc="69" dirty="0">
                <a:latin typeface="Arial"/>
                <a:cs typeface="Arial"/>
              </a:rPr>
              <a:t> </a:t>
            </a:r>
            <a:r>
              <a:rPr lang="id-ID" dirty="0">
                <a:latin typeface="Arial"/>
                <a:cs typeface="Arial"/>
              </a:rPr>
              <a:t>m</a:t>
            </a:r>
            <a:r>
              <a:rPr lang="id-ID" spc="-9" dirty="0">
                <a:latin typeface="Arial"/>
                <a:cs typeface="Arial"/>
              </a:rPr>
              <a:t>a</a:t>
            </a:r>
            <a:r>
              <a:rPr lang="id-ID" dirty="0">
                <a:latin typeface="Arial"/>
                <a:cs typeface="Arial"/>
              </a:rPr>
              <a:t>n</a:t>
            </a:r>
            <a:r>
              <a:rPr lang="id-ID" spc="-9" dirty="0">
                <a:latin typeface="Arial"/>
                <a:cs typeface="Arial"/>
              </a:rPr>
              <a:t>u</a:t>
            </a:r>
            <a:r>
              <a:rPr lang="id-ID" spc="4" dirty="0">
                <a:latin typeface="Arial"/>
                <a:cs typeface="Arial"/>
              </a:rPr>
              <a:t>s</a:t>
            </a:r>
            <a:r>
              <a:rPr lang="id-ID" dirty="0">
                <a:latin typeface="Arial"/>
                <a:cs typeface="Arial"/>
              </a:rPr>
              <a:t>ia</a:t>
            </a:r>
            <a:r>
              <a:rPr lang="id-ID" spc="84" dirty="0">
                <a:latin typeface="Arial"/>
                <a:cs typeface="Arial"/>
              </a:rPr>
              <a:t> </a:t>
            </a:r>
            <a:r>
              <a:rPr lang="id-ID" dirty="0">
                <a:latin typeface="Arial"/>
                <a:cs typeface="Arial"/>
              </a:rPr>
              <a:t>dan</a:t>
            </a:r>
            <a:r>
              <a:rPr lang="id-ID" spc="84" dirty="0">
                <a:latin typeface="Arial"/>
                <a:cs typeface="Arial"/>
              </a:rPr>
              <a:t> </a:t>
            </a:r>
            <a:r>
              <a:rPr lang="id-ID" dirty="0">
                <a:latin typeface="Arial"/>
                <a:cs typeface="Arial"/>
              </a:rPr>
              <a:t>m</a:t>
            </a:r>
            <a:r>
              <a:rPr lang="id-ID" spc="-9" dirty="0">
                <a:latin typeface="Arial"/>
                <a:cs typeface="Arial"/>
              </a:rPr>
              <a:t>a</a:t>
            </a:r>
            <a:r>
              <a:rPr lang="id-ID" spc="4" dirty="0">
                <a:latin typeface="Arial"/>
                <a:cs typeface="Arial"/>
              </a:rPr>
              <a:t>k</a:t>
            </a:r>
            <a:r>
              <a:rPr lang="id-ID" dirty="0">
                <a:latin typeface="Arial"/>
                <a:cs typeface="Arial"/>
              </a:rPr>
              <a:t>hl</a:t>
            </a:r>
            <a:r>
              <a:rPr lang="id-ID" spc="-9" dirty="0">
                <a:latin typeface="Arial"/>
                <a:cs typeface="Arial"/>
              </a:rPr>
              <a:t>u</a:t>
            </a:r>
            <a:r>
              <a:rPr lang="id-ID" dirty="0">
                <a:latin typeface="Arial"/>
                <a:cs typeface="Arial"/>
              </a:rPr>
              <a:t>k</a:t>
            </a:r>
            <a:r>
              <a:rPr lang="id-ID" spc="89" dirty="0">
                <a:latin typeface="Arial"/>
                <a:cs typeface="Arial"/>
              </a:rPr>
              <a:t> </a:t>
            </a:r>
            <a:r>
              <a:rPr lang="id-ID" spc="-9" dirty="0">
                <a:latin typeface="Arial"/>
                <a:cs typeface="Arial"/>
              </a:rPr>
              <a:t>h</a:t>
            </a:r>
            <a:r>
              <a:rPr lang="id-ID" dirty="0">
                <a:latin typeface="Arial"/>
                <a:cs typeface="Arial"/>
              </a:rPr>
              <a:t>idup</a:t>
            </a:r>
            <a:r>
              <a:rPr lang="id-ID" spc="84" dirty="0">
                <a:latin typeface="Arial"/>
                <a:cs typeface="Arial"/>
              </a:rPr>
              <a:t> </a:t>
            </a:r>
            <a:r>
              <a:rPr lang="id-ID" dirty="0">
                <a:latin typeface="Arial"/>
                <a:cs typeface="Arial"/>
              </a:rPr>
              <a:t>lainnya dari limbah tersebut</a:t>
            </a:r>
          </a:p>
          <a:p>
            <a:pPr marL="0" indent="0">
              <a:buNone/>
            </a:pPr>
            <a:endParaRPr lang="id-ID" dirty="0"/>
          </a:p>
        </p:txBody>
      </p:sp>
    </p:spTree>
    <p:extLst>
      <p:ext uri="{BB962C8B-B14F-4D97-AF65-F5344CB8AC3E}">
        <p14:creationId xmlns:p14="http://schemas.microsoft.com/office/powerpoint/2010/main" val="3294162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Sumber </a:t>
            </a:r>
            <a:r>
              <a:rPr lang="id-ID" dirty="0" smtClean="0"/>
              <a:t>Limbah</a:t>
            </a:r>
            <a:endParaRPr lang="id-ID" dirty="0"/>
          </a:p>
        </p:txBody>
      </p:sp>
      <p:sp>
        <p:nvSpPr>
          <p:cNvPr id="3" name="Content Placeholder 2"/>
          <p:cNvSpPr>
            <a:spLocks noGrp="1"/>
          </p:cNvSpPr>
          <p:nvPr>
            <p:ph idx="1"/>
          </p:nvPr>
        </p:nvSpPr>
        <p:spPr/>
        <p:txBody>
          <a:bodyPr/>
          <a:lstStyle/>
          <a:p>
            <a:r>
              <a:rPr lang="id-ID" dirty="0"/>
              <a:t>Limbah dari sumber yang tidak spesifik</a:t>
            </a:r>
          </a:p>
          <a:p>
            <a:r>
              <a:rPr lang="id-ID" dirty="0"/>
              <a:t>Limbah dari sumber yang spesifik</a:t>
            </a:r>
          </a:p>
          <a:p>
            <a:r>
              <a:rPr lang="id-ID" dirty="0"/>
              <a:t>Limbah dari bahan kimia kadaluarsa, tumpahan, bekas kemasan, dan buangan produk yang tidak memenuhi spesifikasi</a:t>
            </a:r>
          </a:p>
        </p:txBody>
      </p:sp>
    </p:spTree>
    <p:extLst>
      <p:ext uri="{BB962C8B-B14F-4D97-AF65-F5344CB8AC3E}">
        <p14:creationId xmlns:p14="http://schemas.microsoft.com/office/powerpoint/2010/main" val="3218160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Limbah dari sumber yang tidak spesifik</a:t>
            </a:r>
          </a:p>
        </p:txBody>
      </p:sp>
      <p:sp>
        <p:nvSpPr>
          <p:cNvPr id="3" name="Content Placeholder 2"/>
          <p:cNvSpPr>
            <a:spLocks noGrp="1"/>
          </p:cNvSpPr>
          <p:nvPr>
            <p:ph idx="1"/>
          </p:nvPr>
        </p:nvSpPr>
        <p:spPr/>
        <p:txBody>
          <a:bodyPr/>
          <a:lstStyle/>
          <a:p>
            <a:r>
              <a:rPr lang="id-ID" dirty="0"/>
              <a:t>Limbah dari sumber tidak spesifik adalah limbah yang pada umumnya berasal bukan dari proses utamanya, tetapi berasal dari kegiatan pemeliharaan alat, pencucian, pencegahan korosi (inhibitor korosi), pelarutan kerak, pengemasan, dll</a:t>
            </a:r>
          </a:p>
        </p:txBody>
      </p:sp>
    </p:spTree>
    <p:extLst>
      <p:ext uri="{BB962C8B-B14F-4D97-AF65-F5344CB8AC3E}">
        <p14:creationId xmlns:p14="http://schemas.microsoft.com/office/powerpoint/2010/main" val="253152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Limbah dari sumber spesifik</a:t>
            </a:r>
          </a:p>
        </p:txBody>
      </p:sp>
      <p:sp>
        <p:nvSpPr>
          <p:cNvPr id="3" name="Content Placeholder 2"/>
          <p:cNvSpPr>
            <a:spLocks noGrp="1"/>
          </p:cNvSpPr>
          <p:nvPr>
            <p:ph idx="1"/>
          </p:nvPr>
        </p:nvSpPr>
        <p:spPr/>
        <p:txBody>
          <a:bodyPr/>
          <a:lstStyle/>
          <a:p>
            <a:r>
              <a:rPr lang="id-ID" dirty="0"/>
              <a:t>Limbah dari sumber spesifik adalah limbah sisa proses suatu industri atau kegiatan yang secara spesifik dapat ditentukan berdasarkan kajian ilmiah</a:t>
            </a:r>
          </a:p>
        </p:txBody>
      </p:sp>
    </p:spTree>
    <p:extLst>
      <p:ext uri="{BB962C8B-B14F-4D97-AF65-F5344CB8AC3E}">
        <p14:creationId xmlns:p14="http://schemas.microsoft.com/office/powerpoint/2010/main" val="4032227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Limbah dari bahan kimia</a:t>
            </a:r>
          </a:p>
        </p:txBody>
      </p:sp>
      <p:sp>
        <p:nvSpPr>
          <p:cNvPr id="3" name="Content Placeholder 2"/>
          <p:cNvSpPr>
            <a:spLocks noGrp="1"/>
          </p:cNvSpPr>
          <p:nvPr>
            <p:ph idx="1"/>
          </p:nvPr>
        </p:nvSpPr>
        <p:spPr/>
        <p:txBody>
          <a:bodyPr/>
          <a:lstStyle/>
          <a:p>
            <a:r>
              <a:rPr lang="id-ID" dirty="0"/>
              <a:t>Limbah dari bahan kimia limbah yang berasal dari bahan kimia, bahan kimia kadaluarsa, tumpahan, bekas kemasan, dan buangan produk yang tidak memenuhi spesifikasi yang ditentukan atau tidak dapat dimanfaatkan kembali maka suatu produk menjadi limbah yang memerlukan pengelolaan.</a:t>
            </a:r>
          </a:p>
        </p:txBody>
      </p:sp>
    </p:spTree>
    <p:extLst>
      <p:ext uri="{BB962C8B-B14F-4D97-AF65-F5344CB8AC3E}">
        <p14:creationId xmlns:p14="http://schemas.microsoft.com/office/powerpoint/2010/main" val="3725145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Karakteristik Limbah Industri</a:t>
            </a:r>
          </a:p>
        </p:txBody>
      </p:sp>
      <p:sp>
        <p:nvSpPr>
          <p:cNvPr id="3" name="Content Placeholder 2"/>
          <p:cNvSpPr>
            <a:spLocks noGrp="1"/>
          </p:cNvSpPr>
          <p:nvPr>
            <p:ph idx="1"/>
          </p:nvPr>
        </p:nvSpPr>
        <p:spPr/>
        <p:txBody>
          <a:bodyPr/>
          <a:lstStyle/>
          <a:p>
            <a:r>
              <a:rPr lang="id-ID" dirty="0"/>
              <a:t>Mudah meledak</a:t>
            </a:r>
          </a:p>
          <a:p>
            <a:r>
              <a:rPr lang="id-ID" dirty="0"/>
              <a:t>Mudah terbakar</a:t>
            </a:r>
          </a:p>
          <a:p>
            <a:r>
              <a:rPr lang="id-ID" dirty="0"/>
              <a:t>Bersifat reaktif</a:t>
            </a:r>
          </a:p>
          <a:p>
            <a:r>
              <a:rPr lang="id-ID" dirty="0"/>
              <a:t>Beracun</a:t>
            </a:r>
          </a:p>
          <a:p>
            <a:r>
              <a:rPr lang="id-ID" dirty="0"/>
              <a:t>Menyebabkan infeksi </a:t>
            </a:r>
          </a:p>
          <a:p>
            <a:r>
              <a:rPr lang="id-ID" dirty="0"/>
              <a:t>Bersifat korosif</a:t>
            </a:r>
          </a:p>
        </p:txBody>
      </p:sp>
    </p:spTree>
    <p:extLst>
      <p:ext uri="{BB962C8B-B14F-4D97-AF65-F5344CB8AC3E}">
        <p14:creationId xmlns:p14="http://schemas.microsoft.com/office/powerpoint/2010/main" val="3906838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265</TotalTime>
  <Words>808</Words>
  <Application>Microsoft Office PowerPoint</Application>
  <PresentationFormat>Custom</PresentationFormat>
  <Paragraphs>82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Berlin</vt:lpstr>
      <vt:lpstr>Sumber dan Karakteristik Limbah</vt:lpstr>
      <vt:lpstr>Sumber Limbah Cair, Padat, Gas</vt:lpstr>
      <vt:lpstr>Identifikasi Limbah</vt:lpstr>
      <vt:lpstr>Tujuan Identifikasi</vt:lpstr>
      <vt:lpstr>Sumber Limbah</vt:lpstr>
      <vt:lpstr>Limbah dari sumber yang tidak spesifik</vt:lpstr>
      <vt:lpstr>Limbah dari sumber spesifik</vt:lpstr>
      <vt:lpstr>Limbah dari bahan kimia</vt:lpstr>
      <vt:lpstr>Karakteristik Limbah Industri</vt:lpstr>
      <vt:lpstr>PowerPoint Presentation</vt:lpstr>
      <vt:lpstr>Limbah mudah meledak</vt:lpstr>
      <vt:lpstr>Limbah mudah terbakar adalah limbah-limbah yang mempunyai salah satu sifat sebagai berikut:</vt:lpstr>
      <vt:lpstr>Limbah yang bersifat reaktif adalah limbah yang mempunyai sifat-sifat sebagai berikut:</vt:lpstr>
      <vt:lpstr>Limbah Beracun</vt:lpstr>
      <vt:lpstr>Limbah yang menyebabkan infeksi</vt:lpstr>
      <vt:lpstr>Limbah bersifat korosif</vt:lpstr>
      <vt:lpstr>Jangan tinggalkan air mata bagi anak cucu kita tetapi tinggalkanlah mata air yang berguna bagi kehidupannya</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Sumber dan Karakteristik Limbah Industri</dc:title>
  <dc:creator>Ahmad Irfandi</dc:creator>
  <cp:lastModifiedBy>HP PC</cp:lastModifiedBy>
  <cp:revision>20</cp:revision>
  <dcterms:created xsi:type="dcterms:W3CDTF">2016-10-18T15:18:52Z</dcterms:created>
  <dcterms:modified xsi:type="dcterms:W3CDTF">2017-09-17T15:59:59Z</dcterms:modified>
</cp:coreProperties>
</file>