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757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7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244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30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95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266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576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8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46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47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828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05CF-AB66-4117-8C97-31710D7094FF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D1D93-0F44-4F4C-8DA9-17635C20248B}" type="slidenum">
              <a:rPr lang="id-ID" smtClean="0"/>
              <a:t>‹#›</a:t>
            </a:fld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0" y="0"/>
            <a:ext cx="9157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Sampling Pertemuan 13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795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7907"/>
            <a:ext cx="8839200" cy="573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58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35" y="838200"/>
            <a:ext cx="873453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48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763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47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" y="868773"/>
            <a:ext cx="9035845" cy="568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91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1999"/>
            <a:ext cx="8839200" cy="5863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00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9613"/>
            <a:ext cx="8763000" cy="586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85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915400" cy="5871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75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Pengawetan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82213"/>
            <a:ext cx="83820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26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Pengawetan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534400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422732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16</TotalTime>
  <Words>8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esa unggul</vt:lpstr>
      <vt:lpstr>Metode Sampling Pertemuan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Pengawetan </vt:lpstr>
      <vt:lpstr>Cara Pengawetan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Sampling Pertemuan 13</dc:title>
  <dc:creator>Asus</dc:creator>
  <cp:lastModifiedBy>Asus</cp:lastModifiedBy>
  <cp:revision>2</cp:revision>
  <dcterms:created xsi:type="dcterms:W3CDTF">2018-02-04T19:57:27Z</dcterms:created>
  <dcterms:modified xsi:type="dcterms:W3CDTF">2018-02-04T20:14:24Z</dcterms:modified>
</cp:coreProperties>
</file>