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>
        <p:scale>
          <a:sx n="50" d="100"/>
          <a:sy n="50" d="100"/>
        </p:scale>
        <p:origin x="-1296" y="-6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801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0712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6109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3361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539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99988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64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54684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3563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65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B7E649B5-0F56-4266-A037-53D7C84404D9}" type="datetimeFigureOut">
              <a:rPr lang="id-ID" smtClean="0"/>
              <a:t>29/10/2018</a:t>
            </a:fld>
            <a:endParaRPr lang="id-ID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endParaRPr lang="id-ID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fld id="{80BD9604-B97C-4B82-8DC6-2F5C873C81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42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4"/>
            <a:ext cx="12192000" cy="683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-1295400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4267200" y="2168526"/>
            <a:ext cx="7518400" cy="1231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id-ID" sz="2800" b="1" dirty="0" smtClean="0">
                <a:solidFill>
                  <a:schemeClr val="bg1"/>
                </a:solidFill>
              </a:rPr>
              <a:t>KONTAMINASI MAKANAN DAN MINUMAN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b="1" dirty="0">
              <a:solidFill>
                <a:schemeClr val="bg1"/>
              </a:solidFill>
            </a:endParaRPr>
          </a:p>
          <a:p>
            <a:pPr algn="ctr" eaLnBrk="1" hangingPunct="1"/>
            <a:r>
              <a:rPr lang="id-ID" sz="1400" b="1" dirty="0" smtClean="0">
                <a:solidFill>
                  <a:schemeClr val="bg1"/>
                </a:solidFill>
              </a:rPr>
              <a:t>Mayumi Nitami</a:t>
            </a:r>
            <a:r>
              <a:rPr lang="en-US" sz="1400" b="1" dirty="0" smtClean="0">
                <a:solidFill>
                  <a:schemeClr val="bg1"/>
                </a:solidFill>
              </a:rPr>
              <a:t>, </a:t>
            </a:r>
            <a:r>
              <a:rPr lang="en-US" sz="1400" b="1" dirty="0">
                <a:solidFill>
                  <a:schemeClr val="bg1"/>
                </a:solidFill>
              </a:rPr>
              <a:t>SKM, MKM</a:t>
            </a:r>
          </a:p>
          <a:p>
            <a:pPr algn="ctr" eaLnBrk="1" hangingPunct="1"/>
            <a:r>
              <a:rPr lang="en-US" sz="1400" b="1" dirty="0" err="1">
                <a:solidFill>
                  <a:schemeClr val="bg1"/>
                </a:solidFill>
              </a:rPr>
              <a:t>Kesmas</a:t>
            </a:r>
            <a:r>
              <a:rPr lang="en-US" sz="1400" b="1" dirty="0">
                <a:solidFill>
                  <a:schemeClr val="bg1"/>
                </a:solidFill>
              </a:rPr>
              <a:t>/FIKES</a:t>
            </a:r>
          </a:p>
        </p:txBody>
      </p:sp>
    </p:spTree>
    <p:extLst>
      <p:ext uri="{BB962C8B-B14F-4D97-AF65-F5344CB8AC3E}">
        <p14:creationId xmlns:p14="http://schemas.microsoft.com/office/powerpoint/2010/main" val="34124612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Kontaminasi langsung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9" y="2347174"/>
            <a:ext cx="8534400" cy="3615267"/>
          </a:xfrm>
        </p:spPr>
        <p:txBody>
          <a:bodyPr>
            <a:normAutofit/>
          </a:bodyPr>
          <a:lstStyle/>
          <a:p>
            <a:r>
              <a:rPr lang="id-ID" sz="3200" dirty="0"/>
              <a:t>kontaminasi yang terjadi pada bahan makanan mentah, baik tanaman maupun hewan yang diperoleh dari tempat hidup atau asal bahan makanan tersebut. </a:t>
            </a:r>
          </a:p>
        </p:txBody>
      </p:sp>
    </p:spTree>
    <p:extLst>
      <p:ext uri="{BB962C8B-B14F-4D97-AF65-F5344CB8AC3E}">
        <p14:creationId xmlns:p14="http://schemas.microsoft.com/office/powerpoint/2010/main" val="318048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Kontaminasi silang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8" y="2347174"/>
            <a:ext cx="10235641" cy="3615267"/>
          </a:xfrm>
        </p:spPr>
        <p:txBody>
          <a:bodyPr>
            <a:noAutofit/>
          </a:bodyPr>
          <a:lstStyle/>
          <a:p>
            <a:r>
              <a:rPr lang="id-ID" sz="2800" dirty="0"/>
              <a:t>pindahnya bahan pencemar/kontaminan ke dalam makanan dari sumber lain yang sudah terkontaminasi</a:t>
            </a:r>
            <a:r>
              <a:rPr lang="id-ID" sz="2800" dirty="0" smtClean="0"/>
              <a:t>.</a:t>
            </a:r>
          </a:p>
          <a:p>
            <a:r>
              <a:rPr lang="id-ID" sz="2800" dirty="0"/>
              <a:t>berdasarkan sumbernya menjadi: Kontaminasi dari bahan pangan ke bahan pangan lain Kontaminasi dari peralatan ke bahan pangan Kontaminasi dari manusia ke bahan pangan</a:t>
            </a:r>
          </a:p>
        </p:txBody>
      </p:sp>
    </p:spTree>
    <p:extLst>
      <p:ext uri="{BB962C8B-B14F-4D97-AF65-F5344CB8AC3E}">
        <p14:creationId xmlns:p14="http://schemas.microsoft.com/office/powerpoint/2010/main" val="388042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Kontaminasi ulang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8" y="2347174"/>
            <a:ext cx="10540441" cy="3615267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Kontaminasi yang terjadi ketika makanan sebelum matang sudah terkontaminasi, lalu dimasak hingga matang kembali dan terkontaminasi dengan zat lain.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0595455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Thank you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0443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8" y="2347174"/>
            <a:ext cx="10159799" cy="3615267"/>
          </a:xfrm>
        </p:spPr>
        <p:txBody>
          <a:bodyPr>
            <a:noAutofit/>
          </a:bodyPr>
          <a:lstStyle/>
          <a:p>
            <a:r>
              <a:rPr lang="id-ID" sz="3200" dirty="0" smtClean="0"/>
              <a:t>Sebuah kondisi pencampuran baik itu pencampuran yang memberikan efek yang baik maupun efek yang buruk.</a:t>
            </a:r>
          </a:p>
          <a:p>
            <a:r>
              <a:rPr lang="id-ID" sz="3200" dirty="0" smtClean="0"/>
              <a:t>Kontaminasi dalam konteks ini sama dengan pencemaran</a:t>
            </a:r>
          </a:p>
          <a:p>
            <a:r>
              <a:rPr lang="id-ID" sz="3200" dirty="0" smtClean="0"/>
              <a:t>Pencemaran pada makanan berarti sama dengan terkontaminasinya makanan oleh suatu benda asing yang tidak sesuai dengan kondisi seharusnya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634147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Jenis kontaminan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8643" y="2231264"/>
            <a:ext cx="10715222" cy="3615267"/>
          </a:xfrm>
        </p:spPr>
        <p:txBody>
          <a:bodyPr>
            <a:noAutofit/>
          </a:bodyPr>
          <a:lstStyle/>
          <a:p>
            <a:r>
              <a:rPr lang="id-ID" sz="3600" dirty="0" smtClean="0"/>
              <a:t>Kontaminan merupakan benda yang menyebabkan kontaminasi makanan</a:t>
            </a:r>
          </a:p>
          <a:p>
            <a:r>
              <a:rPr lang="id-ID" sz="3600" dirty="0" smtClean="0"/>
              <a:t>Jenis Kontaminan yaitu</a:t>
            </a:r>
          </a:p>
          <a:p>
            <a:pPr lvl="1"/>
            <a:r>
              <a:rPr lang="id-ID" sz="3200" dirty="0" smtClean="0"/>
              <a:t>Kontaminan Fisik</a:t>
            </a:r>
          </a:p>
          <a:p>
            <a:pPr lvl="1"/>
            <a:r>
              <a:rPr lang="id-ID" sz="3200" dirty="0" smtClean="0"/>
              <a:t>Kontaminan Kimia</a:t>
            </a:r>
          </a:p>
          <a:p>
            <a:pPr lvl="1"/>
            <a:r>
              <a:rPr lang="id-ID" sz="3200" dirty="0" smtClean="0"/>
              <a:t>Kontaminan Bakteri</a:t>
            </a:r>
          </a:p>
          <a:p>
            <a:pPr lvl="1"/>
            <a:r>
              <a:rPr lang="id-ID" sz="3200" dirty="0" smtClean="0"/>
              <a:t>Kontaminan Vektor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767740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Kontaminan fisik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23" y="2269900"/>
            <a:ext cx="10352982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/>
              <a:t>Kontaminan fisik adalah benda-benda asing yang bukan bagian dari bahan makanan, yang terdapat dalam </a:t>
            </a:r>
            <a:r>
              <a:rPr lang="id-ID" sz="2800" dirty="0" smtClean="0"/>
              <a:t>makanan, seperti:</a:t>
            </a:r>
          </a:p>
          <a:p>
            <a:r>
              <a:rPr lang="id-ID" sz="2800" dirty="0" smtClean="0"/>
              <a:t>Batu</a:t>
            </a:r>
          </a:p>
          <a:p>
            <a:r>
              <a:rPr lang="id-ID" sz="2800" dirty="0" smtClean="0"/>
              <a:t>Rambut</a:t>
            </a:r>
          </a:p>
          <a:p>
            <a:r>
              <a:rPr lang="id-ID" sz="2800" dirty="0" smtClean="0"/>
              <a:t>Plastik</a:t>
            </a:r>
          </a:p>
          <a:p>
            <a:r>
              <a:rPr lang="id-ID" sz="2800" dirty="0" smtClean="0"/>
              <a:t>Serpihan Cangkang telur</a:t>
            </a:r>
            <a:endParaRPr lang="id-ID" sz="2800" dirty="0"/>
          </a:p>
          <a:p>
            <a:r>
              <a:rPr lang="id-ID" sz="2800" dirty="0" smtClean="0"/>
              <a:t>Serpihan kaca</a:t>
            </a:r>
          </a:p>
          <a:p>
            <a:r>
              <a:rPr lang="id-ID" sz="2800" dirty="0" smtClean="0"/>
              <a:t>Debu dll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771634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Kontaminan kimia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394" y="2076718"/>
            <a:ext cx="10777985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Berbagai </a:t>
            </a:r>
            <a:r>
              <a:rPr lang="id-ID" sz="2800" dirty="0"/>
              <a:t>macam bahan atau unsur kimia yang </a:t>
            </a:r>
            <a:r>
              <a:rPr lang="id-ID" sz="2800" dirty="0" smtClean="0"/>
              <a:t>menimbulkan pencemaran </a:t>
            </a:r>
            <a:r>
              <a:rPr lang="id-ID" sz="2800" dirty="0"/>
              <a:t>atau kontaminan pada bahan </a:t>
            </a:r>
            <a:r>
              <a:rPr lang="id-ID" sz="2800" dirty="0" smtClean="0"/>
              <a:t>makanan, seperti:</a:t>
            </a:r>
          </a:p>
          <a:p>
            <a:r>
              <a:rPr lang="id-ID" sz="2800" dirty="0" smtClean="0"/>
              <a:t>Bahan tambahan makanan</a:t>
            </a:r>
          </a:p>
          <a:p>
            <a:r>
              <a:rPr lang="id-ID" sz="2800" dirty="0" smtClean="0"/>
              <a:t>Pewarna makanan</a:t>
            </a:r>
          </a:p>
          <a:p>
            <a:r>
              <a:rPr lang="id-ID" sz="2800" dirty="0" smtClean="0"/>
              <a:t>Pengawet makanan</a:t>
            </a:r>
          </a:p>
          <a:p>
            <a:r>
              <a:rPr lang="id-ID" sz="2800" dirty="0" smtClean="0"/>
              <a:t>Formalin</a:t>
            </a:r>
          </a:p>
          <a:p>
            <a:r>
              <a:rPr lang="id-ID" sz="2800" dirty="0" smtClean="0"/>
              <a:t>Borak, dll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673131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KontaminaN biologi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8" y="2347174"/>
            <a:ext cx="10662075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2800" dirty="0" smtClean="0"/>
              <a:t>Berbagai mikroorganisme yang masuk ke dalam makanan maupun minuman. Mikroorganisme yang masuk ke dalam makanan, sepert:</a:t>
            </a:r>
          </a:p>
          <a:p>
            <a:r>
              <a:rPr lang="id-ID" sz="2800" dirty="0" smtClean="0"/>
              <a:t>Bakteri</a:t>
            </a:r>
          </a:p>
          <a:p>
            <a:r>
              <a:rPr lang="id-ID" sz="2800" dirty="0" smtClean="0"/>
              <a:t>Virus</a:t>
            </a:r>
          </a:p>
          <a:p>
            <a:r>
              <a:rPr lang="id-ID" sz="2800" dirty="0" smtClean="0"/>
              <a:t>Jamur</a:t>
            </a:r>
          </a:p>
          <a:p>
            <a:r>
              <a:rPr lang="id-ID" sz="2800" dirty="0" smtClean="0"/>
              <a:t>Dll.</a:t>
            </a:r>
          </a:p>
        </p:txBody>
      </p:sp>
    </p:spTree>
    <p:extLst>
      <p:ext uri="{BB962C8B-B14F-4D97-AF65-F5344CB8AC3E}">
        <p14:creationId xmlns:p14="http://schemas.microsoft.com/office/powerpoint/2010/main" val="768966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KontaminaN vektor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306" y="2347174"/>
            <a:ext cx="9773432" cy="3615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d-ID" sz="3200" dirty="0" smtClean="0"/>
              <a:t>Binatang yang dapat menyebarkan penyakit pada makanan. Seperti:</a:t>
            </a:r>
          </a:p>
          <a:p>
            <a:r>
              <a:rPr lang="id-ID" sz="3200" dirty="0" smtClean="0"/>
              <a:t>Kecoa</a:t>
            </a:r>
          </a:p>
          <a:p>
            <a:r>
              <a:rPr lang="id-ID" sz="3200" dirty="0" smtClean="0"/>
              <a:t>Tikus</a:t>
            </a:r>
          </a:p>
          <a:p>
            <a:r>
              <a:rPr lang="id-ID" sz="3200" dirty="0" smtClean="0"/>
              <a:t>Lalat</a:t>
            </a:r>
          </a:p>
          <a:p>
            <a:r>
              <a:rPr lang="id-ID" sz="3200" dirty="0" smtClean="0"/>
              <a:t>Dll.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431175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Sumber kontaminasi makanan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9" y="2347174"/>
            <a:ext cx="8534400" cy="3615267"/>
          </a:xfrm>
        </p:spPr>
        <p:txBody>
          <a:bodyPr/>
          <a:lstStyle/>
          <a:p>
            <a:r>
              <a:rPr lang="id-ID" dirty="0" smtClean="0"/>
              <a:t>Pengolah makanan</a:t>
            </a:r>
          </a:p>
          <a:p>
            <a:r>
              <a:rPr lang="id-ID" dirty="0" smtClean="0"/>
              <a:t>Peralatan makanan</a:t>
            </a:r>
          </a:p>
          <a:p>
            <a:r>
              <a:rPr lang="id-ID" dirty="0" smtClean="0"/>
              <a:t>Tempat pengolahan makanan</a:t>
            </a:r>
          </a:p>
          <a:p>
            <a:r>
              <a:rPr lang="id-ID" dirty="0" smtClean="0"/>
              <a:t>Bahan mentah/olahan</a:t>
            </a:r>
          </a:p>
          <a:p>
            <a:r>
              <a:rPr lang="id-ID" dirty="0" smtClean="0"/>
              <a:t>Bahan makanan tambahan</a:t>
            </a:r>
          </a:p>
        </p:txBody>
      </p:sp>
    </p:spTree>
    <p:extLst>
      <p:ext uri="{BB962C8B-B14F-4D97-AF65-F5344CB8AC3E}">
        <p14:creationId xmlns:p14="http://schemas.microsoft.com/office/powerpoint/2010/main" val="4163947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1655" y="185788"/>
            <a:ext cx="8534400" cy="1507067"/>
          </a:xfrm>
        </p:spPr>
        <p:txBody>
          <a:bodyPr/>
          <a:lstStyle/>
          <a:p>
            <a:r>
              <a:rPr lang="id-ID" dirty="0" smtClean="0"/>
              <a:t>Proses kontaminasi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759" y="2347174"/>
            <a:ext cx="8534400" cy="3615267"/>
          </a:xfrm>
        </p:spPr>
        <p:txBody>
          <a:bodyPr>
            <a:normAutofit/>
          </a:bodyPr>
          <a:lstStyle/>
          <a:p>
            <a:r>
              <a:rPr lang="id-ID" sz="4000" dirty="0" smtClean="0"/>
              <a:t>Kontaminasi langsung</a:t>
            </a:r>
          </a:p>
          <a:p>
            <a:r>
              <a:rPr lang="id-ID" sz="4000" dirty="0" smtClean="0"/>
              <a:t>Kontaminasi silang</a:t>
            </a:r>
          </a:p>
          <a:p>
            <a:r>
              <a:rPr lang="id-ID" sz="4000" b="1" dirty="0" smtClean="0"/>
              <a:t>Kontaminasi ulang</a:t>
            </a:r>
            <a:endParaRPr lang="id-ID" sz="4000" b="1" dirty="0"/>
          </a:p>
        </p:txBody>
      </p:sp>
    </p:spTree>
    <p:extLst>
      <p:ext uri="{BB962C8B-B14F-4D97-AF65-F5344CB8AC3E}">
        <p14:creationId xmlns:p14="http://schemas.microsoft.com/office/powerpoint/2010/main" val="8083711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</Template>
  <TotalTime>1495</TotalTime>
  <Words>293</Words>
  <Application>Microsoft Office PowerPoint</Application>
  <PresentationFormat>Custom</PresentationFormat>
  <Paragraphs>60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Theme4</vt:lpstr>
      <vt:lpstr>PowerPoint Presentation</vt:lpstr>
      <vt:lpstr>KONTAMINASI</vt:lpstr>
      <vt:lpstr>Jenis kontaminan makanan</vt:lpstr>
      <vt:lpstr>Kontaminan fisik</vt:lpstr>
      <vt:lpstr>Kontaminan kimia</vt:lpstr>
      <vt:lpstr>KontaminaN biologi</vt:lpstr>
      <vt:lpstr>KontaminaN vektor</vt:lpstr>
      <vt:lpstr>Sumber kontaminasi makanan</vt:lpstr>
      <vt:lpstr>Proses kontaminasi</vt:lpstr>
      <vt:lpstr>Kontaminasi langsung</vt:lpstr>
      <vt:lpstr>Kontaminasi silang</vt:lpstr>
      <vt:lpstr>Kontaminasi ulang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Kontaminasi makanan dan minuman</dc:title>
  <dc:creator>user</dc:creator>
  <cp:lastModifiedBy>Ahmad Irfandi</cp:lastModifiedBy>
  <cp:revision>9</cp:revision>
  <dcterms:created xsi:type="dcterms:W3CDTF">2017-09-30T05:54:04Z</dcterms:created>
  <dcterms:modified xsi:type="dcterms:W3CDTF">2018-10-30T07:49:19Z</dcterms:modified>
</cp:coreProperties>
</file>