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72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11F79-4F4D-4797-BBAC-5D2A990FD953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BBF99943-991B-495D-901E-AB6559AEB1F0}">
      <dgm:prSet phldrT="[Text]"/>
      <dgm:spPr/>
      <dgm:t>
        <a:bodyPr/>
        <a:lstStyle/>
        <a:p>
          <a:r>
            <a:rPr lang="id-ID" dirty="0" smtClean="0"/>
            <a:t>makanan</a:t>
          </a:r>
          <a:endParaRPr lang="id-ID" dirty="0"/>
        </a:p>
      </dgm:t>
    </dgm:pt>
    <dgm:pt modelId="{287C5871-171C-4A7B-A67B-825B0E7074C5}" type="parTrans" cxnId="{3C3194F6-F638-49EE-AB5C-AEDD5A150060}">
      <dgm:prSet/>
      <dgm:spPr/>
      <dgm:t>
        <a:bodyPr/>
        <a:lstStyle/>
        <a:p>
          <a:endParaRPr lang="id-ID"/>
        </a:p>
      </dgm:t>
    </dgm:pt>
    <dgm:pt modelId="{FAAFDB38-E160-4277-8230-43043AACC943}" type="sibTrans" cxnId="{3C3194F6-F638-49EE-AB5C-AEDD5A150060}">
      <dgm:prSet/>
      <dgm:spPr/>
      <dgm:t>
        <a:bodyPr/>
        <a:lstStyle/>
        <a:p>
          <a:endParaRPr lang="id-ID"/>
        </a:p>
      </dgm:t>
    </dgm:pt>
    <dgm:pt modelId="{B9DD2E81-ED31-40CC-8375-CF6DABBC6689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dirty="0" smtClean="0"/>
            <a:t>Penjamah makanan</a:t>
          </a:r>
          <a:endParaRPr lang="id-ID" dirty="0"/>
        </a:p>
      </dgm:t>
    </dgm:pt>
    <dgm:pt modelId="{C4A92602-FB78-4126-8B88-1D143FF10727}" type="parTrans" cxnId="{D090CA55-9EFB-4B39-B998-84473BDF576E}">
      <dgm:prSet/>
      <dgm:spPr/>
      <dgm:t>
        <a:bodyPr/>
        <a:lstStyle/>
        <a:p>
          <a:endParaRPr lang="id-ID"/>
        </a:p>
      </dgm:t>
    </dgm:pt>
    <dgm:pt modelId="{B765D7E3-D1B5-4347-AD50-0810586BD136}" type="sibTrans" cxnId="{D090CA55-9EFB-4B39-B998-84473BDF576E}">
      <dgm:prSet/>
      <dgm:spPr/>
      <dgm:t>
        <a:bodyPr/>
        <a:lstStyle/>
        <a:p>
          <a:endParaRPr lang="id-ID"/>
        </a:p>
      </dgm:t>
    </dgm:pt>
    <dgm:pt modelId="{00375B27-CCFC-4660-BF2F-58BFAD5B42E8}">
      <dgm:prSet phldrT="[Text]"/>
      <dgm:spPr/>
      <dgm:t>
        <a:bodyPr/>
        <a:lstStyle/>
        <a:p>
          <a:r>
            <a:rPr lang="id-ID" dirty="0" smtClean="0"/>
            <a:t>Air tercemar</a:t>
          </a:r>
          <a:endParaRPr lang="id-ID" dirty="0"/>
        </a:p>
      </dgm:t>
    </dgm:pt>
    <dgm:pt modelId="{E8E60835-026B-451D-BA12-A085FA955A6A}" type="parTrans" cxnId="{895E156A-B5A6-4943-BBF2-E1BD20C97EAF}">
      <dgm:prSet/>
      <dgm:spPr/>
      <dgm:t>
        <a:bodyPr/>
        <a:lstStyle/>
        <a:p>
          <a:endParaRPr lang="id-ID"/>
        </a:p>
      </dgm:t>
    </dgm:pt>
    <dgm:pt modelId="{BB01C92B-521C-4713-8217-AFC6CEED0D69}" type="sibTrans" cxnId="{895E156A-B5A6-4943-BBF2-E1BD20C97EAF}">
      <dgm:prSet/>
      <dgm:spPr/>
      <dgm:t>
        <a:bodyPr/>
        <a:lstStyle/>
        <a:p>
          <a:endParaRPr lang="id-ID"/>
        </a:p>
      </dgm:t>
    </dgm:pt>
    <dgm:pt modelId="{B8455896-F557-4A09-8AA3-B060AE0CB75E}">
      <dgm:prSet phldrT="[Text]"/>
      <dgm:spPr/>
      <dgm:t>
        <a:bodyPr/>
        <a:lstStyle/>
        <a:p>
          <a:r>
            <a:rPr lang="id-ID" dirty="0" smtClean="0"/>
            <a:t>Peralatan masak</a:t>
          </a:r>
          <a:endParaRPr lang="id-ID" dirty="0"/>
        </a:p>
      </dgm:t>
    </dgm:pt>
    <dgm:pt modelId="{FC2F2B83-0F04-4299-8D1A-B883AE9E53CF}" type="parTrans" cxnId="{6DAED44F-0A8F-4A56-9CFE-E46037C01456}">
      <dgm:prSet/>
      <dgm:spPr/>
      <dgm:t>
        <a:bodyPr/>
        <a:lstStyle/>
        <a:p>
          <a:endParaRPr lang="id-ID"/>
        </a:p>
      </dgm:t>
    </dgm:pt>
    <dgm:pt modelId="{8F42EA78-C46F-4FAD-AA73-51D10E61384D}" type="sibTrans" cxnId="{6DAED44F-0A8F-4A56-9CFE-E46037C01456}">
      <dgm:prSet/>
      <dgm:spPr/>
      <dgm:t>
        <a:bodyPr/>
        <a:lstStyle/>
        <a:p>
          <a:endParaRPr lang="id-ID"/>
        </a:p>
      </dgm:t>
    </dgm:pt>
    <dgm:pt modelId="{FB768BAB-4849-4117-8D07-0FEA44609084}">
      <dgm:prSet phldrT="[Text]"/>
      <dgm:spPr/>
      <dgm:t>
        <a:bodyPr/>
        <a:lstStyle/>
        <a:p>
          <a:r>
            <a:rPr lang="id-ID" dirty="0" smtClean="0"/>
            <a:t>Binatang peliharaan</a:t>
          </a:r>
          <a:endParaRPr lang="id-ID" dirty="0"/>
        </a:p>
      </dgm:t>
    </dgm:pt>
    <dgm:pt modelId="{164E500E-61E9-47EE-A6E4-5CE1DB940C50}" type="parTrans" cxnId="{FC77B0FA-B8E7-4D58-BDA2-17DC478E4A86}">
      <dgm:prSet/>
      <dgm:spPr/>
      <dgm:t>
        <a:bodyPr/>
        <a:lstStyle/>
        <a:p>
          <a:endParaRPr lang="id-ID"/>
        </a:p>
      </dgm:t>
    </dgm:pt>
    <dgm:pt modelId="{27E7A4DB-6FDB-4B21-87F4-F214080E7C58}" type="sibTrans" cxnId="{FC77B0FA-B8E7-4D58-BDA2-17DC478E4A86}">
      <dgm:prSet/>
      <dgm:spPr/>
      <dgm:t>
        <a:bodyPr/>
        <a:lstStyle/>
        <a:p>
          <a:endParaRPr lang="id-ID"/>
        </a:p>
      </dgm:t>
    </dgm:pt>
    <dgm:pt modelId="{AF59C346-8767-49F3-AE41-66BA061C0290}">
      <dgm:prSet phldrT="[Text]"/>
      <dgm:spPr/>
      <dgm:t>
        <a:bodyPr/>
        <a:lstStyle/>
        <a:p>
          <a:r>
            <a:rPr lang="id-ID" dirty="0" smtClean="0"/>
            <a:t>Lalat, hama</a:t>
          </a:r>
          <a:endParaRPr lang="id-ID" dirty="0"/>
        </a:p>
      </dgm:t>
    </dgm:pt>
    <dgm:pt modelId="{6D8021C8-BD28-4CF4-A090-B8AD25EC363B}" type="parTrans" cxnId="{8E0AE3F7-DA55-4ED1-861A-D2AFF81D3F45}">
      <dgm:prSet/>
      <dgm:spPr/>
      <dgm:t>
        <a:bodyPr/>
        <a:lstStyle/>
        <a:p>
          <a:endParaRPr lang="id-ID"/>
        </a:p>
      </dgm:t>
    </dgm:pt>
    <dgm:pt modelId="{F21519F2-0AF1-4E03-B842-FDC474DBCB05}" type="sibTrans" cxnId="{8E0AE3F7-DA55-4ED1-861A-D2AFF81D3F45}">
      <dgm:prSet/>
      <dgm:spPr/>
      <dgm:t>
        <a:bodyPr/>
        <a:lstStyle/>
        <a:p>
          <a:endParaRPr lang="id-ID"/>
        </a:p>
      </dgm:t>
    </dgm:pt>
    <dgm:pt modelId="{516D9F03-174D-4505-B2A8-8642FA909935}">
      <dgm:prSet phldrT="[Text]"/>
      <dgm:spPr/>
      <dgm:t>
        <a:bodyPr/>
        <a:lstStyle/>
        <a:p>
          <a:r>
            <a:rPr lang="id-ID" dirty="0" smtClean="0"/>
            <a:t>Tinja manusia dan hewan</a:t>
          </a:r>
          <a:endParaRPr lang="id-ID" dirty="0"/>
        </a:p>
      </dgm:t>
    </dgm:pt>
    <dgm:pt modelId="{7F395DB4-5ECB-43F2-8297-C02148769971}" type="parTrans" cxnId="{191B9EDD-D0B7-4E32-A545-60A62EAB3DFF}">
      <dgm:prSet/>
      <dgm:spPr/>
      <dgm:t>
        <a:bodyPr/>
        <a:lstStyle/>
        <a:p>
          <a:endParaRPr lang="id-ID"/>
        </a:p>
      </dgm:t>
    </dgm:pt>
    <dgm:pt modelId="{E20BA3E5-3A72-455F-9212-264E81A28F63}" type="sibTrans" cxnId="{191B9EDD-D0B7-4E32-A545-60A62EAB3DFF}">
      <dgm:prSet/>
      <dgm:spPr/>
      <dgm:t>
        <a:bodyPr/>
        <a:lstStyle/>
        <a:p>
          <a:endParaRPr lang="id-ID"/>
        </a:p>
      </dgm:t>
    </dgm:pt>
    <dgm:pt modelId="{CA42284C-4E5A-4079-B614-C919F80CCF29}" type="pres">
      <dgm:prSet presAssocID="{5A111F79-4F4D-4797-BBAC-5D2A990FD95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3F90D92-BAD1-4F2D-892F-9556F6233CA4}" type="pres">
      <dgm:prSet presAssocID="{BBF99943-991B-495D-901E-AB6559AEB1F0}" presName="centerShape" presStyleLbl="node0" presStyleIdx="0" presStyleCnt="1"/>
      <dgm:spPr/>
      <dgm:t>
        <a:bodyPr/>
        <a:lstStyle/>
        <a:p>
          <a:endParaRPr lang="id-ID"/>
        </a:p>
      </dgm:t>
    </dgm:pt>
    <dgm:pt modelId="{F1F2E412-4511-4C89-978A-8B6648DA89A7}" type="pres">
      <dgm:prSet presAssocID="{C4A92602-FB78-4126-8B88-1D143FF10727}" presName="Name9" presStyleLbl="parChTrans1D2" presStyleIdx="0" presStyleCnt="6"/>
      <dgm:spPr/>
      <dgm:t>
        <a:bodyPr/>
        <a:lstStyle/>
        <a:p>
          <a:endParaRPr lang="id-ID"/>
        </a:p>
      </dgm:t>
    </dgm:pt>
    <dgm:pt modelId="{03B9E494-F831-4247-BBF0-19D9B267C6C0}" type="pres">
      <dgm:prSet presAssocID="{C4A92602-FB78-4126-8B88-1D143FF10727}" presName="connTx" presStyleLbl="parChTrans1D2" presStyleIdx="0" presStyleCnt="6"/>
      <dgm:spPr/>
      <dgm:t>
        <a:bodyPr/>
        <a:lstStyle/>
        <a:p>
          <a:endParaRPr lang="id-ID"/>
        </a:p>
      </dgm:t>
    </dgm:pt>
    <dgm:pt modelId="{48546DFA-BFF6-41D0-B051-16C204949C32}" type="pres">
      <dgm:prSet presAssocID="{B9DD2E81-ED31-40CC-8375-CF6DABBC6689}" presName="node" presStyleLbl="node1" presStyleIdx="0" presStyleCnt="6" custScaleX="13800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43C75A-E36F-477C-9997-FDF2DBBB08C6}" type="pres">
      <dgm:prSet presAssocID="{6D8021C8-BD28-4CF4-A090-B8AD25EC363B}" presName="Name9" presStyleLbl="parChTrans1D2" presStyleIdx="1" presStyleCnt="6"/>
      <dgm:spPr/>
      <dgm:t>
        <a:bodyPr/>
        <a:lstStyle/>
        <a:p>
          <a:endParaRPr lang="id-ID"/>
        </a:p>
      </dgm:t>
    </dgm:pt>
    <dgm:pt modelId="{DBB6618B-4530-47F1-9962-21BFE2950508}" type="pres">
      <dgm:prSet presAssocID="{6D8021C8-BD28-4CF4-A090-B8AD25EC363B}" presName="connTx" presStyleLbl="parChTrans1D2" presStyleIdx="1" presStyleCnt="6"/>
      <dgm:spPr/>
      <dgm:t>
        <a:bodyPr/>
        <a:lstStyle/>
        <a:p>
          <a:endParaRPr lang="id-ID"/>
        </a:p>
      </dgm:t>
    </dgm:pt>
    <dgm:pt modelId="{D3A91754-F1DB-41BA-9E55-9C8294F9CB11}" type="pres">
      <dgm:prSet presAssocID="{AF59C346-8767-49F3-AE41-66BA061C0290}" presName="node" presStyleLbl="node1" presStyleIdx="1" presStyleCnt="6" custScaleX="155429" custRadScaleRad="119650" custRadScaleInc="3613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3F64D1-C981-4C38-A314-6EAD77021BE0}" type="pres">
      <dgm:prSet presAssocID="{E8E60835-026B-451D-BA12-A085FA955A6A}" presName="Name9" presStyleLbl="parChTrans1D2" presStyleIdx="2" presStyleCnt="6"/>
      <dgm:spPr/>
      <dgm:t>
        <a:bodyPr/>
        <a:lstStyle/>
        <a:p>
          <a:endParaRPr lang="id-ID"/>
        </a:p>
      </dgm:t>
    </dgm:pt>
    <dgm:pt modelId="{1E4912C7-9C8B-436A-8396-3C5CFB8BBB11}" type="pres">
      <dgm:prSet presAssocID="{E8E60835-026B-451D-BA12-A085FA955A6A}" presName="connTx" presStyleLbl="parChTrans1D2" presStyleIdx="2" presStyleCnt="6"/>
      <dgm:spPr/>
      <dgm:t>
        <a:bodyPr/>
        <a:lstStyle/>
        <a:p>
          <a:endParaRPr lang="id-ID"/>
        </a:p>
      </dgm:t>
    </dgm:pt>
    <dgm:pt modelId="{F1CBB23B-B57D-44E2-9BEC-C84139F4429B}" type="pres">
      <dgm:prSet presAssocID="{00375B27-CCFC-4660-BF2F-58BFAD5B42E8}" presName="node" presStyleLbl="node1" presStyleIdx="2" presStyleCnt="6" custScaleX="163800" custRadScaleRad="104507" custRadScaleInc="-2480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44797E7-7740-4E14-ABE7-09BAB5490CCD}" type="pres">
      <dgm:prSet presAssocID="{FC2F2B83-0F04-4299-8D1A-B883AE9E53CF}" presName="Name9" presStyleLbl="parChTrans1D2" presStyleIdx="3" presStyleCnt="6"/>
      <dgm:spPr/>
      <dgm:t>
        <a:bodyPr/>
        <a:lstStyle/>
        <a:p>
          <a:endParaRPr lang="id-ID"/>
        </a:p>
      </dgm:t>
    </dgm:pt>
    <dgm:pt modelId="{D9AC0A02-538D-4BA0-A172-DEEDCEC28924}" type="pres">
      <dgm:prSet presAssocID="{FC2F2B83-0F04-4299-8D1A-B883AE9E53CF}" presName="connTx" presStyleLbl="parChTrans1D2" presStyleIdx="3" presStyleCnt="6"/>
      <dgm:spPr/>
      <dgm:t>
        <a:bodyPr/>
        <a:lstStyle/>
        <a:p>
          <a:endParaRPr lang="id-ID"/>
        </a:p>
      </dgm:t>
    </dgm:pt>
    <dgm:pt modelId="{1F9AD7AF-8B0E-4118-A85D-B086F476981E}" type="pres">
      <dgm:prSet presAssocID="{B8455896-F557-4A09-8AA3-B060AE0CB75E}" presName="node" presStyleLbl="node1" presStyleIdx="3" presStyleCnt="6" custScaleX="184946" custRadScaleRad="958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3CC102-8803-462B-B517-393470CDD0A1}" type="pres">
      <dgm:prSet presAssocID="{164E500E-61E9-47EE-A6E4-5CE1DB940C50}" presName="Name9" presStyleLbl="parChTrans1D2" presStyleIdx="4" presStyleCnt="6"/>
      <dgm:spPr/>
      <dgm:t>
        <a:bodyPr/>
        <a:lstStyle/>
        <a:p>
          <a:endParaRPr lang="id-ID"/>
        </a:p>
      </dgm:t>
    </dgm:pt>
    <dgm:pt modelId="{B581D9E9-8620-40E4-ACCA-977759DB0B10}" type="pres">
      <dgm:prSet presAssocID="{164E500E-61E9-47EE-A6E4-5CE1DB940C50}" presName="connTx" presStyleLbl="parChTrans1D2" presStyleIdx="4" presStyleCnt="6"/>
      <dgm:spPr/>
      <dgm:t>
        <a:bodyPr/>
        <a:lstStyle/>
        <a:p>
          <a:endParaRPr lang="id-ID"/>
        </a:p>
      </dgm:t>
    </dgm:pt>
    <dgm:pt modelId="{262F5D97-DEFF-42B4-9F21-9979773736CB}" type="pres">
      <dgm:prSet presAssocID="{FB768BAB-4849-4117-8D07-0FEA44609084}" presName="node" presStyleLbl="node1" presStyleIdx="4" presStyleCnt="6" custScaleX="174208" custRadScaleRad="110822" custRadScaleInc="3234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6A6B04A-208E-4FBE-95A7-794E47567E72}" type="pres">
      <dgm:prSet presAssocID="{7F395DB4-5ECB-43F2-8297-C02148769971}" presName="Name9" presStyleLbl="parChTrans1D2" presStyleIdx="5" presStyleCnt="6"/>
      <dgm:spPr/>
      <dgm:t>
        <a:bodyPr/>
        <a:lstStyle/>
        <a:p>
          <a:endParaRPr lang="id-ID"/>
        </a:p>
      </dgm:t>
    </dgm:pt>
    <dgm:pt modelId="{46845FFB-B63D-431D-BCC5-607AA16EDCB0}" type="pres">
      <dgm:prSet presAssocID="{7F395DB4-5ECB-43F2-8297-C02148769971}" presName="connTx" presStyleLbl="parChTrans1D2" presStyleIdx="5" presStyleCnt="6"/>
      <dgm:spPr/>
      <dgm:t>
        <a:bodyPr/>
        <a:lstStyle/>
        <a:p>
          <a:endParaRPr lang="id-ID"/>
        </a:p>
      </dgm:t>
    </dgm:pt>
    <dgm:pt modelId="{02544A31-C94C-459C-A8EA-F670937AD5D8}" type="pres">
      <dgm:prSet presAssocID="{516D9F03-174D-4505-B2A8-8642FA909935}" presName="node" presStyleLbl="node1" presStyleIdx="5" presStyleCnt="6" custScaleX="153545" custRadScaleRad="102779" custRadScaleInc="-1335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D97AF58-1807-4E0C-A85F-01DBF6AFF493}" type="presOf" srcId="{7F395DB4-5ECB-43F2-8297-C02148769971}" destId="{76A6B04A-208E-4FBE-95A7-794E47567E72}" srcOrd="0" destOrd="0" presId="urn:microsoft.com/office/officeart/2005/8/layout/radial1"/>
    <dgm:cxn modelId="{FC77B0FA-B8E7-4D58-BDA2-17DC478E4A86}" srcId="{BBF99943-991B-495D-901E-AB6559AEB1F0}" destId="{FB768BAB-4849-4117-8D07-0FEA44609084}" srcOrd="4" destOrd="0" parTransId="{164E500E-61E9-47EE-A6E4-5CE1DB940C50}" sibTransId="{27E7A4DB-6FDB-4B21-87F4-F214080E7C58}"/>
    <dgm:cxn modelId="{81F00B3C-0277-42E4-871B-BC78CA768CD7}" type="presOf" srcId="{C4A92602-FB78-4126-8B88-1D143FF10727}" destId="{03B9E494-F831-4247-BBF0-19D9B267C6C0}" srcOrd="1" destOrd="0" presId="urn:microsoft.com/office/officeart/2005/8/layout/radial1"/>
    <dgm:cxn modelId="{895E156A-B5A6-4943-BBF2-E1BD20C97EAF}" srcId="{BBF99943-991B-495D-901E-AB6559AEB1F0}" destId="{00375B27-CCFC-4660-BF2F-58BFAD5B42E8}" srcOrd="2" destOrd="0" parTransId="{E8E60835-026B-451D-BA12-A085FA955A6A}" sibTransId="{BB01C92B-521C-4713-8217-AFC6CEED0D69}"/>
    <dgm:cxn modelId="{8146F681-52F2-4EE6-957E-FB325682CCB7}" type="presOf" srcId="{FC2F2B83-0F04-4299-8D1A-B883AE9E53CF}" destId="{144797E7-7740-4E14-ABE7-09BAB5490CCD}" srcOrd="0" destOrd="0" presId="urn:microsoft.com/office/officeart/2005/8/layout/radial1"/>
    <dgm:cxn modelId="{5CFE923B-EC75-4DF3-80A2-81C10C17673B}" type="presOf" srcId="{E8E60835-026B-451D-BA12-A085FA955A6A}" destId="{1E4912C7-9C8B-436A-8396-3C5CFB8BBB11}" srcOrd="1" destOrd="0" presId="urn:microsoft.com/office/officeart/2005/8/layout/radial1"/>
    <dgm:cxn modelId="{3C3194F6-F638-49EE-AB5C-AEDD5A150060}" srcId="{5A111F79-4F4D-4797-BBAC-5D2A990FD953}" destId="{BBF99943-991B-495D-901E-AB6559AEB1F0}" srcOrd="0" destOrd="0" parTransId="{287C5871-171C-4A7B-A67B-825B0E7074C5}" sibTransId="{FAAFDB38-E160-4277-8230-43043AACC943}"/>
    <dgm:cxn modelId="{63EBC6B7-BFF6-4D80-8A68-F956CDB57ACD}" type="presOf" srcId="{6D8021C8-BD28-4CF4-A090-B8AD25EC363B}" destId="{DBB6618B-4530-47F1-9962-21BFE2950508}" srcOrd="1" destOrd="0" presId="urn:microsoft.com/office/officeart/2005/8/layout/radial1"/>
    <dgm:cxn modelId="{DB6CB672-04C1-4737-8FC1-A00EAE715E28}" type="presOf" srcId="{6D8021C8-BD28-4CF4-A090-B8AD25EC363B}" destId="{3843C75A-E36F-477C-9997-FDF2DBBB08C6}" srcOrd="0" destOrd="0" presId="urn:microsoft.com/office/officeart/2005/8/layout/radial1"/>
    <dgm:cxn modelId="{8715899B-8EDA-4B46-B3AF-934B233306BB}" type="presOf" srcId="{B9DD2E81-ED31-40CC-8375-CF6DABBC6689}" destId="{48546DFA-BFF6-41D0-B051-16C204949C32}" srcOrd="0" destOrd="0" presId="urn:microsoft.com/office/officeart/2005/8/layout/radial1"/>
    <dgm:cxn modelId="{191B9EDD-D0B7-4E32-A545-60A62EAB3DFF}" srcId="{BBF99943-991B-495D-901E-AB6559AEB1F0}" destId="{516D9F03-174D-4505-B2A8-8642FA909935}" srcOrd="5" destOrd="0" parTransId="{7F395DB4-5ECB-43F2-8297-C02148769971}" sibTransId="{E20BA3E5-3A72-455F-9212-264E81A28F63}"/>
    <dgm:cxn modelId="{8E0AE3F7-DA55-4ED1-861A-D2AFF81D3F45}" srcId="{BBF99943-991B-495D-901E-AB6559AEB1F0}" destId="{AF59C346-8767-49F3-AE41-66BA061C0290}" srcOrd="1" destOrd="0" parTransId="{6D8021C8-BD28-4CF4-A090-B8AD25EC363B}" sibTransId="{F21519F2-0AF1-4E03-B842-FDC474DBCB05}"/>
    <dgm:cxn modelId="{B0CF5753-36CB-4F37-AEAF-AF975A6176CA}" type="presOf" srcId="{BBF99943-991B-495D-901E-AB6559AEB1F0}" destId="{E3F90D92-BAD1-4F2D-892F-9556F6233CA4}" srcOrd="0" destOrd="0" presId="urn:microsoft.com/office/officeart/2005/8/layout/radial1"/>
    <dgm:cxn modelId="{2BCB5E7F-4303-4CB7-839D-B910945424BF}" type="presOf" srcId="{516D9F03-174D-4505-B2A8-8642FA909935}" destId="{02544A31-C94C-459C-A8EA-F670937AD5D8}" srcOrd="0" destOrd="0" presId="urn:microsoft.com/office/officeart/2005/8/layout/radial1"/>
    <dgm:cxn modelId="{D090CA55-9EFB-4B39-B998-84473BDF576E}" srcId="{BBF99943-991B-495D-901E-AB6559AEB1F0}" destId="{B9DD2E81-ED31-40CC-8375-CF6DABBC6689}" srcOrd="0" destOrd="0" parTransId="{C4A92602-FB78-4126-8B88-1D143FF10727}" sibTransId="{B765D7E3-D1B5-4347-AD50-0810586BD136}"/>
    <dgm:cxn modelId="{D18D128B-7E38-4B6C-BC5A-F27B8996DDA9}" type="presOf" srcId="{E8E60835-026B-451D-BA12-A085FA955A6A}" destId="{3D3F64D1-C981-4C38-A314-6EAD77021BE0}" srcOrd="0" destOrd="0" presId="urn:microsoft.com/office/officeart/2005/8/layout/radial1"/>
    <dgm:cxn modelId="{8C87E15C-683F-44A6-996B-00EA23DC919E}" type="presOf" srcId="{FB768BAB-4849-4117-8D07-0FEA44609084}" destId="{262F5D97-DEFF-42B4-9F21-9979773736CB}" srcOrd="0" destOrd="0" presId="urn:microsoft.com/office/officeart/2005/8/layout/radial1"/>
    <dgm:cxn modelId="{BE903559-5F01-4929-9924-D3269E475703}" type="presOf" srcId="{164E500E-61E9-47EE-A6E4-5CE1DB940C50}" destId="{B581D9E9-8620-40E4-ACCA-977759DB0B10}" srcOrd="1" destOrd="0" presId="urn:microsoft.com/office/officeart/2005/8/layout/radial1"/>
    <dgm:cxn modelId="{AE40E28A-04EC-4E31-AF0C-DDD495ACC242}" type="presOf" srcId="{164E500E-61E9-47EE-A6E4-5CE1DB940C50}" destId="{0C3CC102-8803-462B-B517-393470CDD0A1}" srcOrd="0" destOrd="0" presId="urn:microsoft.com/office/officeart/2005/8/layout/radial1"/>
    <dgm:cxn modelId="{29BB1C19-423F-494D-9F35-3009149F817F}" type="presOf" srcId="{AF59C346-8767-49F3-AE41-66BA061C0290}" destId="{D3A91754-F1DB-41BA-9E55-9C8294F9CB11}" srcOrd="0" destOrd="0" presId="urn:microsoft.com/office/officeart/2005/8/layout/radial1"/>
    <dgm:cxn modelId="{1A3A4749-F74D-470C-943F-EDD618A109F8}" type="presOf" srcId="{C4A92602-FB78-4126-8B88-1D143FF10727}" destId="{F1F2E412-4511-4C89-978A-8B6648DA89A7}" srcOrd="0" destOrd="0" presId="urn:microsoft.com/office/officeart/2005/8/layout/radial1"/>
    <dgm:cxn modelId="{AD545754-6D54-4F98-817C-693A2963A2AC}" type="presOf" srcId="{B8455896-F557-4A09-8AA3-B060AE0CB75E}" destId="{1F9AD7AF-8B0E-4118-A85D-B086F476981E}" srcOrd="0" destOrd="0" presId="urn:microsoft.com/office/officeart/2005/8/layout/radial1"/>
    <dgm:cxn modelId="{29E491CB-7549-4F83-BC82-17B224061583}" type="presOf" srcId="{FC2F2B83-0F04-4299-8D1A-B883AE9E53CF}" destId="{D9AC0A02-538D-4BA0-A172-DEEDCEC28924}" srcOrd="1" destOrd="0" presId="urn:microsoft.com/office/officeart/2005/8/layout/radial1"/>
    <dgm:cxn modelId="{FE3C08D0-56BC-4366-890B-1C120E4902A1}" type="presOf" srcId="{00375B27-CCFC-4660-BF2F-58BFAD5B42E8}" destId="{F1CBB23B-B57D-44E2-9BEC-C84139F4429B}" srcOrd="0" destOrd="0" presId="urn:microsoft.com/office/officeart/2005/8/layout/radial1"/>
    <dgm:cxn modelId="{3CCBB9E6-E039-4828-9641-94482F92DBF3}" type="presOf" srcId="{7F395DB4-5ECB-43F2-8297-C02148769971}" destId="{46845FFB-B63D-431D-BCC5-607AA16EDCB0}" srcOrd="1" destOrd="0" presId="urn:microsoft.com/office/officeart/2005/8/layout/radial1"/>
    <dgm:cxn modelId="{6DAED44F-0A8F-4A56-9CFE-E46037C01456}" srcId="{BBF99943-991B-495D-901E-AB6559AEB1F0}" destId="{B8455896-F557-4A09-8AA3-B060AE0CB75E}" srcOrd="3" destOrd="0" parTransId="{FC2F2B83-0F04-4299-8D1A-B883AE9E53CF}" sibTransId="{8F42EA78-C46F-4FAD-AA73-51D10E61384D}"/>
    <dgm:cxn modelId="{9CE54A02-DA52-4217-BC32-4052C89FF919}" type="presOf" srcId="{5A111F79-4F4D-4797-BBAC-5D2A990FD953}" destId="{CA42284C-4E5A-4079-B614-C919F80CCF29}" srcOrd="0" destOrd="0" presId="urn:microsoft.com/office/officeart/2005/8/layout/radial1"/>
    <dgm:cxn modelId="{15F61A68-91BC-422E-B3B5-BB167A3AF4BC}" type="presParOf" srcId="{CA42284C-4E5A-4079-B614-C919F80CCF29}" destId="{E3F90D92-BAD1-4F2D-892F-9556F6233CA4}" srcOrd="0" destOrd="0" presId="urn:microsoft.com/office/officeart/2005/8/layout/radial1"/>
    <dgm:cxn modelId="{35CCE6BA-24FC-4F76-A259-502DF94A43B3}" type="presParOf" srcId="{CA42284C-4E5A-4079-B614-C919F80CCF29}" destId="{F1F2E412-4511-4C89-978A-8B6648DA89A7}" srcOrd="1" destOrd="0" presId="urn:microsoft.com/office/officeart/2005/8/layout/radial1"/>
    <dgm:cxn modelId="{B521E545-4E59-4B77-A46D-A0134C387535}" type="presParOf" srcId="{F1F2E412-4511-4C89-978A-8B6648DA89A7}" destId="{03B9E494-F831-4247-BBF0-19D9B267C6C0}" srcOrd="0" destOrd="0" presId="urn:microsoft.com/office/officeart/2005/8/layout/radial1"/>
    <dgm:cxn modelId="{100ECE28-251C-4394-90FD-7F0029C283D5}" type="presParOf" srcId="{CA42284C-4E5A-4079-B614-C919F80CCF29}" destId="{48546DFA-BFF6-41D0-B051-16C204949C32}" srcOrd="2" destOrd="0" presId="urn:microsoft.com/office/officeart/2005/8/layout/radial1"/>
    <dgm:cxn modelId="{F74324C5-CF94-4AD2-846D-8968C549450F}" type="presParOf" srcId="{CA42284C-4E5A-4079-B614-C919F80CCF29}" destId="{3843C75A-E36F-477C-9997-FDF2DBBB08C6}" srcOrd="3" destOrd="0" presId="urn:microsoft.com/office/officeart/2005/8/layout/radial1"/>
    <dgm:cxn modelId="{FD68F47B-B17D-4C81-A00E-6501541343D7}" type="presParOf" srcId="{3843C75A-E36F-477C-9997-FDF2DBBB08C6}" destId="{DBB6618B-4530-47F1-9962-21BFE2950508}" srcOrd="0" destOrd="0" presId="urn:microsoft.com/office/officeart/2005/8/layout/radial1"/>
    <dgm:cxn modelId="{E5071514-34C6-4FAF-8508-CFE7D9608990}" type="presParOf" srcId="{CA42284C-4E5A-4079-B614-C919F80CCF29}" destId="{D3A91754-F1DB-41BA-9E55-9C8294F9CB11}" srcOrd="4" destOrd="0" presId="urn:microsoft.com/office/officeart/2005/8/layout/radial1"/>
    <dgm:cxn modelId="{0E9E1CFF-DEE6-430B-959C-9DB9FE99B9ED}" type="presParOf" srcId="{CA42284C-4E5A-4079-B614-C919F80CCF29}" destId="{3D3F64D1-C981-4C38-A314-6EAD77021BE0}" srcOrd="5" destOrd="0" presId="urn:microsoft.com/office/officeart/2005/8/layout/radial1"/>
    <dgm:cxn modelId="{48D27860-F818-4E8F-B021-C7D5EA19E128}" type="presParOf" srcId="{3D3F64D1-C981-4C38-A314-6EAD77021BE0}" destId="{1E4912C7-9C8B-436A-8396-3C5CFB8BBB11}" srcOrd="0" destOrd="0" presId="urn:microsoft.com/office/officeart/2005/8/layout/radial1"/>
    <dgm:cxn modelId="{C08ADF62-C897-4ADB-AC25-33FBE3B686A2}" type="presParOf" srcId="{CA42284C-4E5A-4079-B614-C919F80CCF29}" destId="{F1CBB23B-B57D-44E2-9BEC-C84139F4429B}" srcOrd="6" destOrd="0" presId="urn:microsoft.com/office/officeart/2005/8/layout/radial1"/>
    <dgm:cxn modelId="{00D53E3B-BCCC-43B0-B01B-3C18D215D26B}" type="presParOf" srcId="{CA42284C-4E5A-4079-B614-C919F80CCF29}" destId="{144797E7-7740-4E14-ABE7-09BAB5490CCD}" srcOrd="7" destOrd="0" presId="urn:microsoft.com/office/officeart/2005/8/layout/radial1"/>
    <dgm:cxn modelId="{A7B9A785-5629-4935-98F9-ED89DCD1DE85}" type="presParOf" srcId="{144797E7-7740-4E14-ABE7-09BAB5490CCD}" destId="{D9AC0A02-538D-4BA0-A172-DEEDCEC28924}" srcOrd="0" destOrd="0" presId="urn:microsoft.com/office/officeart/2005/8/layout/radial1"/>
    <dgm:cxn modelId="{7C859DEB-89ED-44C1-AE7F-E1A81699899E}" type="presParOf" srcId="{CA42284C-4E5A-4079-B614-C919F80CCF29}" destId="{1F9AD7AF-8B0E-4118-A85D-B086F476981E}" srcOrd="8" destOrd="0" presId="urn:microsoft.com/office/officeart/2005/8/layout/radial1"/>
    <dgm:cxn modelId="{5A72CFB2-CADF-41C7-99C6-E09CEDFA8F59}" type="presParOf" srcId="{CA42284C-4E5A-4079-B614-C919F80CCF29}" destId="{0C3CC102-8803-462B-B517-393470CDD0A1}" srcOrd="9" destOrd="0" presId="urn:microsoft.com/office/officeart/2005/8/layout/radial1"/>
    <dgm:cxn modelId="{6F298030-5755-479E-986D-13D67C6D13C3}" type="presParOf" srcId="{0C3CC102-8803-462B-B517-393470CDD0A1}" destId="{B581D9E9-8620-40E4-ACCA-977759DB0B10}" srcOrd="0" destOrd="0" presId="urn:microsoft.com/office/officeart/2005/8/layout/radial1"/>
    <dgm:cxn modelId="{4D0A636D-9A28-4175-A1A8-FBF8174AE804}" type="presParOf" srcId="{CA42284C-4E5A-4079-B614-C919F80CCF29}" destId="{262F5D97-DEFF-42B4-9F21-9979773736CB}" srcOrd="10" destOrd="0" presId="urn:microsoft.com/office/officeart/2005/8/layout/radial1"/>
    <dgm:cxn modelId="{4639F9A9-DD41-4596-8702-7199CCDCD95B}" type="presParOf" srcId="{CA42284C-4E5A-4079-B614-C919F80CCF29}" destId="{76A6B04A-208E-4FBE-95A7-794E47567E72}" srcOrd="11" destOrd="0" presId="urn:microsoft.com/office/officeart/2005/8/layout/radial1"/>
    <dgm:cxn modelId="{41E492B1-5E46-433C-89F1-B5ACF8F1FAC7}" type="presParOf" srcId="{76A6B04A-208E-4FBE-95A7-794E47567E72}" destId="{46845FFB-B63D-431D-BCC5-607AA16EDCB0}" srcOrd="0" destOrd="0" presId="urn:microsoft.com/office/officeart/2005/8/layout/radial1"/>
    <dgm:cxn modelId="{AD3BF47A-9E14-4D06-B3C9-ADD5B2AC8271}" type="presParOf" srcId="{CA42284C-4E5A-4079-B614-C919F80CCF29}" destId="{02544A31-C94C-459C-A8EA-F670937AD5D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0D92-BAD1-4F2D-892F-9556F6233CA4}">
      <dsp:nvSpPr>
        <dsp:cNvPr id="0" name=""/>
        <dsp:cNvSpPr/>
      </dsp:nvSpPr>
      <dsp:spPr>
        <a:xfrm>
          <a:off x="4891523" y="1635447"/>
          <a:ext cx="1255067" cy="12550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makanan</a:t>
          </a:r>
          <a:endParaRPr lang="id-ID" sz="1800" kern="1200" dirty="0"/>
        </a:p>
      </dsp:txBody>
      <dsp:txXfrm>
        <a:off x="5075323" y="1819247"/>
        <a:ext cx="887467" cy="887467"/>
      </dsp:txXfrm>
    </dsp:sp>
    <dsp:sp modelId="{F1F2E412-4511-4C89-978A-8B6648DA89A7}">
      <dsp:nvSpPr>
        <dsp:cNvPr id="0" name=""/>
        <dsp:cNvSpPr/>
      </dsp:nvSpPr>
      <dsp:spPr>
        <a:xfrm rot="16200000">
          <a:off x="5330733" y="1436829"/>
          <a:ext cx="376647" cy="20588"/>
        </a:xfrm>
        <a:custGeom>
          <a:avLst/>
          <a:gdLst/>
          <a:ahLst/>
          <a:cxnLst/>
          <a:rect l="0" t="0" r="0" b="0"/>
          <a:pathLst>
            <a:path>
              <a:moveTo>
                <a:pt x="0" y="10294"/>
              </a:moveTo>
              <a:lnTo>
                <a:pt x="376647" y="10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509640" y="1437707"/>
        <a:ext cx="18832" cy="18832"/>
      </dsp:txXfrm>
    </dsp:sp>
    <dsp:sp modelId="{48546DFA-BFF6-41D0-B051-16C204949C32}">
      <dsp:nvSpPr>
        <dsp:cNvPr id="0" name=""/>
        <dsp:cNvSpPr/>
      </dsp:nvSpPr>
      <dsp:spPr>
        <a:xfrm>
          <a:off x="4653053" y="3733"/>
          <a:ext cx="1732005" cy="1255067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Penjamah makanan</a:t>
          </a:r>
          <a:endParaRPr lang="id-ID" sz="1600" kern="1200" dirty="0"/>
        </a:p>
      </dsp:txBody>
      <dsp:txXfrm>
        <a:off x="4906699" y="187533"/>
        <a:ext cx="1224713" cy="887467"/>
      </dsp:txXfrm>
    </dsp:sp>
    <dsp:sp modelId="{3843C75A-E36F-477C-9997-FDF2DBBB08C6}">
      <dsp:nvSpPr>
        <dsp:cNvPr id="0" name=""/>
        <dsp:cNvSpPr/>
      </dsp:nvSpPr>
      <dsp:spPr>
        <a:xfrm rot="20450502">
          <a:off x="6100307" y="1978440"/>
          <a:ext cx="416257" cy="20588"/>
        </a:xfrm>
        <a:custGeom>
          <a:avLst/>
          <a:gdLst/>
          <a:ahLst/>
          <a:cxnLst/>
          <a:rect l="0" t="0" r="0" b="0"/>
          <a:pathLst>
            <a:path>
              <a:moveTo>
                <a:pt x="0" y="10294"/>
              </a:moveTo>
              <a:lnTo>
                <a:pt x="416257" y="10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6298030" y="1978327"/>
        <a:ext cx="20812" cy="20812"/>
      </dsp:txXfrm>
    </dsp:sp>
    <dsp:sp modelId="{D3A91754-F1DB-41BA-9E55-9C8294F9CB11}">
      <dsp:nvSpPr>
        <dsp:cNvPr id="0" name=""/>
        <dsp:cNvSpPr/>
      </dsp:nvSpPr>
      <dsp:spPr>
        <a:xfrm>
          <a:off x="6387904" y="994728"/>
          <a:ext cx="1950738" cy="1255067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Lalat, hama</a:t>
          </a:r>
          <a:endParaRPr lang="id-ID" sz="1600" kern="1200" dirty="0"/>
        </a:p>
      </dsp:txBody>
      <dsp:txXfrm>
        <a:off x="6673583" y="1178528"/>
        <a:ext cx="1379380" cy="887467"/>
      </dsp:txXfrm>
    </dsp:sp>
    <dsp:sp modelId="{3D3F64D1-C981-4C38-A314-6EAD77021BE0}">
      <dsp:nvSpPr>
        <dsp:cNvPr id="0" name=""/>
        <dsp:cNvSpPr/>
      </dsp:nvSpPr>
      <dsp:spPr>
        <a:xfrm rot="1353546">
          <a:off x="6092549" y="2523642"/>
          <a:ext cx="157495" cy="20588"/>
        </a:xfrm>
        <a:custGeom>
          <a:avLst/>
          <a:gdLst/>
          <a:ahLst/>
          <a:cxnLst/>
          <a:rect l="0" t="0" r="0" b="0"/>
          <a:pathLst>
            <a:path>
              <a:moveTo>
                <a:pt x="0" y="10294"/>
              </a:moveTo>
              <a:lnTo>
                <a:pt x="157495" y="10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6167359" y="2529999"/>
        <a:ext cx="7874" cy="7874"/>
      </dsp:txXfrm>
    </dsp:sp>
    <dsp:sp modelId="{F1CBB23B-B57D-44E2-9BEC-C84139F4429B}">
      <dsp:nvSpPr>
        <dsp:cNvPr id="0" name=""/>
        <dsp:cNvSpPr/>
      </dsp:nvSpPr>
      <dsp:spPr>
        <a:xfrm>
          <a:off x="6065933" y="2289645"/>
          <a:ext cx="2055800" cy="1255067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Air tercemar</a:t>
          </a:r>
          <a:endParaRPr lang="id-ID" sz="1600" kern="1200" dirty="0"/>
        </a:p>
      </dsp:txBody>
      <dsp:txXfrm>
        <a:off x="6366998" y="2473445"/>
        <a:ext cx="1453670" cy="887467"/>
      </dsp:txXfrm>
    </dsp:sp>
    <dsp:sp modelId="{144797E7-7740-4E14-ABE7-09BAB5490CCD}">
      <dsp:nvSpPr>
        <dsp:cNvPr id="0" name=""/>
        <dsp:cNvSpPr/>
      </dsp:nvSpPr>
      <dsp:spPr>
        <a:xfrm rot="5400000">
          <a:off x="5364411" y="3034866"/>
          <a:ext cx="309289" cy="20588"/>
        </a:xfrm>
        <a:custGeom>
          <a:avLst/>
          <a:gdLst/>
          <a:ahLst/>
          <a:cxnLst/>
          <a:rect l="0" t="0" r="0" b="0"/>
          <a:pathLst>
            <a:path>
              <a:moveTo>
                <a:pt x="0" y="10294"/>
              </a:moveTo>
              <a:lnTo>
                <a:pt x="309289" y="10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511324" y="3037428"/>
        <a:ext cx="15464" cy="15464"/>
      </dsp:txXfrm>
    </dsp:sp>
    <dsp:sp modelId="{1F9AD7AF-8B0E-4118-A85D-B086F476981E}">
      <dsp:nvSpPr>
        <dsp:cNvPr id="0" name=""/>
        <dsp:cNvSpPr/>
      </dsp:nvSpPr>
      <dsp:spPr>
        <a:xfrm>
          <a:off x="4358458" y="3199805"/>
          <a:ext cx="2321197" cy="1255067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Peralatan masak</a:t>
          </a:r>
          <a:endParaRPr lang="id-ID" sz="1600" kern="1200" dirty="0"/>
        </a:p>
      </dsp:txBody>
      <dsp:txXfrm>
        <a:off x="4698389" y="3383605"/>
        <a:ext cx="1641335" cy="887467"/>
      </dsp:txXfrm>
    </dsp:sp>
    <dsp:sp modelId="{0C3CC102-8803-462B-B517-393470CDD0A1}">
      <dsp:nvSpPr>
        <dsp:cNvPr id="0" name=""/>
        <dsp:cNvSpPr/>
      </dsp:nvSpPr>
      <dsp:spPr>
        <a:xfrm rot="9582228">
          <a:off x="4735785" y="2505212"/>
          <a:ext cx="200938" cy="20588"/>
        </a:xfrm>
        <a:custGeom>
          <a:avLst/>
          <a:gdLst/>
          <a:ahLst/>
          <a:cxnLst/>
          <a:rect l="0" t="0" r="0" b="0"/>
          <a:pathLst>
            <a:path>
              <a:moveTo>
                <a:pt x="0" y="10294"/>
              </a:moveTo>
              <a:lnTo>
                <a:pt x="200938" y="10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4831230" y="2510482"/>
        <a:ext cx="10046" cy="10046"/>
      </dsp:txXfrm>
    </dsp:sp>
    <dsp:sp modelId="{262F5D97-DEFF-42B4-9F21-9979773736CB}">
      <dsp:nvSpPr>
        <dsp:cNvPr id="0" name=""/>
        <dsp:cNvSpPr/>
      </dsp:nvSpPr>
      <dsp:spPr>
        <a:xfrm>
          <a:off x="2729817" y="2262698"/>
          <a:ext cx="2186428" cy="1255067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Binatang peliharaan</a:t>
          </a:r>
          <a:endParaRPr lang="id-ID" sz="1500" kern="1200" dirty="0"/>
        </a:p>
      </dsp:txBody>
      <dsp:txXfrm>
        <a:off x="3050012" y="2446498"/>
        <a:ext cx="1546038" cy="887467"/>
      </dsp:txXfrm>
    </dsp:sp>
    <dsp:sp modelId="{76A6B04A-208E-4FBE-95A7-794E47567E72}">
      <dsp:nvSpPr>
        <dsp:cNvPr id="0" name=""/>
        <dsp:cNvSpPr/>
      </dsp:nvSpPr>
      <dsp:spPr>
        <a:xfrm rot="12359646">
          <a:off x="4773289" y="1935710"/>
          <a:ext cx="191396" cy="20588"/>
        </a:xfrm>
        <a:custGeom>
          <a:avLst/>
          <a:gdLst/>
          <a:ahLst/>
          <a:cxnLst/>
          <a:rect l="0" t="0" r="0" b="0"/>
          <a:pathLst>
            <a:path>
              <a:moveTo>
                <a:pt x="0" y="10294"/>
              </a:moveTo>
              <a:lnTo>
                <a:pt x="191396" y="102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4864202" y="1941219"/>
        <a:ext cx="9569" cy="9569"/>
      </dsp:txXfrm>
    </dsp:sp>
    <dsp:sp modelId="{02544A31-C94C-459C-A8EA-F670937AD5D8}">
      <dsp:nvSpPr>
        <dsp:cNvPr id="0" name=""/>
        <dsp:cNvSpPr/>
      </dsp:nvSpPr>
      <dsp:spPr>
        <a:xfrm>
          <a:off x="3048102" y="900428"/>
          <a:ext cx="1927093" cy="125506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Tinja manusia dan hewan</a:t>
          </a:r>
          <a:endParaRPr lang="id-ID" sz="1500" kern="1200" dirty="0"/>
        </a:p>
      </dsp:txBody>
      <dsp:txXfrm>
        <a:off x="3330318" y="1084228"/>
        <a:ext cx="1362661" cy="887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4E64875-94B9-4A50-87CA-C486F04011A5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933C020-1FF0-4922-A4D7-BA131F8E94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4"/>
            <a:ext cx="12192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4267200" y="2168526"/>
            <a:ext cx="75184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HAZARD BAWAAN MAKANAN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 smtClean="0">
                <a:solidFill>
                  <a:schemeClr val="bg1"/>
                </a:solidFill>
              </a:rPr>
              <a:t>Mayumi Nitami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>
                <a:solidFill>
                  <a:schemeClr val="bg1"/>
                </a:solidFill>
              </a:rPr>
              <a:t>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3412461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Kimiawi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Pengolahan Makanan</a:t>
            </a:r>
          </a:p>
          <a:p>
            <a:r>
              <a:rPr lang="id-ID" dirty="0" smtClean="0"/>
              <a:t>Zat Aditif</a:t>
            </a:r>
          </a:p>
          <a:p>
            <a:pPr lvl="1"/>
            <a:r>
              <a:rPr lang="id-ID" dirty="0" smtClean="0"/>
              <a:t>Pengawetan, </a:t>
            </a:r>
          </a:p>
          <a:p>
            <a:pPr lvl="1"/>
            <a:r>
              <a:rPr lang="id-ID" dirty="0" smtClean="0"/>
              <a:t>antioksidan, </a:t>
            </a:r>
          </a:p>
          <a:p>
            <a:pPr lvl="1"/>
            <a:r>
              <a:rPr lang="id-ID" dirty="0" smtClean="0"/>
              <a:t>pengatur pH, </a:t>
            </a:r>
          </a:p>
          <a:p>
            <a:pPr lvl="1"/>
            <a:r>
              <a:rPr lang="id-ID" dirty="0" smtClean="0"/>
              <a:t>warna, </a:t>
            </a:r>
          </a:p>
          <a:p>
            <a:pPr lvl="1"/>
            <a:r>
              <a:rPr lang="id-ID" dirty="0" smtClean="0"/>
              <a:t>pelembut, rasa dll</a:t>
            </a:r>
          </a:p>
          <a:p>
            <a:r>
              <a:rPr lang="id-ID" dirty="0" smtClean="0"/>
              <a:t>Timbal 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Air Minum  tempat penyimpanan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makanan kaleng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251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Kimiawi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Toksikan alami dalam Makanan</a:t>
            </a:r>
          </a:p>
          <a:p>
            <a:r>
              <a:rPr lang="id-ID" dirty="0" smtClean="0"/>
              <a:t>Singkong </a:t>
            </a:r>
            <a:r>
              <a:rPr lang="id-ID" dirty="0" smtClean="0">
                <a:sym typeface="Wingdings" panose="05000000000000000000" pitchFamily="2" charset="2"/>
              </a:rPr>
              <a:t> glukosa sianogenik  konzo</a:t>
            </a:r>
            <a:endParaRPr lang="id-ID" dirty="0" smtClean="0"/>
          </a:p>
          <a:p>
            <a:r>
              <a:rPr lang="id-ID" dirty="0" smtClean="0"/>
              <a:t>Glukosinolat </a:t>
            </a:r>
            <a:r>
              <a:rPr lang="id-ID" dirty="0" smtClean="0">
                <a:sym typeface="Wingdings" panose="05000000000000000000" pitchFamily="2" charset="2"/>
              </a:rPr>
              <a:t> kol, brokoli, lobak, selada air</a:t>
            </a:r>
            <a:endParaRPr lang="id-ID" dirty="0" smtClean="0"/>
          </a:p>
          <a:p>
            <a:pPr lvl="1"/>
            <a:r>
              <a:rPr lang="id-ID" dirty="0" smtClean="0"/>
              <a:t>Favism </a:t>
            </a:r>
            <a:r>
              <a:rPr lang="id-ID" dirty="0" smtClean="0">
                <a:sym typeface="Wingdings" panose="05000000000000000000" pitchFamily="2" charset="2"/>
              </a:rPr>
              <a:t> defisiensi enzim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Lathyrism paralis spatik pada tungkai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Solanin  kentang /polong-polongan  gastroentestinal, gangguan saraf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5451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Fisik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Benda asing yang masuk dapat menyebabkan bahaya</a:t>
            </a:r>
          </a:p>
          <a:p>
            <a:pPr lvl="1"/>
            <a:r>
              <a:rPr lang="id-ID" dirty="0" smtClean="0"/>
              <a:t>Pecahan gelas </a:t>
            </a:r>
            <a:r>
              <a:rPr lang="id-ID" dirty="0" smtClean="0">
                <a:sym typeface="Wingdings" panose="05000000000000000000" pitchFamily="2" charset="2"/>
              </a:rPr>
              <a:t> luka, tertelan</a:t>
            </a:r>
          </a:p>
          <a:p>
            <a:pPr lvl="1"/>
            <a:r>
              <a:rPr lang="id-ID" dirty="0" smtClean="0"/>
              <a:t>Batu tajam,</a:t>
            </a:r>
          </a:p>
          <a:p>
            <a:pPr lvl="1"/>
            <a:r>
              <a:rPr lang="id-ID" dirty="0" smtClean="0"/>
              <a:t>potonganLogam</a:t>
            </a:r>
          </a:p>
          <a:p>
            <a:pPr lvl="1"/>
            <a:r>
              <a:rPr lang="id-ID" dirty="0" smtClean="0"/>
              <a:t>Tulang</a:t>
            </a:r>
          </a:p>
          <a:p>
            <a:pPr lvl="1"/>
            <a:r>
              <a:rPr lang="id-ID" dirty="0" smtClean="0"/>
              <a:t>Kayu</a:t>
            </a:r>
          </a:p>
        </p:txBody>
      </p:sp>
    </p:spTree>
    <p:extLst>
      <p:ext uri="{BB962C8B-B14F-4D97-AF65-F5344CB8AC3E}">
        <p14:creationId xmlns:p14="http://schemas.microsoft.com/office/powerpoint/2010/main" val="4169390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941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Biologis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Parasit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sakit yang ditimbulkan ialah diare hingga kanker</a:t>
            </a:r>
          </a:p>
          <a:p>
            <a:pPr lvl="1"/>
            <a:r>
              <a:rPr lang="id-ID" b="1" dirty="0" smtClean="0"/>
              <a:t>Helmintes</a:t>
            </a:r>
          </a:p>
          <a:p>
            <a:pPr lvl="2"/>
            <a:r>
              <a:rPr lang="id-ID" dirty="0" smtClean="0"/>
              <a:t>Helmintes/cacing berkembang ditubuh penjamu</a:t>
            </a:r>
          </a:p>
          <a:p>
            <a:pPr lvl="2"/>
            <a:r>
              <a:rPr lang="id-ID" dirty="0" smtClean="0"/>
              <a:t>Sulit dikendalikan</a:t>
            </a:r>
          </a:p>
          <a:p>
            <a:pPr lvl="2"/>
            <a:r>
              <a:rPr lang="id-ID" dirty="0" smtClean="0"/>
              <a:t>Upaya mencegah makanan terkontaminasi dengan memasak dengan sempurna</a:t>
            </a:r>
          </a:p>
          <a:p>
            <a:pPr marL="914400" lvl="2" indent="0">
              <a:buNone/>
            </a:pPr>
            <a:r>
              <a:rPr lang="id-ID" dirty="0" smtClean="0"/>
              <a:t>Kecuali, </a:t>
            </a:r>
          </a:p>
          <a:p>
            <a:pPr lvl="2"/>
            <a:r>
              <a:rPr lang="id-ID" dirty="0" smtClean="0"/>
              <a:t>Cacing pipih hati </a:t>
            </a:r>
            <a:r>
              <a:rPr lang="id-ID" dirty="0" smtClean="0">
                <a:sym typeface="Wingdings" panose="05000000000000000000" pitchFamily="2" charset="2"/>
              </a:rPr>
              <a:t> siput air  menempel pada tanaman air</a:t>
            </a:r>
          </a:p>
          <a:p>
            <a:pPr lvl="2"/>
            <a:r>
              <a:rPr lang="id-ID" dirty="0" smtClean="0"/>
              <a:t>Cacing pita </a:t>
            </a:r>
            <a:r>
              <a:rPr lang="id-ID" dirty="0" smtClean="0">
                <a:sym typeface="Wingdings" panose="05000000000000000000" pitchFamily="2" charset="2"/>
              </a:rPr>
              <a:t> babi, sapi</a:t>
            </a:r>
          </a:p>
          <a:p>
            <a:pPr lvl="2"/>
            <a:r>
              <a:rPr lang="id-ID" i="1" dirty="0" smtClean="0">
                <a:sym typeface="Wingdings" panose="05000000000000000000" pitchFamily="2" charset="2"/>
              </a:rPr>
              <a:t>Taenia Solium, T. saginata</a:t>
            </a:r>
            <a:endParaRPr lang="id-ID" i="1" dirty="0" smtClean="0"/>
          </a:p>
          <a:p>
            <a:pPr lvl="1"/>
            <a:r>
              <a:rPr lang="id-ID" b="1" dirty="0" smtClean="0"/>
              <a:t>Protozoa</a:t>
            </a:r>
          </a:p>
          <a:p>
            <a:pPr lvl="2"/>
            <a:r>
              <a:rPr lang="id-ID" dirty="0" smtClean="0"/>
              <a:t>diakibatkan makanan yang tercemar oleh tinja</a:t>
            </a:r>
          </a:p>
          <a:p>
            <a:pPr lvl="2"/>
            <a:r>
              <a:rPr lang="id-ID" dirty="0" smtClean="0"/>
              <a:t>Protozoa dapat dihilangkan dengan pemanasan</a:t>
            </a:r>
          </a:p>
          <a:p>
            <a:pPr lvl="2"/>
            <a:r>
              <a:rPr lang="id-ID" dirty="0" smtClean="0"/>
              <a:t>Toxoplasma gondii dan Sarcocystis hominis </a:t>
            </a:r>
            <a:r>
              <a:rPr lang="id-ID" dirty="0" smtClean="0">
                <a:sym typeface="Wingdings" panose="05000000000000000000" pitchFamily="2" charset="2"/>
              </a:rPr>
              <a:t> menginfeksi hewan  makanan yang dimasak setengah matang</a:t>
            </a:r>
          </a:p>
        </p:txBody>
      </p:sp>
    </p:spTree>
    <p:extLst>
      <p:ext uri="{BB962C8B-B14F-4D97-AF65-F5344CB8AC3E}">
        <p14:creationId xmlns:p14="http://schemas.microsoft.com/office/powerpoint/2010/main" val="250754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Biologi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Virus</a:t>
            </a:r>
            <a:r>
              <a:rPr lang="id-ID" dirty="0" smtClean="0"/>
              <a:t> </a:t>
            </a:r>
            <a:r>
              <a:rPr lang="id-ID" dirty="0" smtClean="0">
                <a:sym typeface="Wingdings" panose="05000000000000000000" pitchFamily="2" charset="2"/>
              </a:rPr>
              <a:t> organisme yang sangat sederhana yang dapat mereplikasi diluar sel pejamu yang rentan dan tidak dapat berkembang pada makanan.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Makanan merupaka media penularan bagi virus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Makanan yang terkontaminasi virus  dimakan  dan berkembang ditubuh manusia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Poliomielitis, Hepatitis A</a:t>
            </a:r>
          </a:p>
        </p:txBody>
      </p:sp>
    </p:spTree>
    <p:extLst>
      <p:ext uri="{BB962C8B-B14F-4D97-AF65-F5344CB8AC3E}">
        <p14:creationId xmlns:p14="http://schemas.microsoft.com/office/powerpoint/2010/main" val="298187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Biologis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Bakteri</a:t>
            </a:r>
          </a:p>
          <a:p>
            <a:pPr marL="0" indent="0">
              <a:buNone/>
            </a:pPr>
            <a:r>
              <a:rPr lang="id-ID" dirty="0" smtClean="0"/>
              <a:t>Ada tiga faktor kunci yang umumnya menimbulkan kejadian luar biasa (KLB) foodborne illness mikrobial:</a:t>
            </a:r>
          </a:p>
          <a:p>
            <a:pPr marL="0" indent="0">
              <a:buNone/>
            </a:pPr>
            <a:endParaRPr lang="id-ID" dirty="0" smtClean="0"/>
          </a:p>
          <a:p>
            <a:pPr lvl="1"/>
            <a:r>
              <a:rPr lang="id-ID" dirty="0" smtClean="0"/>
              <a:t>Kontaminasi</a:t>
            </a:r>
          </a:p>
          <a:p>
            <a:pPr lvl="2"/>
            <a:r>
              <a:rPr lang="id-ID" dirty="0" smtClean="0"/>
              <a:t>Patogen harus ada di dalam makanan</a:t>
            </a:r>
          </a:p>
          <a:p>
            <a:pPr lvl="1"/>
            <a:r>
              <a:rPr lang="id-ID" dirty="0" smtClean="0"/>
              <a:t>Pertumbuhan</a:t>
            </a:r>
          </a:p>
          <a:p>
            <a:pPr lvl="2"/>
            <a:r>
              <a:rPr lang="id-ID" dirty="0" smtClean="0"/>
              <a:t>Bakteri patogen berkembang </a:t>
            </a:r>
            <a:r>
              <a:rPr lang="id-ID" dirty="0" smtClean="0">
                <a:sym typeface="Wingdings" panose="05000000000000000000" pitchFamily="2" charset="2"/>
              </a:rPr>
              <a:t> makanan  infeksi</a:t>
            </a:r>
            <a:endParaRPr lang="id-ID" dirty="0" smtClean="0"/>
          </a:p>
          <a:p>
            <a:pPr lvl="1"/>
            <a:r>
              <a:rPr lang="id-ID" dirty="0" smtClean="0"/>
              <a:t>Daya hidup (survival)</a:t>
            </a:r>
          </a:p>
          <a:p>
            <a:pPr lvl="2"/>
            <a:r>
              <a:rPr lang="id-ID" dirty="0" smtClean="0"/>
              <a:t>Mempertahankan hidupnya di dalam makanan</a:t>
            </a:r>
          </a:p>
        </p:txBody>
      </p:sp>
    </p:spTree>
    <p:extLst>
      <p:ext uri="{BB962C8B-B14F-4D97-AF65-F5344CB8AC3E}">
        <p14:creationId xmlns:p14="http://schemas.microsoft.com/office/powerpoint/2010/main" val="20384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Biologis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Bakteri</a:t>
            </a:r>
          </a:p>
          <a:p>
            <a:r>
              <a:rPr lang="id-ID" dirty="0" smtClean="0"/>
              <a:t>Bakteri terdapat di air, udara dan tanah</a:t>
            </a:r>
          </a:p>
          <a:p>
            <a:r>
              <a:rPr lang="id-ID" dirty="0" smtClean="0"/>
              <a:t>Bakteri yang baik pada makan </a:t>
            </a:r>
            <a:r>
              <a:rPr lang="id-ID" dirty="0" smtClean="0">
                <a:sym typeface="Wingdings" panose="05000000000000000000" pitchFamily="2" charset="2"/>
              </a:rPr>
              <a:t> fermentasi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Keju, yoghurt, daging fermentasi dll.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Bakteri yang buruk pada makanan   toksin</a:t>
            </a:r>
          </a:p>
          <a:p>
            <a:pPr lvl="1"/>
            <a:r>
              <a:rPr lang="id-ID" dirty="0" smtClean="0"/>
              <a:t>E.coli, salmonella sp, staphilococis aureus, vibrio cholerae, Clostrodium botolinum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2449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Biologis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 smtClean="0"/>
              <a:t>Bakteri</a:t>
            </a:r>
          </a:p>
          <a:p>
            <a:pPr marL="0" indent="0">
              <a:buNone/>
            </a:pPr>
            <a:r>
              <a:rPr lang="id-ID" dirty="0" smtClean="0"/>
              <a:t>Faktor yang mempengaruhi pertumbuhan mikroba</a:t>
            </a:r>
          </a:p>
          <a:p>
            <a:r>
              <a:rPr lang="id-ID" dirty="0" smtClean="0"/>
              <a:t>Ketersediaan nutrien</a:t>
            </a:r>
          </a:p>
          <a:p>
            <a:r>
              <a:rPr lang="id-ID" dirty="0" smtClean="0"/>
              <a:t>Suhu</a:t>
            </a:r>
          </a:p>
          <a:p>
            <a:r>
              <a:rPr lang="id-ID" dirty="0" smtClean="0"/>
              <a:t>pH</a:t>
            </a:r>
          </a:p>
          <a:p>
            <a:r>
              <a:rPr lang="id-ID" dirty="0" smtClean="0"/>
              <a:t>Ketersediaan air</a:t>
            </a:r>
          </a:p>
          <a:p>
            <a:r>
              <a:rPr lang="id-ID" dirty="0" smtClean="0"/>
              <a:t>Oksigen </a:t>
            </a:r>
          </a:p>
          <a:p>
            <a:r>
              <a:rPr lang="id-ID" dirty="0" smtClean="0"/>
              <a:t>Agens antimikroba</a:t>
            </a:r>
          </a:p>
          <a:p>
            <a:r>
              <a:rPr lang="id-ID" dirty="0" smtClean="0"/>
              <a:t>waktu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8442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Sumber Kontaminasi Makanan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64416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108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Hazard Kimiawi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 smtClean="0"/>
              <a:t>Polusi Industri</a:t>
            </a:r>
          </a:p>
          <a:p>
            <a:r>
              <a:rPr lang="id-ID" dirty="0" smtClean="0"/>
              <a:t>Kadmium, </a:t>
            </a:r>
          </a:p>
          <a:p>
            <a:r>
              <a:rPr lang="id-ID" dirty="0" smtClean="0"/>
              <a:t>Timbal </a:t>
            </a:r>
            <a:r>
              <a:rPr lang="id-ID" dirty="0" smtClean="0">
                <a:sym typeface="Wingdings" panose="05000000000000000000" pitchFamily="2" charset="2"/>
              </a:rPr>
              <a:t> racun kumulatif yang mempengaruhi pembentukan darah, menggangu sistem saraf dan ginjal  menurunkan kepintaran pada anak-anak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Asap kendaraan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Limbah industri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Berada di dalam tanah  menurunkan kualitas garam</a:t>
            </a:r>
            <a:endParaRPr lang="id-ID" dirty="0" smtClean="0"/>
          </a:p>
          <a:p>
            <a:r>
              <a:rPr lang="id-ID" dirty="0" smtClean="0"/>
              <a:t>PCBs</a:t>
            </a:r>
            <a:r>
              <a:rPr lang="id-ID" dirty="0"/>
              <a:t> </a:t>
            </a:r>
            <a:r>
              <a:rPr lang="id-ID" dirty="0" smtClean="0">
                <a:sym typeface="Wingdings" panose="05000000000000000000" pitchFamily="2" charset="2"/>
              </a:rPr>
              <a:t> ikan  kanker</a:t>
            </a:r>
            <a:endParaRPr lang="id-ID" dirty="0"/>
          </a:p>
          <a:p>
            <a:r>
              <a:rPr lang="id-ID" dirty="0" smtClean="0"/>
              <a:t>Merkuri </a:t>
            </a:r>
            <a:r>
              <a:rPr lang="id-ID" dirty="0" smtClean="0">
                <a:sym typeface="Wingdings" panose="05000000000000000000" pitchFamily="2" charset="2"/>
              </a:rPr>
              <a:t> kontaminan paling bahaya  anak-anak dan ibu hamil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Merusak saraf pusat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Terdapat di ikan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Merkuri pada ikan  </a:t>
            </a:r>
            <a:r>
              <a:rPr lang="id-ID" i="1" dirty="0" smtClean="0">
                <a:sym typeface="Wingdings" panose="05000000000000000000" pitchFamily="2" charset="2"/>
              </a:rPr>
              <a:t>methylmercury  bakteri</a:t>
            </a:r>
          </a:p>
        </p:txBody>
      </p:sp>
    </p:spTree>
    <p:extLst>
      <p:ext uri="{BB962C8B-B14F-4D97-AF65-F5344CB8AC3E}">
        <p14:creationId xmlns:p14="http://schemas.microsoft.com/office/powerpoint/2010/main" val="240273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Hazad Kimiawi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Kegiatan Pertanian</a:t>
            </a:r>
          </a:p>
          <a:p>
            <a:r>
              <a:rPr lang="id-ID" dirty="0" smtClean="0"/>
              <a:t>Residu pestisida</a:t>
            </a:r>
          </a:p>
          <a:p>
            <a:pPr lvl="1"/>
            <a:r>
              <a:rPr lang="id-ID" dirty="0" smtClean="0"/>
              <a:t>DDT, aldrin, dieldrin, organoklorin</a:t>
            </a:r>
          </a:p>
          <a:p>
            <a:r>
              <a:rPr lang="id-ID" dirty="0" smtClean="0"/>
              <a:t>Obat hewan</a:t>
            </a:r>
          </a:p>
          <a:p>
            <a:pPr lvl="1"/>
            <a:r>
              <a:rPr lang="id-ID" dirty="0" smtClean="0"/>
              <a:t>Hormon bovine somatotropin (BST)</a:t>
            </a:r>
          </a:p>
          <a:p>
            <a:pPr lvl="1"/>
            <a:r>
              <a:rPr lang="id-ID" dirty="0" smtClean="0"/>
              <a:t>Antibiotik </a:t>
            </a:r>
            <a:r>
              <a:rPr lang="id-ID" dirty="0" smtClean="0">
                <a:sym typeface="Wingdings" panose="05000000000000000000" pitchFamily="2" charset="2"/>
              </a:rPr>
              <a:t> daging hewan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Menyebabkan alergi, resisten antibiotik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Antibiotik dalam susu  menurunkan kualitas susu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9244319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1614</TotalTime>
  <Words>453</Words>
  <Application>Microsoft Office PowerPoint</Application>
  <PresentationFormat>Custom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Theme4</vt:lpstr>
      <vt:lpstr>PowerPoint Presentation</vt:lpstr>
      <vt:lpstr>Hazard Biologis</vt:lpstr>
      <vt:lpstr>Hazard Biologi</vt:lpstr>
      <vt:lpstr>Hazard Biologis</vt:lpstr>
      <vt:lpstr>Hazard Biologis</vt:lpstr>
      <vt:lpstr>Hazard Biologis</vt:lpstr>
      <vt:lpstr>Sumber Sumber Kontaminasi Makanan</vt:lpstr>
      <vt:lpstr>Hazard Kimiawi</vt:lpstr>
      <vt:lpstr>Hazad Kimiawi</vt:lpstr>
      <vt:lpstr>Hazard Kimiawi</vt:lpstr>
      <vt:lpstr>Hazard Kimiawi</vt:lpstr>
      <vt:lpstr>Hazard Fisik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 Bawaan Makanan`</dc:title>
  <dc:creator>user</dc:creator>
  <cp:lastModifiedBy>Ahmad Irfandi</cp:lastModifiedBy>
  <cp:revision>29</cp:revision>
  <dcterms:created xsi:type="dcterms:W3CDTF">2017-10-14T04:18:41Z</dcterms:created>
  <dcterms:modified xsi:type="dcterms:W3CDTF">2018-10-30T07:56:18Z</dcterms:modified>
</cp:coreProperties>
</file>