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401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9068" autoAdjust="0"/>
  </p:normalViewPr>
  <p:slideViewPr>
    <p:cSldViewPr>
      <p:cViewPr>
        <p:scale>
          <a:sx n="40" d="100"/>
          <a:sy n="40" d="100"/>
        </p:scale>
        <p:origin x="-219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20AE22-2F12-4596-B111-7512D4E0040A}" type="datetimeFigureOut">
              <a:rPr lang="id-ID"/>
              <a:pPr>
                <a:defRPr/>
              </a:pPr>
              <a:t>07/12/2017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AFA166-81F3-4314-AC18-3A379BCAC96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2795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952D0-134E-4A40-B189-745382F1BBD4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0866-FC14-400B-9914-0797645E7101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ED33-9CAE-4A94-AF42-985C99319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F570-00D0-4CC4-BDB0-2C3D9CB349E6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B346-6437-4866-83E9-FCB549D20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1D1B-4DC2-4552-B2F8-42A11263C780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BA17-D278-4BC7-9F94-956E0D205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9539-E8D5-4636-827C-78A86276B9A2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0010-6D41-4C6C-93E7-887526376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B7B6-4A3A-45E1-9BF7-6BA4EBA95B49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31BA-1DAD-4DF1-B6BE-A965B4ED8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E18B-C9AE-4558-B081-A671E9B7D8EE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D322-4272-4923-A393-617B84F4B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3C04-25F8-4957-83BC-E2A9023B3EB5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3B2B-208E-4DAF-8AA7-900642D58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B7BB-BB03-4281-BAB8-DE99EA1C3348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E74D-1EEB-477E-9B56-1B481424D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EB67-FC33-46BC-A766-F0D7B9215BB0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4CEC-F574-447B-888B-2CE4C062F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2E08-ADCF-4A96-9758-E0EF5E34FFA0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66C8-039C-440F-A4B6-F0BBF6EE2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64BA-96DD-4B1D-9D5F-39F5310E7FBB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9DAD-3F5E-4D07-A4EB-4A058EC35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66F68-5013-4DDC-AF0C-189C10E92324}" type="datetime1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42FB5A9-55A0-42AC-BDC3-1C11B4718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22625" y="41148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HIGIENE SANITASI SEKOLAH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838200" y="1981200"/>
            <a:ext cx="7786687" cy="3200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Landasan Hukum dalam Penyelenggaraan Kesehatan Lingkungan Sekolah  yaitu Kepmenkes 1429 Tahun 2006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Ada beberapa hal yang ditentukan dalam peraturan dalam menjaga kesehatan lingungan sekolah. Antara lain....</a:t>
            </a:r>
          </a:p>
        </p:txBody>
      </p:sp>
    </p:spTree>
    <p:extLst>
      <p:ext uri="{BB962C8B-B14F-4D97-AF65-F5344CB8AC3E}">
        <p14:creationId xmlns:p14="http://schemas.microsoft.com/office/powerpoint/2010/main" val="2862704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12032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1" t="38322" r="22259" b="30839"/>
          <a:stretch/>
        </p:blipFill>
        <p:spPr bwMode="auto">
          <a:xfrm>
            <a:off x="834942" y="1905000"/>
            <a:ext cx="744554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776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12032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2946" y="2051384"/>
            <a:ext cx="7411453" cy="3517232"/>
            <a:chOff x="1122947" y="1600200"/>
            <a:chExt cx="7411453" cy="3517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3" t="46086" r="21954" b="28618"/>
            <a:stretch/>
          </p:blipFill>
          <p:spPr bwMode="auto">
            <a:xfrm>
              <a:off x="1323474" y="1600200"/>
              <a:ext cx="6796881" cy="2273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5" t="46286" r="24328" b="37349"/>
            <a:stretch/>
          </p:blipFill>
          <p:spPr bwMode="auto">
            <a:xfrm>
              <a:off x="1122947" y="3810000"/>
              <a:ext cx="7411453" cy="1307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60401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 t="54605" r="23989" b="19737"/>
          <a:stretch/>
        </p:blipFill>
        <p:spPr bwMode="auto">
          <a:xfrm>
            <a:off x="1066800" y="1995236"/>
            <a:ext cx="7086599" cy="318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0372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1" t="37829" r="29723" b="14145"/>
          <a:stretch/>
        </p:blipFill>
        <p:spPr bwMode="auto">
          <a:xfrm>
            <a:off x="1371600" y="1724424"/>
            <a:ext cx="6629400" cy="406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3855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7" t="37500" r="21585" b="15460"/>
          <a:stretch/>
        </p:blipFill>
        <p:spPr bwMode="auto">
          <a:xfrm>
            <a:off x="1143000" y="1676400"/>
            <a:ext cx="736475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032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7105" r="22509" b="34540"/>
          <a:stretch/>
        </p:blipFill>
        <p:spPr bwMode="auto">
          <a:xfrm>
            <a:off x="1373855" y="1752600"/>
            <a:ext cx="6781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949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b="1" dirty="0" smtClean="0">
                <a:latin typeface="+mn-lt"/>
                <a:cs typeface="Arial" charset="0"/>
              </a:rPr>
              <a:t>Thank You</a:t>
            </a:r>
            <a:endParaRPr lang="id-ID" sz="4000" b="1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65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838200" y="1981200"/>
            <a:ext cx="7786687" cy="320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400" b="1" dirty="0" smtClean="0"/>
              <a:t>LINGKUNGAN SEKOLAH </a:t>
            </a:r>
            <a:r>
              <a:rPr lang="id-ID" sz="2400" dirty="0" smtClean="0"/>
              <a:t>adalah </a:t>
            </a:r>
            <a:r>
              <a:rPr lang="id-ID" sz="2400" dirty="0"/>
              <a:t>salah satu kesatuan lingkungan fisik, mental dan sosial dari sekolah yang memenuhi syarat-syarat kesehatan sehingga dapat mendukung proses belajar mengajar dengan baik dan menunjang proses pertumbuhan dan perkembangan murid secara optimal. </a:t>
            </a:r>
            <a:endParaRPr lang="id-ID" sz="2200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838200" y="1981200"/>
            <a:ext cx="7786687" cy="320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400" dirty="0"/>
              <a:t>Meningkatkan kemampuan hidup sehat peserta didik dalam lingkungan hidup sehat sehingga peserta didik dapat belajar, tumbuh, dan berkembang secara harmonis dan setinggi-tingginya menjadi sumber daya manusia yang </a:t>
            </a:r>
            <a:r>
              <a:rPr lang="id-ID" sz="2400" dirty="0" smtClean="0"/>
              <a:t>berkualitas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2934094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838200" y="1981200"/>
            <a:ext cx="7786687" cy="320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200" dirty="0" smtClean="0">
                <a:cs typeface="Arial" charset="0"/>
              </a:rPr>
              <a:t>Kesehatan Lingkungan di sekolah melingkupi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Promosi Kesehatan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Menjaga Kualitasi Fisik, Kimia dan Biologi Lingkungan sekolah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Penyehatan  Makanan dan Minuman Jajanan 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Penyediaan fasilitas sanitasi yang layak digunakan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Pengendalian vektor</a:t>
            </a:r>
            <a:endParaRPr lang="id-ID" sz="22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094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838200" y="1981200"/>
            <a:ext cx="7786687" cy="320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200" b="1" dirty="0" smtClean="0">
                <a:cs typeface="Arial" charset="0"/>
              </a:rPr>
              <a:t>PROMOSI KESEHATAN SEKOLAH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PHBS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Jajanan Makanan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Kebersihan lingkungan</a:t>
            </a:r>
          </a:p>
        </p:txBody>
      </p:sp>
    </p:spTree>
    <p:extLst>
      <p:ext uri="{BB962C8B-B14F-4D97-AF65-F5344CB8AC3E}">
        <p14:creationId xmlns:p14="http://schemas.microsoft.com/office/powerpoint/2010/main" val="42934094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838200" y="1981200"/>
            <a:ext cx="7786687" cy="320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200" b="1" dirty="0" smtClean="0">
                <a:cs typeface="Arial" charset="0"/>
              </a:rPr>
              <a:t>Penyehatan Kualitas Fisik, Kimia dan Biologi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Pengendalian Pencemaran Udara (Debu, Asap Rokok dll.)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Pengolahan Sampah Terpadu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Pengendalian Penyakit Menular (Typus, DBD, Malaria, Cacingan, Skabies dll)</a:t>
            </a:r>
          </a:p>
        </p:txBody>
      </p:sp>
    </p:spTree>
    <p:extLst>
      <p:ext uri="{BB962C8B-B14F-4D97-AF65-F5344CB8AC3E}">
        <p14:creationId xmlns:p14="http://schemas.microsoft.com/office/powerpoint/2010/main" val="3009712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838200" y="1981200"/>
            <a:ext cx="7786687" cy="320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200" b="1" dirty="0" smtClean="0">
                <a:cs typeface="Arial" charset="0"/>
              </a:rPr>
              <a:t>Penyehatan Makanan dan Minuman Jajanan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Pengawasan makanan dan minuman jajanan yang tidak sehat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Penyediaan kantin sehat</a:t>
            </a:r>
          </a:p>
        </p:txBody>
      </p:sp>
    </p:spTree>
    <p:extLst>
      <p:ext uri="{BB962C8B-B14F-4D97-AF65-F5344CB8AC3E}">
        <p14:creationId xmlns:p14="http://schemas.microsoft.com/office/powerpoint/2010/main" val="9407226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838200" y="1981200"/>
            <a:ext cx="7786687" cy="320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200" b="1" dirty="0" smtClean="0">
                <a:cs typeface="Arial" charset="0"/>
              </a:rPr>
              <a:t>Penyediaan Fasilitas Sanitasi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Tempat Sampah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Toilet dan septik tank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TPS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Peralatan Kebersihan, dll.</a:t>
            </a:r>
          </a:p>
        </p:txBody>
      </p:sp>
    </p:spTree>
    <p:extLst>
      <p:ext uri="{BB962C8B-B14F-4D97-AF65-F5344CB8AC3E}">
        <p14:creationId xmlns:p14="http://schemas.microsoft.com/office/powerpoint/2010/main" val="3598619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  <a:cs typeface="Arial" charset="0"/>
              </a:rPr>
              <a:t>HIGIENE SANITASI SEKOLAH</a:t>
            </a:r>
            <a:endParaRPr lang="id-ID" sz="3200" b="1" dirty="0" smtClean="0">
              <a:latin typeface="+mn-lt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838200" y="1981200"/>
            <a:ext cx="7786687" cy="320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200" b="1" dirty="0" smtClean="0">
                <a:cs typeface="Arial" charset="0"/>
              </a:rPr>
              <a:t>Pengendalian Vektor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Bebas  Jentik Nyamuk</a:t>
            </a:r>
            <a:endParaRPr lang="id-ID" sz="2200" dirty="0" smtClean="0"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Bebas  Lalat</a:t>
            </a:r>
          </a:p>
          <a:p>
            <a:pPr algn="just">
              <a:lnSpc>
                <a:spcPct val="150000"/>
              </a:lnSpc>
            </a:pPr>
            <a:r>
              <a:rPr lang="id-ID" sz="2200" dirty="0" smtClean="0">
                <a:cs typeface="Arial" charset="0"/>
              </a:rPr>
              <a:t>Melakukan Kegiatan bersih-bersih/PSN sekali seminggu</a:t>
            </a:r>
          </a:p>
          <a:p>
            <a:pPr algn="just">
              <a:lnSpc>
                <a:spcPct val="150000"/>
              </a:lnSpc>
            </a:pPr>
            <a:endParaRPr lang="id-ID" sz="22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386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275</Words>
  <Application>Microsoft Office PowerPoint</Application>
  <PresentationFormat>On-screen Show (4:3)</PresentationFormat>
  <Paragraphs>63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HIGIENE SANITASI SEKOLAH</vt:lpstr>
      <vt:lpstr>Thank You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241</cp:revision>
  <dcterms:created xsi:type="dcterms:W3CDTF">2010-08-24T06:47:44Z</dcterms:created>
  <dcterms:modified xsi:type="dcterms:W3CDTF">2017-12-07T01:34:48Z</dcterms:modified>
</cp:coreProperties>
</file>