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9068" autoAdjust="0"/>
  </p:normalViewPr>
  <p:slideViewPr>
    <p:cSldViewPr>
      <p:cViewPr>
        <p:scale>
          <a:sx n="30" d="100"/>
          <a:sy n="30" d="100"/>
        </p:scale>
        <p:origin x="-2550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20AE22-2F12-4596-B111-7512D4E0040A}" type="datetimeFigureOut">
              <a:rPr lang="id-ID"/>
              <a:pPr>
                <a:defRPr/>
              </a:pPr>
              <a:t>05/01/2018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AFA166-81F3-4314-AC18-3A379BCAC96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9489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50866-FC14-400B-9914-0797645E7101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BED33-9CAE-4A94-AF42-985C99319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3F570-00D0-4CC4-BDB0-2C3D9CB349E6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B346-6437-4866-83E9-FCB549D207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81D1B-4DC2-4552-B2F8-42A11263C780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0BA17-D278-4BC7-9F94-956E0D2059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79539-E8D5-4636-827C-78A86276B9A2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0010-6D41-4C6C-93E7-887526376F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6B7B6-4A3A-45E1-9BF7-6BA4EBA95B49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B31BA-1DAD-4DF1-B6BE-A965B4ED8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CE18B-C9AE-4558-B081-A671E9B7D8EE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ED322-4272-4923-A393-617B84F4B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93C04-25F8-4957-83BC-E2A9023B3EB5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33B2B-208E-4DAF-8AA7-900642D583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3B7BB-BB03-4281-BAB8-DE99EA1C3348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DE74D-1EEB-477E-9B56-1B481424DF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BEB67-FC33-46BC-A766-F0D7B9215BB0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84CEC-F574-447B-888B-2CE4C062F8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62E08-ADCF-4A96-9758-E0EF5E34FFA0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566C8-039C-440F-A4B6-F0BBF6EE26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64BA-96DD-4B1D-9D5F-39F5310E7FBB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79DAD-3F5E-4D07-A4EB-4A058EC354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666F68-5013-4DDC-AF0C-189C10E92324}" type="datetime1">
              <a:rPr lang="en-US"/>
              <a:pPr>
                <a:defRPr/>
              </a:pPr>
              <a:t>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42FB5A9-55A0-42AC-BDC3-1C11B4718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233135" y="3810000"/>
            <a:ext cx="5638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3600" dirty="0">
                <a:latin typeface="+mn-lt"/>
              </a:rPr>
              <a:t>Sanitasi Tempat Ibadah</a:t>
            </a:r>
            <a:endParaRPr lang="en-US" sz="36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id-ID" dirty="0" smtClean="0"/>
              <a:t>Pintu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1396752"/>
          </a:xfrm>
        </p:spPr>
        <p:txBody>
          <a:bodyPr>
            <a:normAutofit fontScale="92500" lnSpcReduction="10000"/>
          </a:bodyPr>
          <a:lstStyle/>
          <a:p>
            <a:r>
              <a:rPr lang="id-ID" dirty="0"/>
              <a:t>Rapat serangga dan tikus, menutup dengan baik dan membuka ke arah luar. Terbuat dari bahan yang kuat dan mudah dibersihkan.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682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Langit-Langit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69160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Tinggi minimal 2,4 m dr </a:t>
            </a:r>
            <a:r>
              <a:rPr lang="id-ID" dirty="0" smtClean="0"/>
              <a:t>lantai</a:t>
            </a:r>
          </a:p>
          <a:p>
            <a:r>
              <a:rPr lang="id-ID" dirty="0" smtClean="0"/>
              <a:t>Kuat</a:t>
            </a:r>
            <a:r>
              <a:rPr lang="id-ID" dirty="0"/>
              <a:t>, tdk terdapat </a:t>
            </a:r>
            <a:r>
              <a:rPr lang="id-ID" dirty="0" smtClean="0"/>
              <a:t>lubang2</a:t>
            </a:r>
          </a:p>
          <a:p>
            <a:r>
              <a:rPr lang="id-ID" dirty="0" smtClean="0"/>
              <a:t>Berwarna </a:t>
            </a:r>
            <a:r>
              <a:rPr lang="id-ID" dirty="0"/>
              <a:t>terang dan mudah </a:t>
            </a:r>
            <a:r>
              <a:rPr lang="id-ID" dirty="0" smtClean="0"/>
              <a:t>dibersihkan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550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id-ID" dirty="0" smtClean="0"/>
              <a:t>Pagar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1396752"/>
          </a:xfrm>
        </p:spPr>
        <p:txBody>
          <a:bodyPr>
            <a:normAutofit/>
          </a:bodyPr>
          <a:lstStyle/>
          <a:p>
            <a:r>
              <a:rPr lang="id-ID" dirty="0"/>
              <a:t>Kuat, aman dan dapat mencegah binatang pengganggu </a:t>
            </a:r>
            <a:r>
              <a:rPr lang="id-ID" dirty="0" smtClean="0"/>
              <a:t>masuk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682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Halaman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69160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Bersih, tdk berdebu dan becek, tdk terdapat genangan air, terdapat tempat sampah yang cukup. Dan terdapat tempat parkir yang cukup</a:t>
            </a:r>
          </a:p>
        </p:txBody>
      </p:sp>
    </p:spTree>
    <p:extLst>
      <p:ext uri="{BB962C8B-B14F-4D97-AF65-F5344CB8AC3E}">
        <p14:creationId xmlns:p14="http://schemas.microsoft.com/office/powerpoint/2010/main" val="52639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Masalah Sanitasi Tempat Ibadah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Fasilitas Sanitasi yang tidak memadai</a:t>
            </a:r>
          </a:p>
          <a:p>
            <a:r>
              <a:rPr lang="id-ID" dirty="0" smtClean="0"/>
              <a:t>Tempat penyimpanan dan peralatan ibadah (masjid)</a:t>
            </a:r>
          </a:p>
        </p:txBody>
      </p:sp>
    </p:spTree>
    <p:extLst>
      <p:ext uri="{BB962C8B-B14F-4D97-AF65-F5344CB8AC3E}">
        <p14:creationId xmlns:p14="http://schemas.microsoft.com/office/powerpoint/2010/main" val="138836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Tempat </a:t>
            </a:r>
            <a:r>
              <a:rPr lang="id-ID" dirty="0" smtClean="0"/>
              <a:t>Ibadah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salah satu sarana tempat-tempat umum yang dipergunakan untuk berkumpulnya masyarakat guna melaksanakan kegiatan ibadah. </a:t>
            </a:r>
          </a:p>
        </p:txBody>
      </p:sp>
    </p:spTree>
    <p:extLst>
      <p:ext uri="{BB962C8B-B14F-4D97-AF65-F5344CB8AC3E}">
        <p14:creationId xmlns:p14="http://schemas.microsoft.com/office/powerpoint/2010/main" val="12786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Tempat Ibadah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Masalah kesehatan lingkungannya merupakan suatu masalah yang perlu di perhatikan dan ditingkatkan. </a:t>
            </a:r>
            <a:endParaRPr lang="id-ID" dirty="0" smtClean="0"/>
          </a:p>
          <a:p>
            <a:r>
              <a:rPr lang="id-ID" dirty="0" smtClean="0"/>
              <a:t>Dalam </a:t>
            </a:r>
            <a:r>
              <a:rPr lang="id-ID" dirty="0"/>
              <a:t>hal ini pengelola/pengurus tempat-tempat ibadah tersebut perlu dan sangat perlu untuk diberikan pengetahuan tentang kesehatan lingkungan yang berhubungan dengan tempat-tempat umum (tempat ibadah) guna mendukung upaya peningkatan kesehatan lingkungan melalui upaya sanitasi dasar, pengawasan mutu lingkungan tempat umum, termasuk pengendalian pencemaran </a:t>
            </a:r>
            <a:r>
              <a:rPr lang="id-ID" dirty="0" smtClean="0"/>
              <a:t>lingkungan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979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 Serta Pengurus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Berubahnya </a:t>
            </a:r>
            <a:r>
              <a:rPr lang="id-ID" dirty="0"/>
              <a:t>atau terkendalinya atau hilangnya semua unsur fisik dan lingkungan yang terdapat dilingkungan tempat ibadah yang dapat memberi pengaruh jelek terhadap </a:t>
            </a:r>
            <a:r>
              <a:rPr lang="id-ID" dirty="0" smtClean="0"/>
              <a:t>kesehatan</a:t>
            </a:r>
          </a:p>
          <a:p>
            <a:r>
              <a:rPr lang="id-ID" dirty="0" smtClean="0"/>
              <a:t>Meningkatnya </a:t>
            </a:r>
            <a:r>
              <a:rPr lang="id-ID" dirty="0"/>
              <a:t>mutu kesehatan lingkungan tempat-tempat </a:t>
            </a:r>
            <a:r>
              <a:rPr lang="id-ID" dirty="0" smtClean="0"/>
              <a:t>ibadah.</a:t>
            </a:r>
          </a:p>
          <a:p>
            <a:r>
              <a:rPr lang="id-ID" dirty="0" smtClean="0"/>
              <a:t>Terwujudnya </a:t>
            </a:r>
            <a:r>
              <a:rPr lang="id-ID" dirty="0"/>
              <a:t>kesadaran dan keikutsertaan masyarakat dan sektor lain dalam pelestarian dan peningkatan penyehatan lingkungan tempat-tempat </a:t>
            </a:r>
            <a:r>
              <a:rPr lang="id-ID" dirty="0" smtClean="0"/>
              <a:t>ibadah.</a:t>
            </a:r>
          </a:p>
          <a:p>
            <a:r>
              <a:rPr lang="id-ID" dirty="0" smtClean="0"/>
              <a:t>Terlaksananya </a:t>
            </a:r>
            <a:r>
              <a:rPr lang="id-ID" dirty="0"/>
              <a:t>pendidikan kesehatan tentang peningkatan kesehatan lingkungan </a:t>
            </a:r>
            <a:r>
              <a:rPr lang="id-ID" dirty="0" smtClean="0"/>
              <a:t>.</a:t>
            </a:r>
          </a:p>
          <a:p>
            <a:r>
              <a:rPr lang="id-ID" dirty="0" smtClean="0"/>
              <a:t>Terlaksananya </a:t>
            </a:r>
            <a:r>
              <a:rPr lang="id-ID" dirty="0"/>
              <a:t>pengawasan secara teratur pada sanitasi tempat-tempat ibadah</a:t>
            </a:r>
            <a:r>
              <a:rPr lang="id-ID" dirty="0" smtClean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90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Syarat Sanitasi Tempat Ibadah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Masjid adalah suatu tempat termasuk fasilitasnya, dimana umum, pada waktu – waktu tertentu berkumpul untuk melakukan ibadah keagamaan Islam. Dasar pelaksanaan Penyehatan Lingkungan Masjid adalah Kep. Menkes 288/Menkes/SK/III/2003 tentang Pedoman Penyehatan Sarana dan Bangunan Umum.</a:t>
            </a:r>
          </a:p>
        </p:txBody>
      </p:sp>
    </p:spTree>
    <p:extLst>
      <p:ext uri="{BB962C8B-B14F-4D97-AF65-F5344CB8AC3E}">
        <p14:creationId xmlns:p14="http://schemas.microsoft.com/office/powerpoint/2010/main" val="368270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Letak Lokasi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Sesuai dengan rencana tata </a:t>
            </a:r>
            <a:r>
              <a:rPr lang="id-ID" dirty="0" smtClean="0"/>
              <a:t>kota</a:t>
            </a:r>
          </a:p>
          <a:p>
            <a:r>
              <a:rPr lang="id-ID" dirty="0" smtClean="0"/>
              <a:t>Tidak </a:t>
            </a:r>
            <a:r>
              <a:rPr lang="id-ID" dirty="0"/>
              <a:t>berada pada arah angin dari sumber pencemaran (debu,asap,bau dan cemaran </a:t>
            </a:r>
            <a:r>
              <a:rPr lang="id-ID" dirty="0" smtClean="0"/>
              <a:t>lainnya)</a:t>
            </a:r>
          </a:p>
          <a:p>
            <a:r>
              <a:rPr lang="id-ID" dirty="0" smtClean="0"/>
              <a:t>Tidak </a:t>
            </a:r>
            <a:r>
              <a:rPr lang="id-ID" dirty="0"/>
              <a:t>berada pada jarak &lt; 100 meter dari sumber pencemaran debu, asap, bau &amp; cemaran lainnya</a:t>
            </a:r>
          </a:p>
        </p:txBody>
      </p:sp>
    </p:spTree>
    <p:extLst>
      <p:ext uri="{BB962C8B-B14F-4D97-AF65-F5344CB8AC3E}">
        <p14:creationId xmlns:p14="http://schemas.microsoft.com/office/powerpoint/2010/main" val="278245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id-ID" dirty="0" smtClean="0"/>
              <a:t>Bangunan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1396752"/>
          </a:xfrm>
        </p:spPr>
        <p:txBody>
          <a:bodyPr/>
          <a:lstStyle/>
          <a:p>
            <a:r>
              <a:rPr lang="id-ID" dirty="0"/>
              <a:t>Kuat, kokoh dan </a:t>
            </a:r>
            <a:r>
              <a:rPr lang="id-ID" dirty="0" smtClean="0"/>
              <a:t>permanen</a:t>
            </a:r>
          </a:p>
          <a:p>
            <a:r>
              <a:rPr lang="id-ID" dirty="0" smtClean="0"/>
              <a:t>Rapat </a:t>
            </a:r>
            <a:r>
              <a:rPr lang="id-ID" dirty="0"/>
              <a:t>serangga dan tikus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682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Lantai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69160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Kuat, tidak terbuat dari tanah, bersih, rapat air, tidak licin dan mudah dibersihkan.</a:t>
            </a:r>
          </a:p>
        </p:txBody>
      </p:sp>
    </p:spTree>
    <p:extLst>
      <p:ext uri="{BB962C8B-B14F-4D97-AF65-F5344CB8AC3E}">
        <p14:creationId xmlns:p14="http://schemas.microsoft.com/office/powerpoint/2010/main" val="3334752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id-ID" dirty="0" smtClean="0"/>
              <a:t>Dinding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1396752"/>
          </a:xfrm>
        </p:spPr>
        <p:txBody>
          <a:bodyPr/>
          <a:lstStyle/>
          <a:p>
            <a:r>
              <a:rPr lang="id-ID" dirty="0"/>
              <a:t>Dinding bersih, berwarna terang, kedap air dan mudah dibersihkan.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682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Atap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69160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Menutup bangunan,kuat, bersih, cukup landai dan tidak bocor</a:t>
            </a:r>
          </a:p>
        </p:txBody>
      </p:sp>
    </p:spTree>
    <p:extLst>
      <p:ext uri="{BB962C8B-B14F-4D97-AF65-F5344CB8AC3E}">
        <p14:creationId xmlns:p14="http://schemas.microsoft.com/office/powerpoint/2010/main" val="1852381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id-ID" dirty="0" smtClean="0"/>
              <a:t>Penerangan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2208"/>
            <a:ext cx="8229600" cy="1396752"/>
          </a:xfrm>
        </p:spPr>
        <p:txBody>
          <a:bodyPr>
            <a:normAutofit/>
          </a:bodyPr>
          <a:lstStyle/>
          <a:p>
            <a:r>
              <a:rPr lang="id-ID" dirty="0"/>
              <a:t>Pencahayaan terang, tersebar merata dan tidak menyilau ( min. 10 fc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682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dirty="0" smtClean="0"/>
              <a:t>Ventilasi</a:t>
            </a:r>
            <a:endParaRPr lang="id-ID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4869160"/>
            <a:ext cx="8229600" cy="1396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/>
              <a:t>Minimal 10% dari luas bangunan, sejuk dan nyaman (tdk pengap dan tdk panas)</a:t>
            </a:r>
          </a:p>
        </p:txBody>
      </p:sp>
    </p:spTree>
    <p:extLst>
      <p:ext uri="{BB962C8B-B14F-4D97-AF65-F5344CB8AC3E}">
        <p14:creationId xmlns:p14="http://schemas.microsoft.com/office/powerpoint/2010/main" val="3429060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1867</TotalTime>
  <Words>410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Tempat Ibadah</vt:lpstr>
      <vt:lpstr>Tempat Ibadah</vt:lpstr>
      <vt:lpstr>Peran Serta Pengurus</vt:lpstr>
      <vt:lpstr>Syarat Sanitasi Tempat Ibadah</vt:lpstr>
      <vt:lpstr>Letak Lokasi</vt:lpstr>
      <vt:lpstr>Bangunan</vt:lpstr>
      <vt:lpstr>Dinding</vt:lpstr>
      <vt:lpstr>Penerangan </vt:lpstr>
      <vt:lpstr>Pintu</vt:lpstr>
      <vt:lpstr>Pagar</vt:lpstr>
      <vt:lpstr>Masalah Sanitasi Tempat Ibadah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Himawan</cp:lastModifiedBy>
  <cp:revision>247</cp:revision>
  <dcterms:created xsi:type="dcterms:W3CDTF">2010-08-24T06:47:44Z</dcterms:created>
  <dcterms:modified xsi:type="dcterms:W3CDTF">2018-01-05T06:53:28Z</dcterms:modified>
</cp:coreProperties>
</file>