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6" r:id="rId2"/>
    <p:sldId id="372" r:id="rId3"/>
    <p:sldId id="373" r:id="rId4"/>
    <p:sldId id="374" r:id="rId5"/>
    <p:sldId id="375" r:id="rId6"/>
    <p:sldId id="376" r:id="rId7"/>
    <p:sldId id="377" r:id="rId8"/>
    <p:sldId id="378" r:id="rId9"/>
    <p:sldId id="379" r:id="rId10"/>
    <p:sldId id="380" r:id="rId11"/>
    <p:sldId id="38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9068" autoAdjust="0"/>
  </p:normalViewPr>
  <p:slideViewPr>
    <p:cSldViewPr>
      <p:cViewPr>
        <p:scale>
          <a:sx n="30" d="100"/>
          <a:sy n="30" d="100"/>
        </p:scale>
        <p:origin x="-2550" y="-10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120AE22-2F12-4596-B111-7512D4E0040A}" type="datetimeFigureOut">
              <a:rPr lang="id-ID"/>
              <a:pPr>
                <a:defRPr/>
              </a:pPr>
              <a:t>05/01/2018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8AFA166-81F3-4314-AC18-3A379BCAC964}" type="slidenum">
              <a:rPr lang="id-ID"/>
              <a:pPr>
                <a:defRPr/>
              </a:pPr>
              <a:t>‹#›</a:t>
            </a:fld>
            <a:endParaRPr lang="id-ID"/>
          </a:p>
        </p:txBody>
      </p:sp>
    </p:spTree>
    <p:extLst>
      <p:ext uri="{BB962C8B-B14F-4D97-AF65-F5344CB8AC3E}">
        <p14:creationId xmlns:p14="http://schemas.microsoft.com/office/powerpoint/2010/main" val="529489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D250866-FC14-400B-9914-0797645E7101}" type="datetime1">
              <a:rPr lang="en-US"/>
              <a:pPr>
                <a:defRPr/>
              </a:pPr>
              <a:t>1/5/2018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DBED33-9CAE-4A94-AF42-985C99319E0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3F570-00D0-4CC4-BDB0-2C3D9CB349E6}" type="datetime1">
              <a:rPr lang="en-US"/>
              <a:pPr>
                <a:defRPr/>
              </a:pPr>
              <a:t>1/5/2018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2BB346-6437-4866-83E9-FCB549D207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681D1B-4DC2-4552-B2F8-42A11263C780}" type="datetime1">
              <a:rPr lang="en-US"/>
              <a:pPr>
                <a:defRPr/>
              </a:pPr>
              <a:t>1/5/2018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D30BA17-D278-4BC7-9F94-956E0D2059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879539-E8D5-4636-827C-78A86276B9A2}" type="datetime1">
              <a:rPr lang="en-US"/>
              <a:pPr>
                <a:defRPr/>
              </a:pPr>
              <a:t>1/5/2018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5AF0010-6D41-4C6C-93E7-887526376FE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36B7B6-4A3A-45E1-9BF7-6BA4EBA95B49}" type="datetime1">
              <a:rPr lang="en-US"/>
              <a:pPr>
                <a:defRPr/>
              </a:pPr>
              <a:t>1/5/2018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1B31BA-1DAD-4DF1-B6BE-A965B4ED835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1CE18B-C9AE-4558-B081-A671E9B7D8EE}" type="datetime1">
              <a:rPr lang="en-US"/>
              <a:pPr>
                <a:defRPr/>
              </a:pPr>
              <a:t>1/5/2018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B4ED322-4272-4923-A393-617B84F4B6F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8A93C04-25F8-4957-83BC-E2A9023B3EB5}" type="datetime1">
              <a:rPr lang="en-US"/>
              <a:pPr>
                <a:defRPr/>
              </a:pPr>
              <a:t>1/5/2018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8533B2B-208E-4DAF-8AA7-900642D5832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DF3B7BB-BB03-4281-BAB8-DE99EA1C3348}" type="datetime1">
              <a:rPr lang="en-US"/>
              <a:pPr>
                <a:defRPr/>
              </a:pPr>
              <a:t>1/5/2018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1ADE74D-1EEB-477E-9B56-1B481424DF8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6ABEB67-FC33-46BC-A766-F0D7B9215BB0}" type="datetime1">
              <a:rPr lang="en-US"/>
              <a:pPr>
                <a:defRPr/>
              </a:pPr>
              <a:t>1/5/2018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2484CEC-F574-447B-888B-2CE4C062F88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62E08-ADCF-4A96-9758-E0EF5E34FFA0}" type="datetime1">
              <a:rPr lang="en-US"/>
              <a:pPr>
                <a:defRPr/>
              </a:pPr>
              <a:t>1/5/2018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AE566C8-039C-440F-A4B6-F0BBF6EE26B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A064BA-96DD-4B1D-9D5F-39F5310E7FBB}" type="datetime1">
              <a:rPr lang="en-US"/>
              <a:pPr>
                <a:defRPr/>
              </a:pPr>
              <a:t>1/5/2018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679DAD-3F5E-4D07-A4EB-4A058EC354E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666F68-5013-4DDC-AF0C-189C10E92324}" type="datetime1">
              <a:rPr lang="en-US"/>
              <a:pPr>
                <a:defRPr/>
              </a:pPr>
              <a:t>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42FB5A9-55A0-42AC-BDC3-1C11B471808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5" name="TextBox 1"/>
          <p:cNvSpPr txBox="1">
            <a:spLocks noChangeArrowheads="1"/>
          </p:cNvSpPr>
          <p:nvPr/>
        </p:nvSpPr>
        <p:spPr bwMode="auto">
          <a:xfrm>
            <a:off x="3233135" y="3810000"/>
            <a:ext cx="5638800" cy="646331"/>
          </a:xfrm>
          <a:prstGeom prst="rect">
            <a:avLst/>
          </a:prstGeom>
          <a:noFill/>
          <a:ln w="9525">
            <a:noFill/>
            <a:miter lim="800000"/>
            <a:headEnd/>
            <a:tailEnd/>
          </a:ln>
        </p:spPr>
        <p:txBody>
          <a:bodyPr>
            <a:spAutoFit/>
          </a:bodyPr>
          <a:lstStyle/>
          <a:p>
            <a:pPr algn="ctr"/>
            <a:r>
              <a:rPr lang="id-ID" sz="3600" dirty="0">
                <a:latin typeface="+mn-lt"/>
              </a:rPr>
              <a:t>Sanitasi </a:t>
            </a:r>
            <a:r>
              <a:rPr lang="id-ID" sz="3600" dirty="0" smtClean="0">
                <a:latin typeface="+mn-lt"/>
              </a:rPr>
              <a:t>Salon Kecantikan</a:t>
            </a:r>
            <a:endParaRPr lang="en-US" sz="3600" b="1" dirty="0">
              <a:solidFill>
                <a:schemeClr val="bg1"/>
              </a:solidFill>
              <a:latin typeface="+mn-lt"/>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Peralatan kerja dan bahan</a:t>
            </a:r>
            <a:endParaRPr lang="id-ID" dirty="0"/>
          </a:p>
        </p:txBody>
      </p:sp>
      <p:sp>
        <p:nvSpPr>
          <p:cNvPr id="3" name="Content Placeholder 2"/>
          <p:cNvSpPr>
            <a:spLocks noGrp="1"/>
          </p:cNvSpPr>
          <p:nvPr>
            <p:ph idx="1"/>
          </p:nvPr>
        </p:nvSpPr>
        <p:spPr/>
        <p:txBody>
          <a:bodyPr/>
          <a:lstStyle/>
          <a:p>
            <a:r>
              <a:rPr lang="id-ID" dirty="0" smtClean="0"/>
              <a:t>Alat yang berhubungan dengan Kulit harus dalam keadaan bersih dan baik</a:t>
            </a:r>
          </a:p>
          <a:p>
            <a:r>
              <a:rPr lang="id-ID" dirty="0" smtClean="0"/>
              <a:t>Handuk harus </a:t>
            </a:r>
            <a:r>
              <a:rPr lang="id-ID" b="1" dirty="0" smtClean="0"/>
              <a:t>Bersih </a:t>
            </a:r>
            <a:r>
              <a:rPr lang="id-ID" dirty="0" smtClean="0"/>
              <a:t>dan harus tersedia 1 handuk 1 pelanggan</a:t>
            </a:r>
          </a:p>
          <a:p>
            <a:pPr fontAlgn="base"/>
            <a:r>
              <a:rPr lang="id-ID" dirty="0" smtClean="0"/>
              <a:t>Kain penutup badan Bersih, Berwarna putih/terang, Tersedia </a:t>
            </a:r>
            <a:r>
              <a:rPr lang="id-ID" dirty="0"/>
              <a:t>dalam jumlah yang cukup (berjumlah rata-rata tamu/pengunjung)</a:t>
            </a:r>
          </a:p>
          <a:p>
            <a:endParaRPr lang="id-ID" dirty="0" smtClean="0"/>
          </a:p>
        </p:txBody>
      </p:sp>
    </p:spTree>
    <p:extLst>
      <p:ext uri="{BB962C8B-B14F-4D97-AF65-F5344CB8AC3E}">
        <p14:creationId xmlns:p14="http://schemas.microsoft.com/office/powerpoint/2010/main" val="1548113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Peralatan kerja dan bahan</a:t>
            </a:r>
            <a:endParaRPr lang="id-ID" dirty="0"/>
          </a:p>
        </p:txBody>
      </p:sp>
      <p:sp>
        <p:nvSpPr>
          <p:cNvPr id="3" name="Content Placeholder 2"/>
          <p:cNvSpPr>
            <a:spLocks noGrp="1"/>
          </p:cNvSpPr>
          <p:nvPr>
            <p:ph idx="1"/>
          </p:nvPr>
        </p:nvSpPr>
        <p:spPr/>
        <p:txBody>
          <a:bodyPr>
            <a:normAutofit lnSpcReduction="10000"/>
          </a:bodyPr>
          <a:lstStyle/>
          <a:p>
            <a:r>
              <a:rPr lang="id-ID" dirty="0" smtClean="0"/>
              <a:t>Alat harus steril sebelum digunakan dengan desinfeksi menggunakan bahan kimia atau air panas</a:t>
            </a:r>
            <a:endParaRPr lang="id-ID" dirty="0"/>
          </a:p>
          <a:p>
            <a:r>
              <a:rPr lang="id-ID" dirty="0"/>
              <a:t>Kosmetika / wangi-wangian diperoleh dari sumber yang dipercaya dan bebas dari potongan rambut.</a:t>
            </a:r>
          </a:p>
          <a:p>
            <a:r>
              <a:rPr lang="id-ID" dirty="0"/>
              <a:t>Tersedia minimal 1 buak kotak P3K yang berisi obat-obatan sederhana</a:t>
            </a:r>
            <a:r>
              <a:rPr lang="id-ID" dirty="0" smtClean="0"/>
              <a:t>.</a:t>
            </a:r>
          </a:p>
          <a:p>
            <a:r>
              <a:rPr lang="id-ID" dirty="0"/>
              <a:t>Tersedia alat pemadam kebakaran.</a:t>
            </a:r>
            <a:endParaRPr lang="id-ID" dirty="0" smtClean="0"/>
          </a:p>
        </p:txBody>
      </p:sp>
    </p:spTree>
    <p:extLst>
      <p:ext uri="{BB962C8B-B14F-4D97-AF65-F5344CB8AC3E}">
        <p14:creationId xmlns:p14="http://schemas.microsoft.com/office/powerpoint/2010/main" val="266820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Salon Kecantikan</a:t>
            </a:r>
            <a:endParaRPr lang="id-ID" dirty="0"/>
          </a:p>
        </p:txBody>
      </p:sp>
      <p:sp>
        <p:nvSpPr>
          <p:cNvPr id="3" name="Content Placeholder 2"/>
          <p:cNvSpPr>
            <a:spLocks noGrp="1"/>
          </p:cNvSpPr>
          <p:nvPr>
            <p:ph idx="1"/>
          </p:nvPr>
        </p:nvSpPr>
        <p:spPr/>
        <p:txBody>
          <a:bodyPr/>
          <a:lstStyle/>
          <a:p>
            <a:r>
              <a:rPr lang="id-ID" dirty="0"/>
              <a:t>Salon kecantikan merupakan sarana pelayanan umum untuk pemeliharaan kecantikan khususnya memelihara dan merawat kesehatan kulit dan rambut dengan menggunakan kosmetik secara manual, preparatif, aparatif, dan dekoratif tanpa adanya tindakan operasi</a:t>
            </a:r>
            <a:r>
              <a:rPr lang="id-ID" dirty="0" smtClean="0"/>
              <a:t>.</a:t>
            </a:r>
            <a:endParaRPr lang="id-ID" dirty="0"/>
          </a:p>
        </p:txBody>
      </p:sp>
    </p:spTree>
    <p:extLst>
      <p:ext uri="{BB962C8B-B14F-4D97-AF65-F5344CB8AC3E}">
        <p14:creationId xmlns:p14="http://schemas.microsoft.com/office/powerpoint/2010/main" val="340640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Salon Kecantikan</a:t>
            </a:r>
            <a:endParaRPr lang="id-ID" dirty="0"/>
          </a:p>
        </p:txBody>
      </p:sp>
      <p:sp>
        <p:nvSpPr>
          <p:cNvPr id="3" name="Content Placeholder 2"/>
          <p:cNvSpPr>
            <a:spLocks noGrp="1"/>
          </p:cNvSpPr>
          <p:nvPr>
            <p:ph idx="1"/>
          </p:nvPr>
        </p:nvSpPr>
        <p:spPr/>
        <p:txBody>
          <a:bodyPr>
            <a:normAutofit/>
          </a:bodyPr>
          <a:lstStyle/>
          <a:p>
            <a:r>
              <a:rPr lang="id-ID" dirty="0" smtClean="0"/>
              <a:t>Menurut Jenis Pelayanan</a:t>
            </a:r>
          </a:p>
          <a:p>
            <a:pPr lvl="1"/>
            <a:r>
              <a:rPr lang="id-ID" dirty="0" smtClean="0"/>
              <a:t>Salon kecantikan rambut</a:t>
            </a:r>
          </a:p>
          <a:p>
            <a:pPr lvl="1"/>
            <a:r>
              <a:rPr lang="id-ID" dirty="0" smtClean="0"/>
              <a:t>Salon kecantikan kulit</a:t>
            </a:r>
          </a:p>
          <a:p>
            <a:pPr lvl="1"/>
            <a:r>
              <a:rPr lang="id-ID" dirty="0" smtClean="0"/>
              <a:t>Salon kecantikan kombinasi rambut dan kulit</a:t>
            </a:r>
          </a:p>
          <a:p>
            <a:r>
              <a:rPr lang="id-ID" dirty="0" smtClean="0"/>
              <a:t>Menurut Tipe Salon</a:t>
            </a:r>
          </a:p>
          <a:p>
            <a:pPr lvl="1"/>
            <a:r>
              <a:rPr lang="id-ID" dirty="0" smtClean="0"/>
              <a:t>Tradisional</a:t>
            </a:r>
          </a:p>
          <a:p>
            <a:pPr lvl="1"/>
            <a:r>
              <a:rPr lang="id-ID" dirty="0" smtClean="0"/>
              <a:t>Modern</a:t>
            </a:r>
          </a:p>
          <a:p>
            <a:pPr lvl="1"/>
            <a:r>
              <a:rPr lang="id-ID" dirty="0" smtClean="0"/>
              <a:t>Kombinasi normal dan tradisional</a:t>
            </a:r>
          </a:p>
          <a:p>
            <a:pPr marL="457200" lvl="1" indent="0">
              <a:buNone/>
            </a:pPr>
            <a:endParaRPr lang="id-ID" dirty="0" smtClean="0"/>
          </a:p>
        </p:txBody>
      </p:sp>
    </p:spTree>
    <p:extLst>
      <p:ext uri="{BB962C8B-B14F-4D97-AF65-F5344CB8AC3E}">
        <p14:creationId xmlns:p14="http://schemas.microsoft.com/office/powerpoint/2010/main" val="208724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Salon Kecantikan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Menurut Jenis Bahan Kosmetik</a:t>
            </a:r>
          </a:p>
          <a:p>
            <a:pPr lvl="1" fontAlgn="base"/>
            <a:r>
              <a:rPr lang="id-ID" dirty="0"/>
              <a:t>Salon yang hanya menggunakan satu jenis (merk) kosmetik produk pabrik tertentu, salon ini sebagai promosi, penerapan dan pengembangan serta evaluasi efektivitas produk </a:t>
            </a:r>
            <a:r>
              <a:rPr lang="id-ID" dirty="0" smtClean="0"/>
              <a:t>kosmetiknya.</a:t>
            </a:r>
            <a:endParaRPr lang="id-ID" sz="2400" dirty="0" smtClean="0"/>
          </a:p>
          <a:p>
            <a:pPr lvl="1" fontAlgn="base"/>
            <a:r>
              <a:rPr lang="id-ID" sz="2400" dirty="0"/>
              <a:t>S</a:t>
            </a:r>
            <a:r>
              <a:rPr lang="id-ID" dirty="0" smtClean="0"/>
              <a:t>alon </a:t>
            </a:r>
            <a:r>
              <a:rPr lang="id-ID" dirty="0"/>
              <a:t>yang menggunakan lebih dari satu jenis merk kosmetik yang terdaftar di Kemenkes RI sesuai dengan keinginan </a:t>
            </a:r>
            <a:r>
              <a:rPr lang="id-ID" dirty="0" smtClean="0"/>
              <a:t>pelanggan.</a:t>
            </a:r>
          </a:p>
          <a:p>
            <a:pPr lvl="1" fontAlgn="base"/>
            <a:r>
              <a:rPr lang="id-ID" dirty="0" smtClean="0"/>
              <a:t>Salon </a:t>
            </a:r>
            <a:r>
              <a:rPr lang="id-ID" dirty="0"/>
              <a:t>yang menggunakan kosmetika buatan sendiri, tidak menggunakan bahan terlarang dan tidak dijual belikan.</a:t>
            </a:r>
            <a:endParaRPr lang="id-ID" dirty="0" smtClean="0"/>
          </a:p>
        </p:txBody>
      </p:sp>
    </p:spTree>
    <p:extLst>
      <p:ext uri="{BB962C8B-B14F-4D97-AF65-F5344CB8AC3E}">
        <p14:creationId xmlns:p14="http://schemas.microsoft.com/office/powerpoint/2010/main" val="11672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Salon</a:t>
            </a: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id-ID" b="1" dirty="0" smtClean="0"/>
              <a:t>Type D</a:t>
            </a:r>
          </a:p>
          <a:p>
            <a:pPr marL="514350" indent="-514350">
              <a:buFont typeface="+mj-lt"/>
              <a:buAutoNum type="arabicPeriod"/>
            </a:pPr>
            <a:r>
              <a:rPr lang="id-ID" dirty="0" smtClean="0"/>
              <a:t>Fisik</a:t>
            </a:r>
          </a:p>
          <a:p>
            <a:pPr marL="914400" lvl="1" indent="-514350">
              <a:buFont typeface="+mj-lt"/>
              <a:buAutoNum type="alphaLcPeriod"/>
            </a:pPr>
            <a:r>
              <a:rPr lang="id-ID" dirty="0" smtClean="0"/>
              <a:t>Tempat usaha rumah sendiri ukuran minimal 9m²</a:t>
            </a:r>
          </a:p>
          <a:p>
            <a:pPr marL="914400" lvl="1" indent="-514350">
              <a:buFont typeface="+mj-lt"/>
              <a:buAutoNum type="alphaLcPeriod"/>
            </a:pPr>
            <a:r>
              <a:rPr lang="id-ID" dirty="0"/>
              <a:t>Jumlah kursi perawatan untuk rambut maksimum 4 kursi, untuk kulit maksimum 2 dipan.</a:t>
            </a:r>
            <a:endParaRPr lang="id-ID" dirty="0" smtClean="0"/>
          </a:p>
          <a:p>
            <a:pPr marL="514350" indent="-514350">
              <a:buFont typeface="+mj-lt"/>
              <a:buAutoNum type="arabicPeriod"/>
            </a:pPr>
            <a:r>
              <a:rPr lang="id-ID" dirty="0" smtClean="0"/>
              <a:t>Kegiatan </a:t>
            </a:r>
          </a:p>
          <a:p>
            <a:pPr marL="914400" lvl="1" indent="-514350">
              <a:buFont typeface="+mj-lt"/>
              <a:buAutoNum type="alphaLcPeriod"/>
            </a:pPr>
            <a:r>
              <a:rPr lang="id-ID" dirty="0" smtClean="0"/>
              <a:t>Tata </a:t>
            </a:r>
            <a:r>
              <a:rPr lang="id-ID" dirty="0"/>
              <a:t>kecantikan rambut, meliputi : pencucian kulit kepala/rambut, pemangkasan/pemotongan dan pengeritingan rambut, penataan rambut, pengeringan, pengecatan (tanpa pemucatan), perawatan kulit kepala/rambut (creambath</a:t>
            </a:r>
            <a:r>
              <a:rPr lang="id-ID" dirty="0" smtClean="0"/>
              <a:t>).</a:t>
            </a:r>
            <a:endParaRPr lang="id-ID" sz="2400" dirty="0" smtClean="0"/>
          </a:p>
          <a:p>
            <a:pPr marL="914400" lvl="1" indent="-514350">
              <a:buFont typeface="+mj-lt"/>
              <a:buAutoNum type="alphaLcPeriod"/>
            </a:pPr>
            <a:r>
              <a:rPr lang="id-ID" dirty="0" smtClean="0"/>
              <a:t>Tata </a:t>
            </a:r>
            <a:r>
              <a:rPr lang="id-ID" dirty="0"/>
              <a:t>kecantikan kulit meliputi: perawat kulit, wajah, tangan (menikur) dan kaki (pedikur) tanpa kelainan, merias wajah sehari-hari (pagi, siang, sore</a:t>
            </a:r>
            <a:r>
              <a:rPr lang="id-ID" dirty="0" smtClean="0"/>
              <a:t>)</a:t>
            </a:r>
            <a:endParaRPr lang="id-ID" sz="2800" dirty="0"/>
          </a:p>
        </p:txBody>
      </p:sp>
    </p:spTree>
    <p:extLst>
      <p:ext uri="{BB962C8B-B14F-4D97-AF65-F5344CB8AC3E}">
        <p14:creationId xmlns:p14="http://schemas.microsoft.com/office/powerpoint/2010/main" val="104912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Salon</a:t>
            </a:r>
            <a:endParaRPr lang="id-ID" dirty="0"/>
          </a:p>
        </p:txBody>
      </p:sp>
      <p:sp>
        <p:nvSpPr>
          <p:cNvPr id="3" name="Content Placeholder 2"/>
          <p:cNvSpPr>
            <a:spLocks noGrp="1"/>
          </p:cNvSpPr>
          <p:nvPr>
            <p:ph idx="1"/>
          </p:nvPr>
        </p:nvSpPr>
        <p:spPr/>
        <p:txBody>
          <a:bodyPr>
            <a:normAutofit fontScale="62500" lnSpcReduction="20000"/>
          </a:bodyPr>
          <a:lstStyle/>
          <a:p>
            <a:pPr marL="0" indent="0">
              <a:buNone/>
            </a:pPr>
            <a:r>
              <a:rPr lang="id-ID" b="1" dirty="0" smtClean="0"/>
              <a:t>Type C</a:t>
            </a:r>
          </a:p>
          <a:p>
            <a:pPr marL="514350" indent="-514350">
              <a:buFont typeface="+mj-lt"/>
              <a:buAutoNum type="arabicPeriod"/>
            </a:pPr>
            <a:r>
              <a:rPr lang="id-ID" dirty="0" smtClean="0"/>
              <a:t>Fisik</a:t>
            </a:r>
          </a:p>
          <a:p>
            <a:pPr marL="914400" lvl="1" indent="-514350">
              <a:buFont typeface="+mj-lt"/>
              <a:buAutoNum type="alphaLcPeriod"/>
            </a:pPr>
            <a:r>
              <a:rPr lang="id-ID" dirty="0" smtClean="0"/>
              <a:t>Tempat usaha rumah sendiri ukuran minimal 30 m²</a:t>
            </a:r>
          </a:p>
          <a:p>
            <a:pPr marL="914400" lvl="1" indent="-514350">
              <a:buFont typeface="+mj-lt"/>
              <a:buAutoNum type="alphaLcPeriod"/>
            </a:pPr>
            <a:r>
              <a:rPr lang="id-ID" dirty="0"/>
              <a:t>Jumlah kursi perawatan untuk rambut maksimum </a:t>
            </a:r>
            <a:r>
              <a:rPr lang="id-ID" dirty="0" smtClean="0"/>
              <a:t>6 </a:t>
            </a:r>
            <a:r>
              <a:rPr lang="id-ID" dirty="0"/>
              <a:t>kursi, untuk kulit maksimum </a:t>
            </a:r>
            <a:r>
              <a:rPr lang="id-ID" dirty="0" smtClean="0"/>
              <a:t>3 </a:t>
            </a:r>
            <a:r>
              <a:rPr lang="id-ID" dirty="0"/>
              <a:t>dipan.</a:t>
            </a:r>
            <a:endParaRPr lang="id-ID" dirty="0" smtClean="0"/>
          </a:p>
          <a:p>
            <a:pPr marL="514350" indent="-514350">
              <a:buFont typeface="+mj-lt"/>
              <a:buAutoNum type="arabicPeriod"/>
            </a:pPr>
            <a:r>
              <a:rPr lang="id-ID" dirty="0" smtClean="0"/>
              <a:t>Kegiatan </a:t>
            </a:r>
          </a:p>
          <a:p>
            <a:pPr marL="914400" lvl="1" indent="-514350">
              <a:buFont typeface="+mj-lt"/>
              <a:buAutoNum type="alphaLcPeriod"/>
            </a:pPr>
            <a:r>
              <a:rPr lang="id-ID" dirty="0" smtClean="0"/>
              <a:t>Tata </a:t>
            </a:r>
            <a:r>
              <a:rPr lang="id-ID" dirty="0"/>
              <a:t>kecantikan rambut , meliputi : pencucian kulit kepala/rambut, pemangkasan/pemotongan dan pengeritingan rambut, penataan rambut, pengeringan, pengecatan (dengan pemucatan), perawatan kulit kepala/rambut (creambath), pelurusan, perawatan rambut dengan kelainan ringan (kebotakan, ketombe, </a:t>
            </a:r>
            <a:r>
              <a:rPr lang="id-ID" dirty="0" smtClean="0"/>
              <a:t>kerontokan)</a:t>
            </a:r>
            <a:endParaRPr lang="id-ID" sz="2400" dirty="0" smtClean="0"/>
          </a:p>
          <a:p>
            <a:pPr marL="914400" lvl="1" indent="-514350">
              <a:buFont typeface="+mj-lt"/>
              <a:buAutoNum type="alphaLcPeriod"/>
            </a:pPr>
            <a:r>
              <a:rPr lang="id-ID" dirty="0" smtClean="0"/>
              <a:t>Tata </a:t>
            </a:r>
            <a:r>
              <a:rPr lang="id-ID" dirty="0"/>
              <a:t>kecantikan kulit meliput: merawat kulit, wajah, tangan (menikur) dan kaki (pedikur) dengan kelainan, merias wajah sehari-hari (pagi, siang, sore), panggung disco, karakter, cacat, dan usia lanjut., penambahan bulu mata, menghilangkan bulu-bulu yang tidak dikehendaki, perawatan kulit dengan menggunakan alat elektronik sederhana ( 2 jenis seperti frimator dan sauna)</a:t>
            </a:r>
            <a:endParaRPr lang="id-ID" sz="2800" dirty="0"/>
          </a:p>
        </p:txBody>
      </p:sp>
    </p:spTree>
    <p:extLst>
      <p:ext uri="{BB962C8B-B14F-4D97-AF65-F5344CB8AC3E}">
        <p14:creationId xmlns:p14="http://schemas.microsoft.com/office/powerpoint/2010/main" val="113797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Salon</a:t>
            </a:r>
            <a:endParaRPr lang="id-ID" dirty="0"/>
          </a:p>
        </p:txBody>
      </p:sp>
      <p:sp>
        <p:nvSpPr>
          <p:cNvPr id="3" name="Content Placeholder 2"/>
          <p:cNvSpPr>
            <a:spLocks noGrp="1"/>
          </p:cNvSpPr>
          <p:nvPr>
            <p:ph idx="1"/>
          </p:nvPr>
        </p:nvSpPr>
        <p:spPr/>
        <p:txBody>
          <a:bodyPr>
            <a:noAutofit/>
          </a:bodyPr>
          <a:lstStyle/>
          <a:p>
            <a:pPr marL="0" indent="0">
              <a:buNone/>
            </a:pPr>
            <a:r>
              <a:rPr lang="id-ID" sz="1500" b="1" dirty="0" smtClean="0"/>
              <a:t>Type B</a:t>
            </a:r>
          </a:p>
          <a:p>
            <a:pPr marL="514350" indent="-514350">
              <a:buFont typeface="+mj-lt"/>
              <a:buAutoNum type="arabicPeriod"/>
            </a:pPr>
            <a:r>
              <a:rPr lang="id-ID" sz="1500" dirty="0" smtClean="0"/>
              <a:t>Fisik</a:t>
            </a:r>
          </a:p>
          <a:p>
            <a:pPr marL="914400" lvl="1" indent="-514350">
              <a:buFont typeface="+mj-lt"/>
              <a:buAutoNum type="alphaLcPeriod"/>
            </a:pPr>
            <a:r>
              <a:rPr lang="id-ID" sz="1500" dirty="0" smtClean="0"/>
              <a:t>Tempat usaha rumah sendiri ukuran minimal 50 m²</a:t>
            </a:r>
          </a:p>
          <a:p>
            <a:pPr marL="914400" lvl="1" indent="-514350">
              <a:buFont typeface="+mj-lt"/>
              <a:buAutoNum type="alphaLcPeriod"/>
            </a:pPr>
            <a:r>
              <a:rPr lang="id-ID" sz="1500" dirty="0"/>
              <a:t>Jumlah kursi perawatan untuk rambut maksimum </a:t>
            </a:r>
            <a:r>
              <a:rPr lang="id-ID" sz="1500" dirty="0" smtClean="0"/>
              <a:t>8 </a:t>
            </a:r>
            <a:r>
              <a:rPr lang="id-ID" sz="1500" dirty="0"/>
              <a:t>kursi, untuk kulit maksimum 4</a:t>
            </a:r>
            <a:r>
              <a:rPr lang="id-ID" sz="1500" dirty="0" smtClean="0"/>
              <a:t> </a:t>
            </a:r>
            <a:r>
              <a:rPr lang="id-ID" sz="1500" dirty="0"/>
              <a:t>dipan.</a:t>
            </a:r>
            <a:endParaRPr lang="id-ID" sz="1500" dirty="0" smtClean="0"/>
          </a:p>
          <a:p>
            <a:pPr marL="514350" indent="-514350">
              <a:buFont typeface="+mj-lt"/>
              <a:buAutoNum type="arabicPeriod"/>
            </a:pPr>
            <a:r>
              <a:rPr lang="id-ID" sz="1500" dirty="0" smtClean="0"/>
              <a:t>Kegiatan </a:t>
            </a:r>
          </a:p>
          <a:p>
            <a:pPr marL="914400" lvl="1" indent="-514350">
              <a:buFont typeface="+mj-lt"/>
              <a:buAutoNum type="alphaLcPeriod"/>
            </a:pPr>
            <a:r>
              <a:rPr lang="id-ID" sz="1500" dirty="0" smtClean="0"/>
              <a:t>Tata </a:t>
            </a:r>
            <a:r>
              <a:rPr lang="id-ID" sz="1500" dirty="0"/>
              <a:t>kecantikan rambut meliputi: pencucian kulit kepala/rambut, pemangkasan/pemotongan dan pengeritingan rambut, penataan rambut, pengeringan, pengecatan (dengan pemucatan), perawatan kulit kepala/rambut (creambath), pelurusan, perawatan rambut dengan kelainan ringan (kebotakan, ketombe, kerontokan), penambahan rambut </a:t>
            </a:r>
            <a:r>
              <a:rPr lang="id-ID" sz="1500" dirty="0" smtClean="0"/>
              <a:t>kepala</a:t>
            </a:r>
          </a:p>
          <a:p>
            <a:pPr marL="914400" lvl="1" indent="-514350">
              <a:buFont typeface="+mj-lt"/>
              <a:buAutoNum type="alphaLcPeriod"/>
            </a:pPr>
            <a:r>
              <a:rPr lang="id-ID" sz="1500" dirty="0" smtClean="0"/>
              <a:t>Tata </a:t>
            </a:r>
            <a:r>
              <a:rPr lang="id-ID" sz="1500" dirty="0"/>
              <a:t>kecantikan kulit, meliputi : merawat kulit, wajah, tangan (menikur) dan kaki (pedikur) dengan kelainan, merias wajah sehari-hari (pagi, siang, sore), panggung disco, karakter, cacat, dan usia lanjut. penambahan bulu mata, menghilangkan bulu-bulu yang tidak dikehendaki, perawatan kulit dengan menggunakan alat elektronik, perawatan badan (body massage)</a:t>
            </a:r>
          </a:p>
          <a:p>
            <a:pPr marL="0" indent="0" fontAlgn="base">
              <a:buNone/>
            </a:pPr>
            <a:r>
              <a:rPr lang="id-ID" sz="1500" dirty="0"/>
              <a:t>Salon kecantikan Type B diselenggarakan dengan menejemen yang baik yang mempunyai pimpinan, staf administrasi, dan staf teknis.</a:t>
            </a:r>
          </a:p>
        </p:txBody>
      </p:sp>
    </p:spTree>
    <p:extLst>
      <p:ext uri="{BB962C8B-B14F-4D97-AF65-F5344CB8AC3E}">
        <p14:creationId xmlns:p14="http://schemas.microsoft.com/office/powerpoint/2010/main" val="123743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Salon</a:t>
            </a:r>
            <a:endParaRPr lang="id-ID" dirty="0"/>
          </a:p>
        </p:txBody>
      </p:sp>
      <p:sp>
        <p:nvSpPr>
          <p:cNvPr id="3" name="Content Placeholder 2"/>
          <p:cNvSpPr>
            <a:spLocks noGrp="1"/>
          </p:cNvSpPr>
          <p:nvPr>
            <p:ph idx="1"/>
          </p:nvPr>
        </p:nvSpPr>
        <p:spPr/>
        <p:txBody>
          <a:bodyPr>
            <a:noAutofit/>
          </a:bodyPr>
          <a:lstStyle/>
          <a:p>
            <a:pPr marL="0" indent="0">
              <a:buNone/>
            </a:pPr>
            <a:r>
              <a:rPr lang="id-ID" sz="1500" b="1" dirty="0" smtClean="0"/>
              <a:t>Type A</a:t>
            </a:r>
          </a:p>
          <a:p>
            <a:pPr marL="514350" indent="-514350">
              <a:buFont typeface="+mj-lt"/>
              <a:buAutoNum type="arabicPeriod"/>
            </a:pPr>
            <a:r>
              <a:rPr lang="id-ID" sz="1500" dirty="0" smtClean="0"/>
              <a:t>Fisik</a:t>
            </a:r>
          </a:p>
          <a:p>
            <a:pPr marL="914400" lvl="1" indent="-514350">
              <a:buFont typeface="+mj-lt"/>
              <a:buAutoNum type="alphaLcPeriod"/>
            </a:pPr>
            <a:r>
              <a:rPr lang="id-ID" sz="1500" dirty="0" smtClean="0"/>
              <a:t>Tempat usaha rumah sendiri ukuran minimal 75 m²</a:t>
            </a:r>
          </a:p>
          <a:p>
            <a:pPr marL="914400" lvl="1" indent="-514350">
              <a:buFont typeface="+mj-lt"/>
              <a:buAutoNum type="alphaLcPeriod"/>
            </a:pPr>
            <a:r>
              <a:rPr lang="id-ID" sz="1500" dirty="0"/>
              <a:t>Jumlah kursi perawatan untuk rambut maksimum </a:t>
            </a:r>
            <a:r>
              <a:rPr lang="id-ID" sz="1500" dirty="0" smtClean="0"/>
              <a:t>8 </a:t>
            </a:r>
            <a:r>
              <a:rPr lang="id-ID" sz="1500" dirty="0"/>
              <a:t>kursi, untuk kulit maksimum 4</a:t>
            </a:r>
            <a:r>
              <a:rPr lang="id-ID" sz="1500" dirty="0" smtClean="0"/>
              <a:t> </a:t>
            </a:r>
            <a:r>
              <a:rPr lang="id-ID" sz="1500" dirty="0"/>
              <a:t>dipan.</a:t>
            </a:r>
            <a:endParaRPr lang="id-ID" sz="1500" dirty="0" smtClean="0"/>
          </a:p>
          <a:p>
            <a:pPr marL="514350" indent="-514350">
              <a:buFont typeface="+mj-lt"/>
              <a:buAutoNum type="arabicPeriod"/>
            </a:pPr>
            <a:r>
              <a:rPr lang="id-ID" sz="1500" dirty="0" smtClean="0"/>
              <a:t>Kegiatan </a:t>
            </a:r>
          </a:p>
          <a:p>
            <a:pPr marL="914400" lvl="1" indent="-514350">
              <a:buFont typeface="+mj-lt"/>
              <a:buAutoNum type="alphaLcPeriod"/>
            </a:pPr>
            <a:r>
              <a:rPr lang="id-ID" sz="1500" dirty="0" smtClean="0"/>
              <a:t>Tata </a:t>
            </a:r>
            <a:r>
              <a:rPr lang="id-ID" sz="1500" dirty="0"/>
              <a:t>kecantikan rambut meliputi: pencucian kulit kepala/rambut, pemangkasan/pemotongan dan pengeritingan rambut, penataan rambut, pengeringan, pengecatan (dengan pemucatan), perawatan kulit kepala/rambut (creambath), pelurusan, perawatan rambut dengan kelainan ringan (kebotakan, ketombe, kerontokan), penambahan rambut </a:t>
            </a:r>
            <a:r>
              <a:rPr lang="id-ID" sz="1500" dirty="0" smtClean="0"/>
              <a:t>kepala</a:t>
            </a:r>
          </a:p>
          <a:p>
            <a:pPr marL="914400" lvl="1" indent="-514350">
              <a:buFont typeface="+mj-lt"/>
              <a:buAutoNum type="alphaLcPeriod"/>
            </a:pPr>
            <a:r>
              <a:rPr lang="id-ID" sz="1500" dirty="0" smtClean="0"/>
              <a:t>Tata </a:t>
            </a:r>
            <a:r>
              <a:rPr lang="id-ID" sz="1500" dirty="0"/>
              <a:t>kecantikan kulit seperti pada pelayanan salon Type B ditambah perawatan yang lebih luas baik secara tradisional Indonesia (empirik timur) maupun modern (empirik barat), seperti akuprsur, aroma terapi, reflekzone. Tersedia juga perawatan dengan alat elektronik helioteraphy, hyydroteraphy, mekanoterapy, elektroterapi, perawatan tradisional yang spesifik seperti perawatan pengantin, ibu hamil, ibu setelah melahirkan.</a:t>
            </a:r>
          </a:p>
          <a:p>
            <a:pPr marL="0" indent="0" fontAlgn="base">
              <a:buNone/>
            </a:pPr>
            <a:r>
              <a:rPr lang="id-ID" sz="1600" dirty="0"/>
              <a:t>Salon kecantikan Type A dikelola secara institusional dengan menejemen yang baik seperti Type B, tetapi disini lebih lengkap terutama staf ahli teknis.</a:t>
            </a:r>
          </a:p>
        </p:txBody>
      </p:sp>
    </p:spTree>
    <p:extLst>
      <p:ext uri="{BB962C8B-B14F-4D97-AF65-F5344CB8AC3E}">
        <p14:creationId xmlns:p14="http://schemas.microsoft.com/office/powerpoint/2010/main" val="384181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id-ID" dirty="0"/>
              <a:t>Persyaratan karyawan</a:t>
            </a:r>
          </a:p>
        </p:txBody>
      </p:sp>
      <p:sp>
        <p:nvSpPr>
          <p:cNvPr id="3" name="Content Placeholder 2"/>
          <p:cNvSpPr>
            <a:spLocks noGrp="1"/>
          </p:cNvSpPr>
          <p:nvPr>
            <p:ph idx="1"/>
          </p:nvPr>
        </p:nvSpPr>
        <p:spPr/>
        <p:txBody>
          <a:bodyPr>
            <a:normAutofit fontScale="92500"/>
          </a:bodyPr>
          <a:lstStyle/>
          <a:p>
            <a:pPr lvl="0" fontAlgn="base"/>
            <a:r>
              <a:rPr lang="id-ID" dirty="0"/>
              <a:t>Karyawan harus berbadan sehat yang dibuktikan dengan surat keterangan sehat dari dokter.</a:t>
            </a:r>
          </a:p>
          <a:p>
            <a:pPr lvl="0" fontAlgn="base"/>
            <a:r>
              <a:rPr lang="id-ID" dirty="0" smtClean="0"/>
              <a:t>Memiliki </a:t>
            </a:r>
            <a:r>
              <a:rPr lang="id-ID" dirty="0"/>
              <a:t>sertifikan/ijazah nasional dari Kementerian Pendidikan Nasional sesuai kriteria salon</a:t>
            </a:r>
          </a:p>
          <a:p>
            <a:pPr lvl="0" fontAlgn="base"/>
            <a:r>
              <a:rPr lang="id-ID" dirty="0" smtClean="0"/>
              <a:t>Memahami </a:t>
            </a:r>
            <a:r>
              <a:rPr lang="id-ID" dirty="0"/>
              <a:t>dan menerapkan etika profesi sebagai karyawan salon</a:t>
            </a:r>
          </a:p>
          <a:p>
            <a:pPr lvl="0" fontAlgn="base"/>
            <a:r>
              <a:rPr lang="id-ID" dirty="0" smtClean="0"/>
              <a:t>Memakai </a:t>
            </a:r>
            <a:r>
              <a:rPr lang="id-ID" dirty="0"/>
              <a:t>pakaian kerja yang bersih, rapi, dan utuh</a:t>
            </a:r>
          </a:p>
          <a:p>
            <a:endParaRPr lang="id-ID" dirty="0"/>
          </a:p>
        </p:txBody>
      </p:sp>
    </p:spTree>
    <p:extLst>
      <p:ext uri="{BB962C8B-B14F-4D97-AF65-F5344CB8AC3E}">
        <p14:creationId xmlns:p14="http://schemas.microsoft.com/office/powerpoint/2010/main" val="2649276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830</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Salon Kecantikan</vt:lpstr>
      <vt:lpstr>Jenis Salon Kecantikan</vt:lpstr>
      <vt:lpstr>Jenis Salon Kecantikan</vt:lpstr>
      <vt:lpstr>Klasifikasi Salon</vt:lpstr>
      <vt:lpstr>Klasifikasi Salon</vt:lpstr>
      <vt:lpstr>Klasifikasi Salon</vt:lpstr>
      <vt:lpstr>Klasifikasi Salon</vt:lpstr>
      <vt:lpstr>Persyaratan karyawan</vt:lpstr>
      <vt:lpstr>Peralatan kerja dan bahan</vt:lpstr>
      <vt:lpstr>Peralatan kerja dan bahan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Himawan</cp:lastModifiedBy>
  <cp:revision>248</cp:revision>
  <dcterms:created xsi:type="dcterms:W3CDTF">2010-08-24T06:47:44Z</dcterms:created>
  <dcterms:modified xsi:type="dcterms:W3CDTF">2018-01-05T06:54:37Z</dcterms:modified>
</cp:coreProperties>
</file>