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3" r:id="rId6"/>
    <p:sldId id="261" r:id="rId7"/>
    <p:sldId id="262"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50" d="100"/>
          <a:sy n="50" d="100"/>
        </p:scale>
        <p:origin x="48"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D415DE-3493-4FDD-BBF4-1BB86245343E}" type="datetimeFigureOut">
              <a:rPr lang="id-ID" smtClean="0"/>
              <a:t>31/10/2017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1257941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415DE-3493-4FDD-BBF4-1BB86245343E}" type="datetimeFigureOut">
              <a:rPr lang="id-ID" smtClean="0"/>
              <a:t>31/10/2017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4421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415DE-3493-4FDD-BBF4-1BB86245343E}" type="datetimeFigureOut">
              <a:rPr lang="id-ID" smtClean="0"/>
              <a:t>31/10/2017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299810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415DE-3493-4FDD-BBF4-1BB86245343E}" type="datetimeFigureOut">
              <a:rPr lang="id-ID" smtClean="0"/>
              <a:t>31/10/2017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278322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415DE-3493-4FDD-BBF4-1BB86245343E}" type="datetimeFigureOut">
              <a:rPr lang="id-ID" smtClean="0"/>
              <a:t>31/10/2017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37803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415DE-3493-4FDD-BBF4-1BB86245343E}" type="datetimeFigureOut">
              <a:rPr lang="id-ID" smtClean="0"/>
              <a:t>31/10/2017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400303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D415DE-3493-4FDD-BBF4-1BB86245343E}" type="datetimeFigureOut">
              <a:rPr lang="id-ID" smtClean="0"/>
              <a:t>31/10/2017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74312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D415DE-3493-4FDD-BBF4-1BB86245343E}" type="datetimeFigureOut">
              <a:rPr lang="id-ID" smtClean="0"/>
              <a:t>31/10/2017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76107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415DE-3493-4FDD-BBF4-1BB86245343E}" type="datetimeFigureOut">
              <a:rPr lang="id-ID" smtClean="0"/>
              <a:t>31/10/2017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195498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415DE-3493-4FDD-BBF4-1BB86245343E}" type="datetimeFigureOut">
              <a:rPr lang="id-ID" smtClean="0"/>
              <a:t>31/10/2017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2196248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415DE-3493-4FDD-BBF4-1BB86245343E}" type="datetimeFigureOut">
              <a:rPr lang="id-ID" smtClean="0"/>
              <a:t>31/10/2017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3DF44D-FB8C-46BA-BE5B-5D5F158F8C2F}" type="slidenum">
              <a:rPr lang="id-ID" smtClean="0"/>
              <a:t>‹#›</a:t>
            </a:fld>
            <a:endParaRPr lang="id-ID"/>
          </a:p>
        </p:txBody>
      </p:sp>
    </p:spTree>
    <p:extLst>
      <p:ext uri="{BB962C8B-B14F-4D97-AF65-F5344CB8AC3E}">
        <p14:creationId xmlns:p14="http://schemas.microsoft.com/office/powerpoint/2010/main" val="631264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15DE-3493-4FDD-BBF4-1BB86245343E}" type="datetimeFigureOut">
              <a:rPr lang="id-ID" smtClean="0"/>
              <a:t>31/10/2017</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F44D-FB8C-46BA-BE5B-5D5F158F8C2F}" type="slidenum">
              <a:rPr lang="id-ID" smtClean="0"/>
              <a:t>‹#›</a:t>
            </a:fld>
            <a:endParaRPr lang="id-ID"/>
          </a:p>
        </p:txBody>
      </p:sp>
    </p:spTree>
    <p:extLst>
      <p:ext uri="{BB962C8B-B14F-4D97-AF65-F5344CB8AC3E}">
        <p14:creationId xmlns:p14="http://schemas.microsoft.com/office/powerpoint/2010/main" val="2094974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24250" y="3484304"/>
            <a:ext cx="5162550" cy="776026"/>
          </a:xfrm>
        </p:spPr>
        <p:txBody>
          <a:bodyPr>
            <a:normAutofit/>
          </a:bodyPr>
          <a:lstStyle/>
          <a:p>
            <a:r>
              <a:rPr lang="id-ID" sz="4000" dirty="0" smtClean="0"/>
              <a:t>SANITASI RUMAH SAKIT</a:t>
            </a:r>
            <a:endParaRPr lang="id-ID" sz="4000" dirty="0"/>
          </a:p>
        </p:txBody>
      </p:sp>
      <p:sp>
        <p:nvSpPr>
          <p:cNvPr id="3" name="Subtitle 2"/>
          <p:cNvSpPr>
            <a:spLocks noGrp="1"/>
          </p:cNvSpPr>
          <p:nvPr>
            <p:ph type="subTitle" idx="1"/>
          </p:nvPr>
        </p:nvSpPr>
        <p:spPr>
          <a:xfrm>
            <a:off x="4902200" y="4260330"/>
            <a:ext cx="2406650" cy="538162"/>
          </a:xfrm>
        </p:spPr>
        <p:txBody>
          <a:bodyPr/>
          <a:lstStyle/>
          <a:p>
            <a:r>
              <a:rPr lang="id-ID" dirty="0" smtClean="0"/>
              <a:t>MAYUMI NITAMI</a:t>
            </a:r>
            <a:endParaRPr lang="id-ID" dirty="0"/>
          </a:p>
        </p:txBody>
      </p:sp>
    </p:spTree>
    <p:extLst>
      <p:ext uri="{BB962C8B-B14F-4D97-AF65-F5344CB8AC3E}">
        <p14:creationId xmlns:p14="http://schemas.microsoft.com/office/powerpoint/2010/main" val="2833914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27"/>
            <a:ext cx="8058150" cy="1193798"/>
          </a:xfrm>
        </p:spPr>
        <p:txBody>
          <a:bodyPr/>
          <a:lstStyle/>
          <a:p>
            <a:r>
              <a:rPr lang="id-ID" dirty="0"/>
              <a:t>ASPEK KHUSUS SANITASI</a:t>
            </a:r>
            <a:endParaRPr lang="id-ID" dirty="0"/>
          </a:p>
        </p:txBody>
      </p:sp>
      <p:sp>
        <p:nvSpPr>
          <p:cNvPr id="3" name="Content Placeholder 2"/>
          <p:cNvSpPr>
            <a:spLocks noGrp="1"/>
          </p:cNvSpPr>
          <p:nvPr>
            <p:ph idx="1"/>
          </p:nvPr>
        </p:nvSpPr>
        <p:spPr>
          <a:xfrm>
            <a:off x="457200" y="1825625"/>
            <a:ext cx="8058150" cy="4327525"/>
          </a:xfrm>
        </p:spPr>
        <p:txBody>
          <a:bodyPr/>
          <a:lstStyle/>
          <a:p>
            <a:r>
              <a:rPr lang="id-ID" dirty="0"/>
              <a:t>Penanganan sampah kering mudah terbakar.Pembuangan sampah basah.Pembuangan sampah kering tidak mudah terbakar.Tipe Incenerator RS.Kesehatan kerja dan proses-proses operasional.Pencahayaan dan instalasi listrik.Radiasi.Sanitasi linen, sarung dan prosedur pencucian.Teknik-teknik aseptik.Tempat cuci tangan.Pakaian operasiSistem isolasi sempurna</a:t>
            </a:r>
            <a:endParaRPr lang="id-ID" dirty="0"/>
          </a:p>
        </p:txBody>
      </p:sp>
    </p:spTree>
    <p:extLst>
      <p:ext uri="{BB962C8B-B14F-4D97-AF65-F5344CB8AC3E}">
        <p14:creationId xmlns:p14="http://schemas.microsoft.com/office/powerpoint/2010/main" val="3663418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62"/>
            <a:ext cx="7886700" cy="1325563"/>
          </a:xfrm>
        </p:spPr>
        <p:txBody>
          <a:bodyPr>
            <a:normAutofit/>
          </a:bodyPr>
          <a:lstStyle/>
          <a:p>
            <a:r>
              <a:rPr lang="id-ID" sz="3600" b="1" dirty="0"/>
              <a:t>ASPEK DEKONTAMINASI, DISINFEKSI, STERILISASI</a:t>
            </a:r>
            <a:endParaRPr lang="id-ID" sz="3600" dirty="0"/>
          </a:p>
        </p:txBody>
      </p:sp>
      <p:sp>
        <p:nvSpPr>
          <p:cNvPr id="3" name="Content Placeholder 2"/>
          <p:cNvSpPr>
            <a:spLocks noGrp="1"/>
          </p:cNvSpPr>
          <p:nvPr>
            <p:ph idx="1"/>
          </p:nvPr>
        </p:nvSpPr>
        <p:spPr/>
        <p:txBody>
          <a:bodyPr/>
          <a:lstStyle/>
          <a:p>
            <a:r>
              <a:rPr lang="id-ID" dirty="0"/>
              <a:t>Sumber-sumber kontaminasiDekontaminasi peralatan pengobatan pernafasan.Dekontaminasi peralatan ruang ganti pakaian.Dekontaminasi dan sterilisasi air, makanan, dan alat-alat pengobatanSterilisasi keringMetode kimiawi pembersihan dan desinfeksi.Faktor-faktor pengaruh aksi bahan kimia.Macam-macam desinfektan kimia.Sterilisasi gas.</a:t>
            </a:r>
            <a:endParaRPr lang="id-ID" dirty="0"/>
          </a:p>
        </p:txBody>
      </p:sp>
    </p:spTree>
    <p:extLst>
      <p:ext uri="{BB962C8B-B14F-4D97-AF65-F5344CB8AC3E}">
        <p14:creationId xmlns:p14="http://schemas.microsoft.com/office/powerpoint/2010/main" val="3400098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62"/>
            <a:ext cx="7886700" cy="1325563"/>
          </a:xfrm>
        </p:spPr>
        <p:txBody>
          <a:bodyPr>
            <a:normAutofit/>
          </a:bodyPr>
          <a:lstStyle/>
          <a:p>
            <a:r>
              <a:rPr lang="id-ID" sz="3600" b="1" dirty="0"/>
              <a:t>MANFAAT DARI UPAYA-UPAYA DAN SARANA SANITASI RS</a:t>
            </a:r>
            <a:endParaRPr lang="id-ID" sz="3600" dirty="0"/>
          </a:p>
        </p:txBody>
      </p:sp>
      <p:sp>
        <p:nvSpPr>
          <p:cNvPr id="3" name="Content Placeholder 2"/>
          <p:cNvSpPr>
            <a:spLocks noGrp="1"/>
          </p:cNvSpPr>
          <p:nvPr>
            <p:ph idx="1"/>
          </p:nvPr>
        </p:nvSpPr>
        <p:spPr/>
        <p:txBody>
          <a:bodyPr/>
          <a:lstStyle/>
          <a:p>
            <a:r>
              <a:rPr lang="id-ID" dirty="0" smtClean="0"/>
              <a:t>Berkurangnya </a:t>
            </a:r>
            <a:r>
              <a:rPr lang="id-ID" dirty="0"/>
              <a:t>kemungkinan terjadinya re-infeksi dan saling infeksi di RS.Dipercpatnya proses penyembuhan bagi penderita (pasien),Menurunnya biaya yang timbul akibat infeksi (pasien, petugas, pengunjung RS).Menurunnya dampak negatif terhadap lingkungan dan masyarakat.Meningkatnya citra RS, bersih, sehat dan menyenangkan.</a:t>
            </a:r>
            <a:endParaRPr lang="id-ID" dirty="0"/>
          </a:p>
        </p:txBody>
      </p:sp>
    </p:spTree>
    <p:extLst>
      <p:ext uri="{BB962C8B-B14F-4D97-AF65-F5344CB8AC3E}">
        <p14:creationId xmlns:p14="http://schemas.microsoft.com/office/powerpoint/2010/main" val="3474396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62"/>
            <a:ext cx="7886700" cy="1325563"/>
          </a:xfrm>
        </p:spPr>
        <p:txBody>
          <a:bodyPr>
            <a:normAutofit/>
          </a:bodyPr>
          <a:lstStyle/>
          <a:p>
            <a:r>
              <a:rPr lang="id-ID" sz="3600" b="1" dirty="0"/>
              <a:t>FAKTOR YANG MEMPENGARUHI KINERJA SANITASI RS</a:t>
            </a:r>
            <a:endParaRPr lang="id-ID" sz="3600" dirty="0"/>
          </a:p>
        </p:txBody>
      </p:sp>
      <p:sp>
        <p:nvSpPr>
          <p:cNvPr id="3" name="Content Placeholder 2"/>
          <p:cNvSpPr>
            <a:spLocks noGrp="1"/>
          </p:cNvSpPr>
          <p:nvPr>
            <p:ph idx="1"/>
          </p:nvPr>
        </p:nvSpPr>
        <p:spPr/>
        <p:txBody>
          <a:bodyPr>
            <a:normAutofit fontScale="92500" lnSpcReduction="10000"/>
          </a:bodyPr>
          <a:lstStyle/>
          <a:p>
            <a:r>
              <a:rPr lang="id-ID" dirty="0" smtClean="0"/>
              <a:t>Kondisi </a:t>
            </a:r>
            <a:r>
              <a:rPr lang="id-ID" dirty="0"/>
              <a:t>sanitasi rumah sakit akan sangat berpengaruh pada meningkatnya penyakit-penyakit yang berhubungan dengan infeksi nosokomial, meningkatnya angka kematian akibat sanitasi, serta kondisi lingkungan rumah sakit, antara lain karena adanya:Agent penyakit di rumah sakit,Adanya media penular di rumah sakit,Adanya kelompok masyarakat yang beresiko,Adanya organisasi yang mengelola sanitasi rumah sakit,Adanya manajemen yang jelas dan baik,Adanya alokasi sumber daya yang jelas untuk menangani sanitasi rs,Adanya tolok ukur / indikator sanitasi yang dipahami,Adanya peraturan yang jelas.</a:t>
            </a:r>
            <a:endParaRPr lang="id-ID" dirty="0"/>
          </a:p>
        </p:txBody>
      </p:sp>
    </p:spTree>
    <p:extLst>
      <p:ext uri="{BB962C8B-B14F-4D97-AF65-F5344CB8AC3E}">
        <p14:creationId xmlns:p14="http://schemas.microsoft.com/office/powerpoint/2010/main" val="188216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62"/>
            <a:ext cx="7886700" cy="1325563"/>
          </a:xfrm>
        </p:spPr>
        <p:txBody>
          <a:bodyPr>
            <a:normAutofit/>
          </a:bodyPr>
          <a:lstStyle/>
          <a:p>
            <a:r>
              <a:rPr lang="id-ID" sz="3600" b="1" dirty="0"/>
              <a:t>Agent penyakit di rumah sakit </a:t>
            </a:r>
            <a:endParaRPr lang="id-ID" sz="3600" dirty="0"/>
          </a:p>
        </p:txBody>
      </p:sp>
      <p:sp>
        <p:nvSpPr>
          <p:cNvPr id="3" name="Content Placeholder 2"/>
          <p:cNvSpPr>
            <a:spLocks noGrp="1"/>
          </p:cNvSpPr>
          <p:nvPr>
            <p:ph idx="1"/>
          </p:nvPr>
        </p:nvSpPr>
        <p:spPr/>
        <p:txBody>
          <a:bodyPr>
            <a:normAutofit/>
          </a:bodyPr>
          <a:lstStyle/>
          <a:p>
            <a:r>
              <a:rPr lang="id-ID" dirty="0" smtClean="0"/>
              <a:t>Pasien </a:t>
            </a:r>
            <a:r>
              <a:rPr lang="id-ID" dirty="0"/>
              <a:t>yang memerlukan pertolongan jasa rs,Buangan yang banyak mengandung agent atau penyebab penyakit (agent fisik, kimia, biologi, radioaktif):Padat – cair dan gas.Media PenularanAir kotor dan air minum,Udara,MakananAlat dan benda lain,Serangga,Tenaga kesehatan /karyawan lainnyaPengunjung atau pengantar pasien,Masyarakat sekitar RS</a:t>
            </a:r>
            <a:endParaRPr lang="id-ID" dirty="0"/>
          </a:p>
        </p:txBody>
      </p:sp>
    </p:spTree>
    <p:extLst>
      <p:ext uri="{BB962C8B-B14F-4D97-AF65-F5344CB8AC3E}">
        <p14:creationId xmlns:p14="http://schemas.microsoft.com/office/powerpoint/2010/main" val="2595209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a:t>
            </a:r>
            <a:endParaRPr lang="id-ID" dirty="0"/>
          </a:p>
        </p:txBody>
      </p:sp>
      <p:sp>
        <p:nvSpPr>
          <p:cNvPr id="3" name="Content Placeholder 2"/>
          <p:cNvSpPr>
            <a:spLocks noGrp="1"/>
          </p:cNvSpPr>
          <p:nvPr>
            <p:ph idx="1"/>
          </p:nvPr>
        </p:nvSpPr>
        <p:spPr/>
        <p:txBody>
          <a:bodyPr/>
          <a:lstStyle/>
          <a:p>
            <a:r>
              <a:rPr lang="id-ID" dirty="0" smtClean="0"/>
              <a:t>Rangkum </a:t>
            </a:r>
            <a:r>
              <a:rPr lang="id-ID" smtClean="0"/>
              <a:t>Permenkes 1204 tahun 2004 tentang penyehatan lingkungan rumah sakit!!!</a:t>
            </a:r>
            <a:endParaRPr lang="id-ID" dirty="0"/>
          </a:p>
        </p:txBody>
      </p:sp>
    </p:spTree>
    <p:extLst>
      <p:ext uri="{BB962C8B-B14F-4D97-AF65-F5344CB8AC3E}">
        <p14:creationId xmlns:p14="http://schemas.microsoft.com/office/powerpoint/2010/main" val="259627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004889"/>
          </a:xfrm>
        </p:spPr>
        <p:txBody>
          <a:bodyPr/>
          <a:lstStyle/>
          <a:p>
            <a:r>
              <a:rPr lang="id-ID" b="1" dirty="0" smtClean="0"/>
              <a:t>INFEKSI NOSOKOMIAL</a:t>
            </a:r>
            <a:endParaRPr lang="id-ID" b="1" dirty="0"/>
          </a:p>
        </p:txBody>
      </p:sp>
      <p:sp>
        <p:nvSpPr>
          <p:cNvPr id="3" name="Content Placeholder 2"/>
          <p:cNvSpPr>
            <a:spLocks noGrp="1"/>
          </p:cNvSpPr>
          <p:nvPr>
            <p:ph idx="1"/>
          </p:nvPr>
        </p:nvSpPr>
        <p:spPr/>
        <p:txBody>
          <a:bodyPr/>
          <a:lstStyle/>
          <a:p>
            <a:r>
              <a:rPr lang="id-ID" dirty="0" smtClean="0"/>
              <a:t>Infeksi nosokomial adalah infeksi yang terjadi atau didapat penderita ketika sedang dirawat di rumah sakit</a:t>
            </a:r>
          </a:p>
          <a:p>
            <a:pPr lvl="1"/>
            <a:r>
              <a:rPr lang="id-ID" dirty="0" smtClean="0"/>
              <a:t>Tidak memiliki tanda-tanda terkena penyakit tersebut</a:t>
            </a:r>
          </a:p>
          <a:p>
            <a:pPr lvl="1"/>
            <a:r>
              <a:rPr lang="id-ID" dirty="0" smtClean="0"/>
              <a:t>Tidak dalam masa inkubasi </a:t>
            </a:r>
          </a:p>
          <a:p>
            <a:pPr lvl="1"/>
            <a:r>
              <a:rPr lang="id-ID" dirty="0" smtClean="0"/>
              <a:t>Minimal 3x24 jam sejak dirawat/berada di rumah sakit</a:t>
            </a:r>
          </a:p>
          <a:p>
            <a:pPr lvl="1"/>
            <a:r>
              <a:rPr lang="id-ID" dirty="0" smtClean="0"/>
              <a:t>Masa perawatan lebih lama daripada waktu inkubasi penyakit tersebut</a:t>
            </a:r>
          </a:p>
        </p:txBody>
      </p:sp>
    </p:spTree>
    <p:extLst>
      <p:ext uri="{BB962C8B-B14F-4D97-AF65-F5344CB8AC3E}">
        <p14:creationId xmlns:p14="http://schemas.microsoft.com/office/powerpoint/2010/main" val="236080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INFEKSI NOSOKOMIAL</a:t>
            </a:r>
            <a:endParaRPr lang="id-ID" b="1" dirty="0"/>
          </a:p>
        </p:txBody>
      </p:sp>
      <p:sp>
        <p:nvSpPr>
          <p:cNvPr id="3" name="Content Placeholder 2"/>
          <p:cNvSpPr>
            <a:spLocks noGrp="1"/>
          </p:cNvSpPr>
          <p:nvPr>
            <p:ph idx="1"/>
          </p:nvPr>
        </p:nvSpPr>
        <p:spPr/>
        <p:txBody>
          <a:bodyPr/>
          <a:lstStyle/>
          <a:p>
            <a:r>
              <a:rPr lang="id-ID" dirty="0" smtClean="0"/>
              <a:t>Sumber infeksi nosokomial</a:t>
            </a:r>
          </a:p>
          <a:p>
            <a:pPr lvl="1"/>
            <a:r>
              <a:rPr lang="id-ID" dirty="0" smtClean="0"/>
              <a:t>Banyaknya pasien yang di rawat dan menjadi sumber infeksi bagi pasien lain maupun lingkungan</a:t>
            </a:r>
          </a:p>
          <a:p>
            <a:pPr lvl="1"/>
            <a:r>
              <a:rPr lang="id-ID" dirty="0" smtClean="0"/>
              <a:t>Kontak langsung antara pasien yang menjadi sumber infeksi</a:t>
            </a:r>
          </a:p>
          <a:p>
            <a:pPr lvl="1"/>
            <a:r>
              <a:rPr lang="id-ID" dirty="0" smtClean="0"/>
              <a:t>Kontak langsung antara petugas yang terkontaminasi dengan pasien</a:t>
            </a:r>
          </a:p>
          <a:p>
            <a:pPr lvl="1"/>
            <a:r>
              <a:rPr lang="id-ID" dirty="0" smtClean="0"/>
              <a:t>Penggunaan alat medis yang terkontaminasi</a:t>
            </a:r>
          </a:p>
          <a:p>
            <a:pPr lvl="1"/>
            <a:r>
              <a:rPr lang="id-ID" dirty="0" smtClean="0"/>
              <a:t>Kondisi pasien yang lemah akibat penyakit yang sedang diderita</a:t>
            </a:r>
          </a:p>
        </p:txBody>
      </p:sp>
    </p:spTree>
    <p:extLst>
      <p:ext uri="{BB962C8B-B14F-4D97-AF65-F5344CB8AC3E}">
        <p14:creationId xmlns:p14="http://schemas.microsoft.com/office/powerpoint/2010/main" val="255481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RUANG LINGKUP SANITASI RUMAH SAKIT</a:t>
            </a:r>
            <a:endParaRPr lang="id-ID" sz="3600" dirty="0"/>
          </a:p>
        </p:txBody>
      </p:sp>
      <p:sp>
        <p:nvSpPr>
          <p:cNvPr id="3" name="Content Placeholder 2"/>
          <p:cNvSpPr>
            <a:spLocks noGrp="1"/>
          </p:cNvSpPr>
          <p:nvPr>
            <p:ph idx="1"/>
          </p:nvPr>
        </p:nvSpPr>
        <p:spPr/>
        <p:txBody>
          <a:bodyPr>
            <a:normAutofit/>
          </a:bodyPr>
          <a:lstStyle/>
          <a:p>
            <a:r>
              <a:rPr lang="id-ID" dirty="0" smtClean="0"/>
              <a:t>Penyehatan Ruang Bangunan dan Halaman RS</a:t>
            </a:r>
          </a:p>
          <a:p>
            <a:r>
              <a:rPr lang="id-ID" dirty="0" smtClean="0"/>
              <a:t>Penyehatan Higiene sanitasi makanan dan minuman</a:t>
            </a:r>
          </a:p>
          <a:p>
            <a:r>
              <a:rPr lang="id-ID" dirty="0" smtClean="0"/>
              <a:t>Penyehatan Air</a:t>
            </a:r>
          </a:p>
          <a:p>
            <a:r>
              <a:rPr lang="id-ID" dirty="0" smtClean="0"/>
              <a:t>Pengelolaan Limbah</a:t>
            </a:r>
          </a:p>
          <a:p>
            <a:r>
              <a:rPr lang="id-ID" dirty="0" smtClean="0"/>
              <a:t>Pengelolaan Laundry</a:t>
            </a:r>
          </a:p>
        </p:txBody>
      </p:sp>
    </p:spTree>
    <p:extLst>
      <p:ext uri="{BB962C8B-B14F-4D97-AF65-F5344CB8AC3E}">
        <p14:creationId xmlns:p14="http://schemas.microsoft.com/office/powerpoint/2010/main" val="296510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RUANG LINGKUP SANITASI RUMAH SAKIT</a:t>
            </a:r>
            <a:endParaRPr lang="id-ID" sz="3600" dirty="0"/>
          </a:p>
        </p:txBody>
      </p:sp>
      <p:sp>
        <p:nvSpPr>
          <p:cNvPr id="3" name="Content Placeholder 2"/>
          <p:cNvSpPr>
            <a:spLocks noGrp="1"/>
          </p:cNvSpPr>
          <p:nvPr>
            <p:ph idx="1"/>
          </p:nvPr>
        </p:nvSpPr>
        <p:spPr/>
        <p:txBody>
          <a:bodyPr>
            <a:normAutofit/>
          </a:bodyPr>
          <a:lstStyle/>
          <a:p>
            <a:r>
              <a:rPr lang="id-ID" dirty="0" smtClean="0"/>
              <a:t>Pengendalian Vektor</a:t>
            </a:r>
          </a:p>
          <a:p>
            <a:r>
              <a:rPr lang="id-ID" dirty="0" smtClean="0"/>
              <a:t>Dekontaminasi</a:t>
            </a:r>
          </a:p>
          <a:p>
            <a:r>
              <a:rPr lang="id-ID" dirty="0" smtClean="0"/>
              <a:t>Persyaratan Pengamanan Radiasi</a:t>
            </a:r>
          </a:p>
          <a:p>
            <a:r>
              <a:rPr lang="id-ID" dirty="0" smtClean="0"/>
              <a:t>Promosi Kesehatan Lingkungan</a:t>
            </a:r>
          </a:p>
        </p:txBody>
      </p:sp>
    </p:spTree>
    <p:extLst>
      <p:ext uri="{BB962C8B-B14F-4D97-AF65-F5344CB8AC3E}">
        <p14:creationId xmlns:p14="http://schemas.microsoft.com/office/powerpoint/2010/main" val="119765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Masyarakat Rumah Sakit</a:t>
            </a:r>
            <a:endParaRPr lang="id-ID" dirty="0"/>
          </a:p>
        </p:txBody>
      </p:sp>
      <p:sp>
        <p:nvSpPr>
          <p:cNvPr id="3" name="Content Placeholder 2"/>
          <p:cNvSpPr>
            <a:spLocks noGrp="1"/>
          </p:cNvSpPr>
          <p:nvPr>
            <p:ph idx="1"/>
          </p:nvPr>
        </p:nvSpPr>
        <p:spPr/>
        <p:txBody>
          <a:bodyPr/>
          <a:lstStyle/>
          <a:p>
            <a:r>
              <a:rPr lang="id-ID" dirty="0"/>
              <a:t>DOKTER </a:t>
            </a:r>
            <a:endParaRPr lang="id-ID" dirty="0" smtClean="0"/>
          </a:p>
          <a:p>
            <a:r>
              <a:rPr lang="id-ID" dirty="0" smtClean="0"/>
              <a:t>PERAWAT</a:t>
            </a:r>
          </a:p>
          <a:p>
            <a:r>
              <a:rPr lang="id-ID" dirty="0" smtClean="0"/>
              <a:t>PARAMEDIS </a:t>
            </a:r>
          </a:p>
          <a:p>
            <a:r>
              <a:rPr lang="id-ID" dirty="0" smtClean="0"/>
              <a:t>PETUGAS LAIN </a:t>
            </a:r>
          </a:p>
          <a:p>
            <a:r>
              <a:rPr lang="id-ID" dirty="0" smtClean="0"/>
              <a:t>PASIEN </a:t>
            </a:r>
          </a:p>
        </p:txBody>
      </p:sp>
    </p:spTree>
    <p:extLst>
      <p:ext uri="{BB962C8B-B14F-4D97-AF65-F5344CB8AC3E}">
        <p14:creationId xmlns:p14="http://schemas.microsoft.com/office/powerpoint/2010/main" val="2202445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Resiko Kesehatan di Rumah Sakit</a:t>
            </a:r>
            <a:endParaRPr lang="id-ID" dirty="0"/>
          </a:p>
        </p:txBody>
      </p:sp>
      <p:sp>
        <p:nvSpPr>
          <p:cNvPr id="3" name="Content Placeholder 2"/>
          <p:cNvSpPr>
            <a:spLocks noGrp="1"/>
          </p:cNvSpPr>
          <p:nvPr>
            <p:ph idx="1"/>
          </p:nvPr>
        </p:nvSpPr>
        <p:spPr/>
        <p:txBody>
          <a:bodyPr>
            <a:normAutofit fontScale="92500" lnSpcReduction="20000"/>
          </a:bodyPr>
          <a:lstStyle/>
          <a:p>
            <a:r>
              <a:rPr lang="id-ID" b="1" dirty="0"/>
              <a:t>Faktor biologis:</a:t>
            </a:r>
            <a:r>
              <a:rPr lang="id-ID" dirty="0"/>
              <a:t>kuman patogen; pyogenic, colli, baccilli, stapphylococci.Faktor kimia:bahan kimia dan obat-obatan antibiotika, cytostatika, narkotika,pemaparan antiseptik pada kulit,gas anestesi pada hati,formaldehyde (bahan untuk mensterilkan sarung tangan</a:t>
            </a:r>
            <a:r>
              <a:rPr lang="id-ID" dirty="0" smtClean="0"/>
              <a:t>.</a:t>
            </a:r>
          </a:p>
          <a:p>
            <a:r>
              <a:rPr lang="id-ID" b="1" dirty="0" smtClean="0"/>
              <a:t>Faktor </a:t>
            </a:r>
            <a:r>
              <a:rPr lang="id-ID" b="1" dirty="0"/>
              <a:t>Ergonomik:</a:t>
            </a:r>
            <a:r>
              <a:rPr lang="id-ID" dirty="0"/>
              <a:t>cara duduk / mengangkat pasien yang salah,kebisinngan dan getaran di ruang generator,pencahayaan yang kurang di kamar operasi, laboratorium, ruang perawatan,Suhu dan kelembaban tinggi di ruang boiler, laundry, cssd,Radiasi panas pada kulit,Tegangan tinggi pada sistem reproduksi</a:t>
            </a:r>
            <a:r>
              <a:rPr lang="id-ID" dirty="0" smtClean="0"/>
              <a:t>,</a:t>
            </a:r>
          </a:p>
          <a:p>
            <a:r>
              <a:rPr lang="id-ID" b="1" dirty="0" smtClean="0"/>
              <a:t>Faktor </a:t>
            </a:r>
            <a:r>
              <a:rPr lang="id-ID" b="1" dirty="0"/>
              <a:t>Psikosial:</a:t>
            </a:r>
            <a:r>
              <a:rPr lang="id-ID" dirty="0"/>
              <a:t>Ketegangan di kamar bedah, UGD,Hubungan kerja yang kurang harmonis dll</a:t>
            </a:r>
            <a:endParaRPr lang="id-ID" dirty="0"/>
          </a:p>
        </p:txBody>
      </p:sp>
    </p:spTree>
    <p:extLst>
      <p:ext uri="{BB962C8B-B14F-4D97-AF65-F5344CB8AC3E}">
        <p14:creationId xmlns:p14="http://schemas.microsoft.com/office/powerpoint/2010/main" val="393714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SANITASI RS</a:t>
            </a:r>
            <a:endParaRPr lang="id-ID" dirty="0"/>
          </a:p>
        </p:txBody>
      </p:sp>
      <p:sp>
        <p:nvSpPr>
          <p:cNvPr id="3" name="Content Placeholder 2"/>
          <p:cNvSpPr>
            <a:spLocks noGrp="1"/>
          </p:cNvSpPr>
          <p:nvPr>
            <p:ph idx="1"/>
          </p:nvPr>
        </p:nvSpPr>
        <p:spPr/>
        <p:txBody>
          <a:bodyPr/>
          <a:lstStyle/>
          <a:p>
            <a:r>
              <a:rPr lang="id-ID" dirty="0"/>
              <a:t>U</a:t>
            </a:r>
            <a:r>
              <a:rPr lang="id-ID" dirty="0" smtClean="0"/>
              <a:t>paya </a:t>
            </a:r>
            <a:r>
              <a:rPr lang="id-ID" dirty="0"/>
              <a:t>pengendalian berbagai faktor lingkungan fisik, kimiawi biologi, dan sosial psikologi di Rumah Sakit yang menimbulkan atau mungkin dapat menimbulkan dampak buruk pada kesehatan jasmani, rohani, dan kesejahteraan sosial petugas, pengunjung dan masyarakat Rumah Sakit</a:t>
            </a:r>
            <a:endParaRPr lang="id-ID" dirty="0"/>
          </a:p>
        </p:txBody>
      </p:sp>
    </p:spTree>
    <p:extLst>
      <p:ext uri="{BB962C8B-B14F-4D97-AF65-F5344CB8AC3E}">
        <p14:creationId xmlns:p14="http://schemas.microsoft.com/office/powerpoint/2010/main" val="411448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a:t>ASPEK </a:t>
            </a:r>
            <a:r>
              <a:rPr lang="id-ID" sz="3600" b="1" dirty="0" smtClean="0"/>
              <a:t>KERUMAHTANGGAAN</a:t>
            </a:r>
            <a:endParaRPr lang="id-ID" sz="3600" dirty="0"/>
          </a:p>
        </p:txBody>
      </p:sp>
      <p:sp>
        <p:nvSpPr>
          <p:cNvPr id="3" name="Content Placeholder 2"/>
          <p:cNvSpPr>
            <a:spLocks noGrp="1"/>
          </p:cNvSpPr>
          <p:nvPr>
            <p:ph idx="1"/>
          </p:nvPr>
        </p:nvSpPr>
        <p:spPr/>
        <p:txBody>
          <a:bodyPr/>
          <a:lstStyle/>
          <a:p>
            <a:pPr marL="0" indent="0">
              <a:buNone/>
            </a:pPr>
            <a:r>
              <a:rPr lang="id-ID" b="1" dirty="0"/>
              <a:t>Kebersihan gedung secara keseluruhan</a:t>
            </a:r>
            <a:endParaRPr lang="id-ID" dirty="0"/>
          </a:p>
          <a:p>
            <a:r>
              <a:rPr lang="id-ID" dirty="0"/>
              <a:t>Kebersihan dinding dan lantai.Kebersihan kamar mandi dan fasilitas toilet.Penghawaan dan pembersihan udaraGudang dan ruangan.Pelayanan makanan dan minuman.</a:t>
            </a:r>
            <a:endParaRPr lang="id-ID" dirty="0"/>
          </a:p>
        </p:txBody>
      </p:sp>
    </p:spTree>
    <p:extLst>
      <p:ext uri="{BB962C8B-B14F-4D97-AF65-F5344CB8AC3E}">
        <p14:creationId xmlns:p14="http://schemas.microsoft.com/office/powerpoint/2010/main" val="23946782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TotalTime>
  <Words>572</Words>
  <Application>Microsoft Office PowerPoint</Application>
  <PresentationFormat>On-screen Show (4:3)</PresentationFormat>
  <Paragraphs>53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SANITASI RUMAH SAKIT</vt:lpstr>
      <vt:lpstr>INFEKSI NOSOKOMIAL</vt:lpstr>
      <vt:lpstr>INFEKSI NOSOKOMIAL</vt:lpstr>
      <vt:lpstr>RUANG LINGKUP SANITASI RUMAH SAKIT</vt:lpstr>
      <vt:lpstr>RUANG LINGKUP SANITASI RUMAH SAKIT</vt:lpstr>
      <vt:lpstr>Masyarakat Rumah Sakit</vt:lpstr>
      <vt:lpstr>Resiko Kesehatan di Rumah Sakit</vt:lpstr>
      <vt:lpstr>TUJUAN SANITASI RS</vt:lpstr>
      <vt:lpstr>ASPEK KERUMAHTANGGAAN</vt:lpstr>
      <vt:lpstr>ASPEK KHUSUS SANITASI</vt:lpstr>
      <vt:lpstr>ASPEK DEKONTAMINASI, DISINFEKSI, STERILISASI</vt:lpstr>
      <vt:lpstr>MANFAAT DARI UPAYA-UPAYA DAN SARANA SANITASI RS</vt:lpstr>
      <vt:lpstr>FAKTOR YANG MEMPENGARUHI KINERJA SANITASI RS</vt:lpstr>
      <vt:lpstr>Agent penyakit di rumah sakit </vt:lpstr>
      <vt:lpstr>Tugas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SANITASI RUMAH SAKIT</dc:title>
  <dc:creator>user</dc:creator>
  <cp:lastModifiedBy>user</cp:lastModifiedBy>
  <cp:revision>15</cp:revision>
  <dcterms:created xsi:type="dcterms:W3CDTF">2017-10-26T06:31:31Z</dcterms:created>
  <dcterms:modified xsi:type="dcterms:W3CDTF">2017-10-31T05:31:36Z</dcterms:modified>
</cp:coreProperties>
</file>