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209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1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350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9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4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161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668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075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44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35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99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2C9C-BE5D-4689-9A82-340F30D1FC14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E21D-62E4-4B4A-9D79-B863F1B9C99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32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0320" y="3305908"/>
            <a:ext cx="7021562" cy="1364566"/>
          </a:xfrm>
        </p:spPr>
        <p:txBody>
          <a:bodyPr>
            <a:normAutofit/>
          </a:bodyPr>
          <a:lstStyle/>
          <a:p>
            <a:r>
              <a:rPr lang="id-ID" sz="4400" dirty="0" smtClean="0"/>
              <a:t>Sanitasi Tempat Rekreasi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930" y="4670474"/>
            <a:ext cx="5937160" cy="618978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066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Pengendalian 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inspeksi binaang pengganggu</a:t>
            </a:r>
          </a:p>
          <a:p>
            <a:pPr lvl="1"/>
            <a:r>
              <a:rPr lang="id-ID" dirty="0" smtClean="0"/>
              <a:t>Tikus</a:t>
            </a:r>
          </a:p>
          <a:p>
            <a:pPr lvl="1"/>
            <a:r>
              <a:rPr lang="id-ID" dirty="0" smtClean="0"/>
              <a:t>Kecoa</a:t>
            </a:r>
          </a:p>
          <a:p>
            <a:pPr lvl="1"/>
            <a:r>
              <a:rPr lang="id-ID" dirty="0" smtClean="0"/>
              <a:t>lalat</a:t>
            </a:r>
          </a:p>
          <a:p>
            <a:r>
              <a:rPr lang="id-ID" dirty="0" smtClean="0"/>
              <a:t>Tidak membiarkan adanya perindukan nyamuk</a:t>
            </a:r>
          </a:p>
          <a:p>
            <a:pPr lvl="1"/>
            <a:r>
              <a:rPr lang="id-ID" dirty="0" smtClean="0"/>
              <a:t>Air tergenang</a:t>
            </a:r>
          </a:p>
          <a:p>
            <a:pPr lvl="1"/>
            <a:r>
              <a:rPr lang="id-ID" dirty="0" smtClean="0"/>
              <a:t>Penampungan air yang tidak ditutup</a:t>
            </a:r>
          </a:p>
          <a:p>
            <a:pPr lvl="1"/>
            <a:r>
              <a:rPr lang="id-ID" dirty="0" smtClean="0"/>
              <a:t>Bak air tidak dikuras</a:t>
            </a:r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016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Higiene tempat pengolahan makanan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Telah diberikan perizinan</a:t>
            </a:r>
          </a:p>
          <a:p>
            <a:r>
              <a:rPr lang="id-ID" dirty="0" smtClean="0"/>
              <a:t>Dilakukan pengecekan kualitas makanan</a:t>
            </a:r>
          </a:p>
          <a:p>
            <a:r>
              <a:rPr lang="id-ID" dirty="0" smtClean="0"/>
              <a:t>Melakukan inspeksi pengolahan makanan</a:t>
            </a:r>
          </a:p>
          <a:p>
            <a:r>
              <a:rPr lang="id-ID" dirty="0" smtClean="0"/>
              <a:t>Memiliki sertifikat laik sehat pengolahan makanan</a:t>
            </a:r>
          </a:p>
          <a:p>
            <a:r>
              <a:rPr lang="id-ID" dirty="0" smtClean="0"/>
              <a:t>Jauh dari sumber pencemar</a:t>
            </a:r>
          </a:p>
          <a:p>
            <a:r>
              <a:rPr lang="id-ID" dirty="0" smtClean="0"/>
              <a:t>Makanan tidak terbuka</a:t>
            </a:r>
          </a:p>
        </p:txBody>
      </p:sp>
    </p:spTree>
    <p:extLst>
      <p:ext uri="{BB962C8B-B14F-4D97-AF65-F5344CB8AC3E}">
        <p14:creationId xmlns:p14="http://schemas.microsoft.com/office/powerpoint/2010/main" val="417110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Higiene tempat pengolahan makanan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Harus memenuhi persyaratan higiene sanitasi pengolahan makanan</a:t>
            </a:r>
          </a:p>
          <a:p>
            <a:r>
              <a:rPr lang="id-ID" dirty="0" smtClean="0"/>
              <a:t>Tidak mengandung zat berbahaya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99686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Sanitasi Tempat Rekreasi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Mengendalikan penularan penyakit yang bersumber dari tempat rekreasi</a:t>
            </a:r>
          </a:p>
          <a:p>
            <a:r>
              <a:rPr lang="id-ID" dirty="0" smtClean="0"/>
              <a:t>Penularan dari manusia ke manusia</a:t>
            </a:r>
          </a:p>
          <a:p>
            <a:r>
              <a:rPr lang="id-ID" dirty="0" smtClean="0"/>
              <a:t>Penularan melalui makanan dan minuman</a:t>
            </a:r>
          </a:p>
          <a:p>
            <a:r>
              <a:rPr lang="id-ID" dirty="0" smtClean="0"/>
              <a:t>Menjauhkan pengunjung dari bahaya kecelakaan</a:t>
            </a:r>
          </a:p>
          <a:p>
            <a:r>
              <a:rPr lang="id-ID" dirty="0" smtClean="0"/>
              <a:t>Memberikan fasilitas penunjang yang bersih dan jauh dari sumber penyakit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352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Sanitasi Tempat Rekreasi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Meningkatkan daya tarik pengunjung</a:t>
            </a:r>
          </a:p>
          <a:p>
            <a:r>
              <a:rPr lang="id-ID" dirty="0" smtClean="0"/>
              <a:t>Meningkatkan keuntungan</a:t>
            </a:r>
          </a:p>
          <a:p>
            <a:r>
              <a:rPr lang="id-ID" dirty="0" smtClean="0"/>
              <a:t>Meningkatkan derajat kesehatan manusia dalam </a:t>
            </a:r>
            <a:r>
              <a:rPr lang="id-ID" dirty="0"/>
              <a:t>Mengurangi penularan penyakit </a:t>
            </a:r>
          </a:p>
        </p:txBody>
      </p:sp>
    </p:spTree>
    <p:extLst>
      <p:ext uri="{BB962C8B-B14F-4D97-AF65-F5344CB8AC3E}">
        <p14:creationId xmlns:p14="http://schemas.microsoft.com/office/powerpoint/2010/main" val="29027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Sanitasi Tempat Rekreasi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Keamanan Pengunjung</a:t>
            </a:r>
          </a:p>
          <a:p>
            <a:r>
              <a:rPr lang="id-ID" dirty="0" smtClean="0"/>
              <a:t>Kualitas Air</a:t>
            </a:r>
          </a:p>
          <a:p>
            <a:r>
              <a:rPr lang="id-ID" dirty="0"/>
              <a:t>Kualitas Udara</a:t>
            </a:r>
          </a:p>
          <a:p>
            <a:pPr lvl="1"/>
            <a:r>
              <a:rPr lang="id-ID" dirty="0"/>
              <a:t>Kebisingan</a:t>
            </a:r>
          </a:p>
          <a:p>
            <a:pPr lvl="1"/>
            <a:r>
              <a:rPr lang="id-ID" dirty="0"/>
              <a:t>Polutan di udara</a:t>
            </a:r>
          </a:p>
          <a:p>
            <a:r>
              <a:rPr lang="id-ID" dirty="0" smtClean="0"/>
              <a:t>Fasilitas Tempat Sampah</a:t>
            </a:r>
          </a:p>
          <a:p>
            <a:r>
              <a:rPr lang="id-ID" dirty="0" smtClean="0"/>
              <a:t>Toilet dan Sarana Ibadah</a:t>
            </a:r>
          </a:p>
          <a:p>
            <a:r>
              <a:rPr lang="id-ID" dirty="0" smtClean="0"/>
              <a:t>Pengendalian Vektor</a:t>
            </a:r>
          </a:p>
          <a:p>
            <a:r>
              <a:rPr lang="id-ID" dirty="0" smtClean="0"/>
              <a:t>Higiene Pengolahan Tempat Makanan</a:t>
            </a:r>
          </a:p>
        </p:txBody>
      </p:sp>
    </p:spTree>
    <p:extLst>
      <p:ext uri="{BB962C8B-B14F-4D97-AF65-F5344CB8AC3E}">
        <p14:creationId xmlns:p14="http://schemas.microsoft.com/office/powerpoint/2010/main" val="238272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Keamanan Pengunjung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Perawatan secara berkala</a:t>
            </a:r>
          </a:p>
          <a:p>
            <a:r>
              <a:rPr lang="id-ID" dirty="0" smtClean="0"/>
              <a:t>Tempat sampah terjangkau dan memadai</a:t>
            </a:r>
          </a:p>
          <a:p>
            <a:r>
              <a:rPr lang="id-ID" dirty="0" smtClean="0"/>
              <a:t>Tempat bermain anak</a:t>
            </a:r>
          </a:p>
          <a:p>
            <a:pPr lvl="1"/>
            <a:r>
              <a:rPr lang="id-ID" dirty="0" smtClean="0"/>
              <a:t>Aman</a:t>
            </a:r>
          </a:p>
          <a:p>
            <a:pPr lvl="1"/>
            <a:r>
              <a:rPr lang="id-ID" dirty="0" smtClean="0"/>
              <a:t>Nyaman</a:t>
            </a:r>
          </a:p>
        </p:txBody>
      </p:sp>
    </p:spTree>
    <p:extLst>
      <p:ext uri="{BB962C8B-B14F-4D97-AF65-F5344CB8AC3E}">
        <p14:creationId xmlns:p14="http://schemas.microsoft.com/office/powerpoint/2010/main" val="190241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Kualitas Air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Sesuaikan kapasitas air dengan target pengunjung per harinya</a:t>
            </a:r>
          </a:p>
          <a:p>
            <a:r>
              <a:rPr lang="id-ID" dirty="0" smtClean="0"/>
              <a:t>Lakukan pemeriksaan kualitas air secara berkala</a:t>
            </a:r>
          </a:p>
          <a:p>
            <a:r>
              <a:rPr lang="id-ID" dirty="0" smtClean="0"/>
              <a:t>Jauhkan letak sumber air dari sumber pencemar</a:t>
            </a:r>
          </a:p>
          <a:p>
            <a:r>
              <a:rPr lang="id-ID" dirty="0" smtClean="0"/>
              <a:t>Pastikan pendistribusian air berjalan lancar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239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Kualitas Udara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Kualitas udara harus bebas dari polutan pencemar</a:t>
            </a:r>
          </a:p>
          <a:p>
            <a:r>
              <a:rPr lang="id-ID" dirty="0" smtClean="0"/>
              <a:t>Lakukan pengukuran kualitas udara secara berkala</a:t>
            </a:r>
          </a:p>
          <a:p>
            <a:r>
              <a:rPr lang="id-ID" dirty="0" smtClean="0"/>
              <a:t>Pengendalian kebisingan yang ditimbulkan oleh sumber kebisingan</a:t>
            </a:r>
          </a:p>
          <a:p>
            <a:pPr lvl="1"/>
            <a:r>
              <a:rPr lang="id-ID" dirty="0" smtClean="0"/>
              <a:t>Transportasi</a:t>
            </a:r>
          </a:p>
          <a:p>
            <a:pPr lvl="1"/>
            <a:r>
              <a:rPr lang="id-ID" dirty="0" smtClean="0"/>
              <a:t>Pekerjaan</a:t>
            </a:r>
          </a:p>
          <a:p>
            <a:pPr lvl="1"/>
            <a:r>
              <a:rPr lang="id-ID" dirty="0" smtClean="0"/>
              <a:t>Musik</a:t>
            </a:r>
          </a:p>
          <a:p>
            <a:pPr lvl="1"/>
            <a:r>
              <a:rPr lang="id-ID" dirty="0" smtClean="0"/>
              <a:t>dsb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362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Fasilitas Tempat Sampah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Mudah terjangkau</a:t>
            </a:r>
          </a:p>
          <a:p>
            <a:r>
              <a:rPr lang="id-ID" dirty="0" smtClean="0"/>
              <a:t>Jumlah memadai sesuai luas tempat rekreasi</a:t>
            </a:r>
          </a:p>
          <a:p>
            <a:r>
              <a:rPr lang="id-ID" dirty="0" smtClean="0"/>
              <a:t>Disetiap sudut wahana</a:t>
            </a:r>
          </a:p>
          <a:p>
            <a:r>
              <a:rPr lang="id-ID" dirty="0" smtClean="0"/>
              <a:t>Tidak dibiarkan penuh </a:t>
            </a:r>
          </a:p>
          <a:p>
            <a:r>
              <a:rPr lang="id-ID" dirty="0" smtClean="0"/>
              <a:t>Tertutup</a:t>
            </a:r>
          </a:p>
          <a:p>
            <a:r>
              <a:rPr lang="id-ID" dirty="0" smtClean="0"/>
              <a:t>Terpisah antara setiap jenis sampah</a:t>
            </a:r>
          </a:p>
          <a:p>
            <a:r>
              <a:rPr lang="id-ID" dirty="0" smtClean="0"/>
              <a:t>Kedap air</a:t>
            </a:r>
          </a:p>
          <a:p>
            <a:r>
              <a:rPr lang="id-ID" dirty="0" smtClean="0"/>
              <a:t>Dan tidak menimbulkan bau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986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Toilet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Tersedia toilet terpisah</a:t>
            </a:r>
          </a:p>
          <a:p>
            <a:r>
              <a:rPr lang="id-ID" dirty="0" smtClean="0"/>
              <a:t>Air tersedia dan mencukupi</a:t>
            </a:r>
          </a:p>
          <a:p>
            <a:r>
              <a:rPr lang="id-ID" dirty="0" smtClean="0"/>
              <a:t>Terdapat tempat sampah</a:t>
            </a:r>
          </a:p>
          <a:p>
            <a:r>
              <a:rPr lang="id-ID" dirty="0" smtClean="0"/>
              <a:t>Terdiri dari jamban dan peturasan</a:t>
            </a:r>
          </a:p>
          <a:p>
            <a:r>
              <a:rPr lang="id-ID" dirty="0" smtClean="0"/>
              <a:t>Bersih dan aman (tidak licin)</a:t>
            </a:r>
          </a:p>
          <a:p>
            <a:r>
              <a:rPr lang="id-ID" dirty="0" smtClean="0"/>
              <a:t>Pencahayaan mencukupi</a:t>
            </a:r>
          </a:p>
          <a:p>
            <a:r>
              <a:rPr lang="id-ID" dirty="0" smtClean="0"/>
              <a:t>Sirkulasi udara baik</a:t>
            </a:r>
          </a:p>
        </p:txBody>
      </p:sp>
    </p:spTree>
    <p:extLst>
      <p:ext uri="{BB962C8B-B14F-4D97-AF65-F5344CB8AC3E}">
        <p14:creationId xmlns:p14="http://schemas.microsoft.com/office/powerpoint/2010/main" val="300109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279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Sanitasi Tempat Rekreasi</vt:lpstr>
      <vt:lpstr>Tujuan Sanitasi Tempat Rekreasi</vt:lpstr>
      <vt:lpstr>Manfaat Sanitasi Tempat Rekreasi </vt:lpstr>
      <vt:lpstr>Aspek Sanitasi Tempat Rekreasi</vt:lpstr>
      <vt:lpstr>Keamanan Pengunjung</vt:lpstr>
      <vt:lpstr>Kualitas Air</vt:lpstr>
      <vt:lpstr>Kualitas Udara</vt:lpstr>
      <vt:lpstr>Fasilitas Tempat Sampah</vt:lpstr>
      <vt:lpstr>Toilet </vt:lpstr>
      <vt:lpstr>Pengendalian vektor</vt:lpstr>
      <vt:lpstr>Higiene tempat pengolahan makanan</vt:lpstr>
      <vt:lpstr>Higiene tempat pengolahan makanan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Sanitasi Tempat Rekreasi</dc:title>
  <dc:creator>user</dc:creator>
  <cp:lastModifiedBy>user</cp:lastModifiedBy>
  <cp:revision>9</cp:revision>
  <dcterms:created xsi:type="dcterms:W3CDTF">2017-10-31T11:25:28Z</dcterms:created>
  <dcterms:modified xsi:type="dcterms:W3CDTF">2017-11-16T06:07:10Z</dcterms:modified>
</cp:coreProperties>
</file>