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8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6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1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3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4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8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44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6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3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9169" y="3536147"/>
            <a:ext cx="6978555" cy="1199628"/>
          </a:xfrm>
        </p:spPr>
        <p:txBody>
          <a:bodyPr>
            <a:normAutofit fontScale="90000"/>
          </a:bodyPr>
          <a:lstStyle/>
          <a:p>
            <a:r>
              <a:rPr lang="id-ID" sz="5400" dirty="0" smtClean="0"/>
              <a:t>SANITASI </a:t>
            </a:r>
            <a:r>
              <a:rPr lang="id-ID" sz="5400" dirty="0" smtClean="0"/>
              <a:t>TEMPAT </a:t>
            </a:r>
            <a:r>
              <a:rPr lang="id-ID" sz="5400" dirty="0" smtClean="0"/>
              <a:t/>
            </a:r>
            <a:br>
              <a:rPr lang="id-ID" sz="5400" dirty="0" smtClean="0"/>
            </a:br>
            <a:r>
              <a:rPr lang="id-ID" sz="5400" dirty="0" smtClean="0"/>
              <a:t>PENGOLAHAN MAKANAN</a:t>
            </a:r>
            <a:endParaRPr lang="id-ID" sz="5400" dirty="0"/>
          </a:p>
        </p:txBody>
      </p:sp>
    </p:spTree>
    <p:extLst>
      <p:ext uri="{BB962C8B-B14F-4D97-AF65-F5344CB8AC3E}">
        <p14:creationId xmlns:p14="http://schemas.microsoft.com/office/powerpoint/2010/main" val="25134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434" t="24207" r="26050" b="36054"/>
          <a:stretch/>
        </p:blipFill>
        <p:spPr>
          <a:xfrm>
            <a:off x="791569" y="805216"/>
            <a:ext cx="10652365" cy="50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75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805" t="21409" r="25315" b="34748"/>
          <a:stretch/>
        </p:blipFill>
        <p:spPr>
          <a:xfrm>
            <a:off x="1201003" y="873457"/>
            <a:ext cx="9796885" cy="49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5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909" t="24020" r="25525" b="30644"/>
          <a:stretch/>
        </p:blipFill>
        <p:spPr>
          <a:xfrm>
            <a:off x="1228297" y="805217"/>
            <a:ext cx="9855427" cy="517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1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700" t="19170" r="24267" b="20756"/>
          <a:stretch/>
        </p:blipFill>
        <p:spPr>
          <a:xfrm>
            <a:off x="2156345" y="655091"/>
            <a:ext cx="8147714" cy="55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8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231" t="22341" r="36644" b="17957"/>
          <a:stretch/>
        </p:blipFill>
        <p:spPr>
          <a:xfrm>
            <a:off x="2402007" y="887104"/>
            <a:ext cx="7424382" cy="52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97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966" t="23274" r="26049" b="29523"/>
          <a:stretch/>
        </p:blipFill>
        <p:spPr>
          <a:xfrm>
            <a:off x="1438625" y="900749"/>
            <a:ext cx="9245364" cy="500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48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015" t="24767" r="37063" b="21502"/>
          <a:stretch/>
        </p:blipFill>
        <p:spPr>
          <a:xfrm>
            <a:off x="2129051" y="948281"/>
            <a:ext cx="8311486" cy="50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80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071" t="18051" r="23322" b="22434"/>
          <a:stretch/>
        </p:blipFill>
        <p:spPr>
          <a:xfrm>
            <a:off x="2101754" y="791569"/>
            <a:ext cx="8065828" cy="522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4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909" t="19356" r="23217" b="19823"/>
          <a:stretch/>
        </p:blipFill>
        <p:spPr>
          <a:xfrm>
            <a:off x="2306471" y="723330"/>
            <a:ext cx="7942997" cy="53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9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700" t="18424" r="24267" b="22435"/>
          <a:stretch/>
        </p:blipFill>
        <p:spPr>
          <a:xfrm>
            <a:off x="1978925" y="627796"/>
            <a:ext cx="8379726" cy="55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60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909" t="21968" r="23953" b="18517"/>
          <a:stretch/>
        </p:blipFill>
        <p:spPr>
          <a:xfrm>
            <a:off x="1815151" y="681589"/>
            <a:ext cx="8516203" cy="56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3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120" t="18050" r="26155" b="32509"/>
          <a:stretch/>
        </p:blipFill>
        <p:spPr>
          <a:xfrm>
            <a:off x="1760562" y="832512"/>
            <a:ext cx="8904518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58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385" t="15251" r="23112" b="19823"/>
          <a:stretch/>
        </p:blipFill>
        <p:spPr>
          <a:xfrm>
            <a:off x="2142700" y="586854"/>
            <a:ext cx="8011236" cy="567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75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280" t="18610" r="25945" b="26352"/>
          <a:stretch/>
        </p:blipFill>
        <p:spPr>
          <a:xfrm>
            <a:off x="1910686" y="736978"/>
            <a:ext cx="8461613" cy="53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52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385" t="12827" r="22693" b="18703"/>
          <a:stretch/>
        </p:blipFill>
        <p:spPr>
          <a:xfrm>
            <a:off x="2374710" y="614150"/>
            <a:ext cx="7601803" cy="563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28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46" y="5200946"/>
            <a:ext cx="10058400" cy="1371600"/>
          </a:xfrm>
        </p:spPr>
        <p:txBody>
          <a:bodyPr/>
          <a:lstStyle/>
          <a:p>
            <a:r>
              <a:rPr lang="id-ID" dirty="0" smtClean="0"/>
              <a:t>THANK YOU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6548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595" t="22155" r="24581" b="29151"/>
          <a:stretch/>
        </p:blipFill>
        <p:spPr>
          <a:xfrm>
            <a:off x="1540366" y="887105"/>
            <a:ext cx="9186774" cy="50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4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595" t="24580" r="24581" b="17398"/>
          <a:stretch/>
        </p:blipFill>
        <p:spPr>
          <a:xfrm>
            <a:off x="2060812" y="674457"/>
            <a:ext cx="8475260" cy="554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0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805" t="23274" r="24581" b="25606"/>
          <a:stretch/>
        </p:blipFill>
        <p:spPr>
          <a:xfrm>
            <a:off x="1446662" y="791571"/>
            <a:ext cx="9235448" cy="53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38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644" t="25140" r="26259" b="17584"/>
          <a:stretch/>
        </p:blipFill>
        <p:spPr>
          <a:xfrm>
            <a:off x="1842447" y="469557"/>
            <a:ext cx="8734567" cy="59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7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594" t="24580" r="25526" b="24674"/>
          <a:stretch/>
        </p:blipFill>
        <p:spPr>
          <a:xfrm>
            <a:off x="1323833" y="709683"/>
            <a:ext cx="9376108" cy="54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6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958" t="24394" r="25315" b="17771"/>
          <a:stretch/>
        </p:blipFill>
        <p:spPr>
          <a:xfrm>
            <a:off x="1869744" y="564358"/>
            <a:ext cx="8366078" cy="56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0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014" t="21222" r="25315" b="28591"/>
          <a:stretch/>
        </p:blipFill>
        <p:spPr>
          <a:xfrm>
            <a:off x="1307244" y="628561"/>
            <a:ext cx="9556373" cy="55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61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4</Words>
  <Application>Microsoft Office PowerPoint</Application>
  <PresentationFormat>Custom</PresentationFormat>
  <Paragraphs>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SANITASI TEMPAT  PENGOLAHAN MAKANAN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TEMPAT  PENGOLAHAN MAKANAN</dc:title>
  <dc:creator>user</dc:creator>
  <cp:lastModifiedBy>Himawan</cp:lastModifiedBy>
  <cp:revision>7</cp:revision>
  <dcterms:created xsi:type="dcterms:W3CDTF">2017-12-16T06:30:29Z</dcterms:created>
  <dcterms:modified xsi:type="dcterms:W3CDTF">2018-01-05T07:01:16Z</dcterms:modified>
</cp:coreProperties>
</file>