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9068" autoAdjust="0"/>
  </p:normalViewPr>
  <p:slideViewPr>
    <p:cSldViewPr>
      <p:cViewPr>
        <p:scale>
          <a:sx n="50" d="100"/>
          <a:sy n="50" d="100"/>
        </p:scale>
        <p:origin x="-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20AE22-2F12-4596-B111-7512D4E0040A}" type="datetimeFigureOut">
              <a:rPr lang="id-ID"/>
              <a:pPr>
                <a:defRPr/>
              </a:pPr>
              <a:t>22/12/2017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FA166-81F3-4314-AC18-3A379BCAC9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489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CD19-7CFB-4D84-909B-741477E3CE7B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CD19-7CFB-4D84-909B-741477E3CE7B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0866-FC14-400B-9914-0797645E7101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ED33-9CAE-4A94-AF42-985C99319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F570-00D0-4CC4-BDB0-2C3D9CB349E6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346-6437-4866-83E9-FCB549D20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1D1B-4DC2-4552-B2F8-42A11263C780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BA17-D278-4BC7-9F94-956E0D205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539-E8D5-4636-827C-78A86276B9A2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0010-6D41-4C6C-93E7-887526376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B7B6-4A3A-45E1-9BF7-6BA4EBA95B49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31BA-1DAD-4DF1-B6BE-A965B4ED8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E18B-C9AE-4558-B081-A671E9B7D8EE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D322-4272-4923-A393-617B84F4B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C04-25F8-4957-83BC-E2A9023B3EB5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3B2B-208E-4DAF-8AA7-900642D58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B7BB-BB03-4281-BAB8-DE99EA1C3348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E74D-1EEB-477E-9B56-1B481424D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EB67-FC33-46BC-A766-F0D7B9215BB0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4CEC-F574-447B-888B-2CE4C062F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2E08-ADCF-4A96-9758-E0EF5E34FFA0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66C8-039C-440F-A4B6-F0BBF6EE2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64BA-96DD-4B1D-9D5F-39F5310E7FBB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9DAD-3F5E-4D07-A4EB-4A058EC35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66F68-5013-4DDC-AF0C-189C10E92324}" type="datetime1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42FB5A9-55A0-42AC-BDC3-1C11B4718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33135" y="41910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dirty="0" smtClean="0">
                <a:cs typeface="Arial" charset="0"/>
              </a:rPr>
              <a:t>PEMANASAN GLOBAL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Pembakaran</a:t>
            </a:r>
            <a:r>
              <a:rPr lang="en-US" b="1" dirty="0"/>
              <a:t> </a:t>
            </a:r>
            <a:r>
              <a:rPr lang="en-US" b="1" dirty="0" err="1"/>
              <a:t>Sampah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Berlebihan</a:t>
            </a:r>
            <a:r>
              <a:rPr lang="en-US" b="1" dirty="0"/>
              <a:t> :</a:t>
            </a:r>
            <a:r>
              <a:rPr lang="en-US" dirty="0"/>
              <a:t> 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gas </a:t>
            </a:r>
            <a:r>
              <a:rPr lang="en-US" dirty="0" err="1"/>
              <a:t>metana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memerangkap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831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Pemanasan Global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b="1" dirty="0" err="1"/>
              <a:t>Segi</a:t>
            </a:r>
            <a:r>
              <a:rPr lang="en-US" sz="2400" b="1" dirty="0"/>
              <a:t> </a:t>
            </a:r>
            <a:r>
              <a:rPr lang="en-US" sz="2400" b="1" dirty="0" err="1"/>
              <a:t>kesehatan</a:t>
            </a:r>
            <a:endParaRPr lang="id-ID" sz="2000" b="1" dirty="0"/>
          </a:p>
          <a:p>
            <a:pPr lvl="1"/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kejadiannya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disebarkan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,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demam</a:t>
            </a:r>
            <a:r>
              <a:rPr lang="en-US" sz="2400" dirty="0"/>
              <a:t> </a:t>
            </a:r>
            <a:r>
              <a:rPr lang="en-US" sz="2400" dirty="0" err="1"/>
              <a:t>berdarah</a:t>
            </a:r>
            <a:r>
              <a:rPr lang="en-US" sz="2400" dirty="0"/>
              <a:t>, malaria, </a:t>
            </a:r>
            <a:r>
              <a:rPr lang="en-US" sz="2400" dirty="0" err="1"/>
              <a:t>chikungunya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. </a:t>
            </a:r>
            <a:endParaRPr lang="id-ID" sz="2400" dirty="0" smtClean="0"/>
          </a:p>
          <a:p>
            <a:pPr lvl="1"/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kurangnya</a:t>
            </a:r>
            <a:r>
              <a:rPr lang="en-US" sz="2400" dirty="0"/>
              <a:t> </a:t>
            </a:r>
            <a:r>
              <a:rPr lang="en-US" sz="2400" dirty="0" err="1"/>
              <a:t>ketersediaan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r>
              <a:rPr lang="en-US" sz="2400" dirty="0"/>
              <a:t> </a:t>
            </a:r>
            <a:r>
              <a:rPr lang="en-US" sz="2400" dirty="0" err="1"/>
              <a:t>berakibat</a:t>
            </a:r>
            <a:r>
              <a:rPr lang="en-US" sz="2400" dirty="0"/>
              <a:t> </a:t>
            </a:r>
            <a:r>
              <a:rPr lang="en-US" sz="2400" dirty="0" err="1"/>
              <a:t>diare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  <a:endParaRPr lang="id-ID" sz="2400" dirty="0" smtClean="0"/>
          </a:p>
          <a:p>
            <a:pPr lvl="1"/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pernapasan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, </a:t>
            </a:r>
            <a:r>
              <a:rPr lang="en-US" sz="2400" dirty="0" err="1"/>
              <a:t>malnutrisi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gizi</a:t>
            </a:r>
            <a:r>
              <a:rPr lang="en-US" sz="2400" dirty="0"/>
              <a:t> </a:t>
            </a:r>
            <a:r>
              <a:rPr lang="en-US" sz="2400" dirty="0" err="1"/>
              <a:t>buruk</a:t>
            </a:r>
            <a:r>
              <a:rPr lang="en-US" sz="2400" dirty="0"/>
              <a:t>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pernapasan</a:t>
            </a:r>
            <a:r>
              <a:rPr lang="en-US" sz="2400" dirty="0"/>
              <a:t> </a:t>
            </a:r>
            <a:r>
              <a:rPr lang="en-US" sz="2400" dirty="0" err="1"/>
              <a:t>asma</a:t>
            </a:r>
            <a:r>
              <a:rPr lang="en-US" sz="2400" dirty="0"/>
              <a:t>, </a:t>
            </a:r>
            <a:r>
              <a:rPr lang="en-US" sz="2400" dirty="0" err="1"/>
              <a:t>alergi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  <a:r>
              <a:rPr lang="en-US" sz="2400" dirty="0" err="1"/>
              <a:t>kronik</a:t>
            </a:r>
            <a:r>
              <a:rPr lang="en-US" sz="2400" dirty="0"/>
              <a:t> lain</a:t>
            </a:r>
            <a:r>
              <a:rPr lang="en-US" sz="24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0952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Dampak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Perubahan Musim</a:t>
            </a:r>
          </a:p>
          <a:p>
            <a:r>
              <a:rPr lang="id-ID" dirty="0" smtClean="0"/>
              <a:t>Perubahan suhu udara</a:t>
            </a:r>
          </a:p>
          <a:p>
            <a:r>
              <a:rPr lang="id-ID" dirty="0" smtClean="0"/>
              <a:t>Merubah sistem pertanian</a:t>
            </a:r>
          </a:p>
          <a:p>
            <a:r>
              <a:rPr lang="id-ID" dirty="0" smtClean="0"/>
              <a:t>Mengurangi kualitas pertanian</a:t>
            </a:r>
          </a:p>
          <a:p>
            <a:r>
              <a:rPr lang="id-ID" smtClean="0"/>
              <a:t>Mempengaruhi perubahan ekosistem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42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Pemanasan Global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P</a:t>
            </a:r>
            <a:r>
              <a:rPr lang="en-US" dirty="0" smtClean="0"/>
              <a:t>roses</a:t>
            </a:r>
            <a:r>
              <a:rPr lang="en-US" dirty="0"/>
              <a:t>, </a:t>
            </a:r>
            <a:r>
              <a:rPr lang="en-US" dirty="0" err="1"/>
              <a:t>penyebab</a:t>
            </a:r>
            <a:r>
              <a:rPr lang="en-US" dirty="0"/>
              <a:t>, </a:t>
            </a:r>
            <a:r>
              <a:rPr lang="en-US" dirty="0" err="1"/>
              <a:t>dampak</a:t>
            </a:r>
            <a:r>
              <a:rPr lang="en-US" dirty="0"/>
              <a:t>/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</a:t>
            </a:r>
            <a:r>
              <a:rPr lang="en-US" dirty="0" smtClean="0"/>
              <a:t>global.</a:t>
            </a:r>
            <a:endParaRPr lang="id-ID" dirty="0"/>
          </a:p>
          <a:p>
            <a:pPr algn="just"/>
            <a:r>
              <a:rPr lang="id-ID" dirty="0" smtClean="0"/>
              <a:t>suatu proses </a:t>
            </a:r>
            <a:r>
              <a:rPr lang="sv-SE" dirty="0" smtClean="0"/>
              <a:t>meningkatnya </a:t>
            </a:r>
            <a:r>
              <a:rPr lang="sv-SE" dirty="0"/>
              <a:t>suhu rata- rata lapisan atmosfer, laut, dan daratan di Bumi.</a:t>
            </a: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s-ES" sz="3200" b="1" dirty="0" err="1"/>
              <a:t>Proses</a:t>
            </a:r>
            <a:r>
              <a:rPr lang="es-ES" sz="3200" b="1" dirty="0"/>
              <a:t> dan </a:t>
            </a:r>
            <a:r>
              <a:rPr lang="es-ES" sz="3200" b="1" dirty="0" err="1"/>
              <a:t>Siklus</a:t>
            </a:r>
            <a:r>
              <a:rPr lang="es-ES" sz="3200" b="1" dirty="0"/>
              <a:t> </a:t>
            </a:r>
            <a:r>
              <a:rPr lang="es-ES" sz="3200" b="1" dirty="0" err="1"/>
              <a:t>Pemanasan</a:t>
            </a:r>
            <a:r>
              <a:rPr lang="es-ES" sz="3200" b="1" dirty="0"/>
              <a:t> Global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9393"/>
            <a:ext cx="62579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09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id-ID" dirty="0" smtClean="0"/>
              <a:t>Penyebab Pemanasan Global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Kaca</a:t>
            </a:r>
            <a:r>
              <a:rPr lang="en-US" b="1" dirty="0"/>
              <a:t> : </a:t>
            </a:r>
            <a:endParaRPr lang="id-ID" b="1" dirty="0" smtClean="0"/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atmosfer</a:t>
            </a:r>
            <a:r>
              <a:rPr lang="en-US" dirty="0"/>
              <a:t> </a:t>
            </a:r>
            <a:r>
              <a:rPr lang="en-US" dirty="0" err="1"/>
              <a:t>menghangatkan</a:t>
            </a:r>
            <a:r>
              <a:rPr lang="en-US" dirty="0"/>
              <a:t> planet. </a:t>
            </a:r>
            <a:endParaRPr lang="id-ID" dirty="0" smtClean="0"/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dipantulkan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terperangkap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gas-gas di </a:t>
            </a:r>
            <a:r>
              <a:rPr lang="en-US" dirty="0" err="1"/>
              <a:t>atmosfer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dipantulkan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312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Penggunaan</a:t>
            </a:r>
            <a:r>
              <a:rPr lang="en-US" b="1" dirty="0"/>
              <a:t> CFC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Terkontrol</a:t>
            </a:r>
            <a:r>
              <a:rPr lang="en-US" b="1" dirty="0"/>
              <a:t> </a:t>
            </a:r>
            <a:r>
              <a:rPr lang="en-US" dirty="0"/>
              <a:t>: </a:t>
            </a:r>
            <a:endParaRPr lang="id-ID" dirty="0" smtClean="0"/>
          </a:p>
          <a:p>
            <a:pPr lvl="1"/>
            <a:r>
              <a:rPr lang="en-US" dirty="0" smtClean="0"/>
              <a:t>CFC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Cloro</a:t>
            </a:r>
            <a:r>
              <a:rPr lang="en-US" dirty="0"/>
              <a:t> Flour Carbon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, </a:t>
            </a:r>
            <a:r>
              <a:rPr lang="en-US" dirty="0" err="1"/>
              <a:t>terkhusus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dirty="0" smtClean="0"/>
              <a:t>CFC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AC.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067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Polusi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berbahan</a:t>
            </a:r>
            <a:r>
              <a:rPr lang="en-US" b="1" dirty="0"/>
              <a:t> </a:t>
            </a:r>
            <a:r>
              <a:rPr lang="en-US" b="1" dirty="0" err="1"/>
              <a:t>bakar</a:t>
            </a:r>
            <a:r>
              <a:rPr lang="en-US" b="1" dirty="0"/>
              <a:t> </a:t>
            </a:r>
            <a:r>
              <a:rPr lang="en-US" b="1" dirty="0" err="1"/>
              <a:t>bensin</a:t>
            </a:r>
            <a:r>
              <a:rPr lang="en-US" b="1" dirty="0"/>
              <a:t> : </a:t>
            </a:r>
            <a:endParaRPr lang="id-ID" b="1" dirty="0" smtClean="0"/>
          </a:p>
          <a:p>
            <a:pPr lvl="1"/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global. </a:t>
            </a:r>
            <a:endParaRPr lang="id-ID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Gas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gas yang </a:t>
            </a:r>
            <a:r>
              <a:rPr lang="en-US" dirty="0" err="1"/>
              <a:t>memerangkap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.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538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Polusi</a:t>
            </a:r>
            <a:r>
              <a:rPr lang="en-US" b="1" dirty="0"/>
              <a:t> </a:t>
            </a:r>
            <a:r>
              <a:rPr lang="en-US" b="1" dirty="0" err="1"/>
              <a:t>Metana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Pertanian</a:t>
            </a:r>
            <a:r>
              <a:rPr lang="en-US" b="1" dirty="0"/>
              <a:t>, Perkebunan,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Peternakan</a:t>
            </a:r>
            <a:r>
              <a:rPr lang="en-US" b="1" dirty="0"/>
              <a:t> : </a:t>
            </a:r>
            <a:endParaRPr lang="id-ID" b="1" dirty="0" smtClean="0"/>
          </a:p>
          <a:p>
            <a:pPr lvl="1"/>
            <a:r>
              <a:rPr lang="en-US" dirty="0" smtClean="0"/>
              <a:t>Gas </a:t>
            </a:r>
            <a:r>
              <a:rPr lang="en-US" dirty="0" err="1"/>
              <a:t>metana</a:t>
            </a:r>
            <a:r>
              <a:rPr lang="en-US" dirty="0"/>
              <a:t>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global. </a:t>
            </a:r>
            <a:endParaRPr lang="id-ID" dirty="0" smtClean="0"/>
          </a:p>
          <a:p>
            <a:pPr lvl="1"/>
            <a:r>
              <a:rPr lang="en-US" dirty="0" smtClean="0"/>
              <a:t>Gas </a:t>
            </a:r>
            <a:r>
              <a:rPr lang="en-US" dirty="0" err="1"/>
              <a:t>metana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yang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812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Pengrusakan</a:t>
            </a:r>
            <a:r>
              <a:rPr lang="en-US" b="1" dirty="0"/>
              <a:t> </a:t>
            </a:r>
            <a:r>
              <a:rPr lang="en-US" b="1" dirty="0" err="1"/>
              <a:t>Hutan</a:t>
            </a:r>
            <a:r>
              <a:rPr lang="en-US" b="1" dirty="0"/>
              <a:t> : </a:t>
            </a:r>
            <a:endParaRPr lang="id-ID" b="1" dirty="0" smtClean="0"/>
          </a:p>
          <a:p>
            <a:pPr lvl="1"/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, </a:t>
            </a:r>
            <a:endParaRPr lang="id-ID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yang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yang </a:t>
            </a:r>
            <a:r>
              <a:rPr lang="en-US" dirty="0" err="1"/>
              <a:t>berkumpul</a:t>
            </a:r>
            <a:r>
              <a:rPr lang="en-US" dirty="0"/>
              <a:t> di </a:t>
            </a:r>
            <a:r>
              <a:rPr lang="en-US" dirty="0" err="1"/>
              <a:t>atmosfer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global.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495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Pemanasan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Pemboroson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Listrik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id-ID" b="1" dirty="0" smtClean="0"/>
          </a:p>
          <a:p>
            <a:pPr lvl="1"/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bara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525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216</Words>
  <Application>Microsoft Office PowerPoint</Application>
  <PresentationFormat>On-screen Show (4:3)</PresentationFormat>
  <Paragraphs>43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Pemanasan Global</vt:lpstr>
      <vt:lpstr>Proses dan Siklus Pemanasan Global </vt:lpstr>
      <vt:lpstr>Penyebab Pemanasan Global</vt:lpstr>
      <vt:lpstr>Penyebab Pemanasan Global</vt:lpstr>
      <vt:lpstr>Penyebab Pemanasan Global</vt:lpstr>
      <vt:lpstr>Penyebab Pemanasan Global</vt:lpstr>
      <vt:lpstr>Penyebab Pemanasan Global</vt:lpstr>
      <vt:lpstr>Penyebab Pemanasan Global</vt:lpstr>
      <vt:lpstr>Penyebab Pemanasan Global</vt:lpstr>
      <vt:lpstr>Dampak Pemanasan Global</vt:lpstr>
      <vt:lpstr>Dampak Pemanasan Global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249</cp:revision>
  <dcterms:created xsi:type="dcterms:W3CDTF">2010-08-24T06:47:44Z</dcterms:created>
  <dcterms:modified xsi:type="dcterms:W3CDTF">2017-12-22T07:41:23Z</dcterms:modified>
</cp:coreProperties>
</file>