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8" r:id="rId11"/>
    <p:sldId id="269" r:id="rId12"/>
    <p:sldId id="270" r:id="rId13"/>
    <p:sldId id="262" r:id="rId14"/>
    <p:sldId id="267" r:id="rId15"/>
    <p:sldId id="271" r:id="rId16"/>
    <p:sldId id="272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C6E2C23F-0FAC-47BA-AC85-258F96A60791}" type="datetimeFigureOut">
              <a:rPr lang="id-ID" smtClean="0"/>
              <a:t>15/03/2018</a:t>
            </a:fld>
            <a:endParaRPr lang="id-ID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0B39AF7F-1959-44D2-9495-E6EEE4F39437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C23F-0FAC-47BA-AC85-258F96A60791}" type="datetimeFigureOut">
              <a:rPr lang="id-ID" smtClean="0"/>
              <a:t>15/03/2018</a:t>
            </a:fld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9AF7F-1959-44D2-9495-E6EEE4F39437}" type="slidenum">
              <a:rPr lang="id-ID" smtClean="0"/>
              <a:t>‹#›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C23F-0FAC-47BA-AC85-258F96A60791}" type="datetimeFigureOut">
              <a:rPr lang="id-ID" smtClean="0"/>
              <a:t>15/03/2018</a:t>
            </a:fld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9AF7F-1959-44D2-9495-E6EEE4F39437}" type="slidenum">
              <a:rPr lang="id-ID" smtClean="0"/>
              <a:t>‹#›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C23F-0FAC-47BA-AC85-258F96A60791}" type="datetimeFigureOut">
              <a:rPr lang="id-ID" smtClean="0"/>
              <a:t>15/03/2018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9AF7F-1959-44D2-9495-E6EEE4F39437}" type="slidenum">
              <a:rPr lang="id-ID" smtClean="0"/>
              <a:t>‹#›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C6E2C23F-0FAC-47BA-AC85-258F96A60791}" type="datetimeFigureOut">
              <a:rPr lang="id-ID" smtClean="0"/>
              <a:t>15/03/2018</a:t>
            </a:fld>
            <a:endParaRPr lang="id-ID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0B39AF7F-1959-44D2-9495-E6EEE4F39437}" type="slidenum">
              <a:rPr lang="id-ID" smtClean="0"/>
              <a:t>‹#›</a:t>
            </a:fld>
            <a:endParaRPr lang="id-ID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id-ID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6E2C23F-0FAC-47BA-AC85-258F96A60791}" type="datetimeFigureOut">
              <a:rPr lang="id-ID" smtClean="0"/>
              <a:t>15/03/2018</a:t>
            </a:fld>
            <a:endParaRPr lang="id-ID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B39AF7F-1959-44D2-9495-E6EEE4F39437}" type="slidenum">
              <a:rPr lang="id-ID" smtClean="0"/>
              <a:t>‹#›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6E2C23F-0FAC-47BA-AC85-258F96A60791}" type="datetimeFigureOut">
              <a:rPr lang="id-ID" smtClean="0"/>
              <a:t>15/03/2018</a:t>
            </a:fld>
            <a:endParaRPr lang="id-ID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B39AF7F-1959-44D2-9495-E6EEE4F39437}" type="slidenum">
              <a:rPr lang="id-ID" smtClean="0"/>
              <a:t>‹#›</a:t>
            </a:fld>
            <a:endParaRPr lang="id-ID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C23F-0FAC-47BA-AC85-258F96A60791}" type="datetimeFigureOut">
              <a:rPr lang="id-ID" smtClean="0"/>
              <a:t>15/03/2018</a:t>
            </a:fld>
            <a:endParaRPr lang="id-ID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9AF7F-1959-44D2-9495-E6EEE4F39437}" type="slidenum">
              <a:rPr lang="id-ID" smtClean="0"/>
              <a:t>‹#›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C23F-0FAC-47BA-AC85-258F96A60791}" type="datetimeFigureOut">
              <a:rPr lang="id-ID" smtClean="0"/>
              <a:t>15/03/2018</a:t>
            </a:fld>
            <a:endParaRPr lang="id-ID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9AF7F-1959-44D2-9495-E6EEE4F39437}" type="slidenum">
              <a:rPr lang="id-ID" smtClean="0"/>
              <a:t>‹#›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6E2C23F-0FAC-47BA-AC85-258F96A60791}" type="datetimeFigureOut">
              <a:rPr lang="id-ID" smtClean="0"/>
              <a:t>15/03/2018</a:t>
            </a:fld>
            <a:endParaRPr lang="id-ID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B39AF7F-1959-44D2-9495-E6EEE4F39437}" type="slidenum">
              <a:rPr lang="id-ID" smtClean="0"/>
              <a:t>‹#›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C23F-0FAC-47BA-AC85-258F96A60791}" type="datetimeFigureOut">
              <a:rPr lang="id-ID" smtClean="0"/>
              <a:t>15/03/2018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AF7F-1959-44D2-9495-E6EEE4F39437}" type="slidenum">
              <a:rPr lang="id-ID" smtClean="0"/>
              <a:t>‹#›</a:t>
            </a:fld>
            <a:endParaRPr lang="id-ID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C6E2C23F-0FAC-47BA-AC85-258F96A60791}" type="datetimeFigureOut">
              <a:rPr lang="id-ID" smtClean="0"/>
              <a:t>15/03/2018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0B39AF7F-1959-44D2-9495-E6EEE4F3943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Pengantar Manajemen dan Audit Kesehatan Lingkungan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By</a:t>
            </a:r>
          </a:p>
          <a:p>
            <a:r>
              <a:rPr lang="id-ID" dirty="0" smtClean="0"/>
              <a:t>Ahmad Irfandi, SKM., MKM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8162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800" y="1600200"/>
            <a:ext cx="1295400" cy="1600200"/>
          </a:xfrm>
          <a:custGeom>
            <a:avLst/>
            <a:gdLst/>
            <a:ahLst/>
            <a:cxnLst/>
            <a:rect l="l" t="t" r="r" b="b"/>
            <a:pathLst>
              <a:path w="1295400" h="1600200">
                <a:moveTo>
                  <a:pt x="647700" y="0"/>
                </a:moveTo>
                <a:lnTo>
                  <a:pt x="605108" y="1702"/>
                </a:lnTo>
                <a:lnTo>
                  <a:pt x="563253" y="6738"/>
                </a:lnTo>
                <a:lnTo>
                  <a:pt x="522220" y="15002"/>
                </a:lnTo>
                <a:lnTo>
                  <a:pt x="482093" y="26389"/>
                </a:lnTo>
                <a:lnTo>
                  <a:pt x="442959" y="40794"/>
                </a:lnTo>
                <a:lnTo>
                  <a:pt x="404903" y="58111"/>
                </a:lnTo>
                <a:lnTo>
                  <a:pt x="368009" y="78234"/>
                </a:lnTo>
                <a:lnTo>
                  <a:pt x="332363" y="101058"/>
                </a:lnTo>
                <a:lnTo>
                  <a:pt x="298051" y="126477"/>
                </a:lnTo>
                <a:lnTo>
                  <a:pt x="265157" y="154387"/>
                </a:lnTo>
                <a:lnTo>
                  <a:pt x="233768" y="184681"/>
                </a:lnTo>
                <a:lnTo>
                  <a:pt x="203967" y="217254"/>
                </a:lnTo>
                <a:lnTo>
                  <a:pt x="175842" y="252001"/>
                </a:lnTo>
                <a:lnTo>
                  <a:pt x="149476" y="288815"/>
                </a:lnTo>
                <a:lnTo>
                  <a:pt x="124955" y="327592"/>
                </a:lnTo>
                <a:lnTo>
                  <a:pt x="102365" y="368227"/>
                </a:lnTo>
                <a:lnTo>
                  <a:pt x="81791" y="410613"/>
                </a:lnTo>
                <a:lnTo>
                  <a:pt x="63318" y="454645"/>
                </a:lnTo>
                <a:lnTo>
                  <a:pt x="47031" y="500217"/>
                </a:lnTo>
                <a:lnTo>
                  <a:pt x="33015" y="547225"/>
                </a:lnTo>
                <a:lnTo>
                  <a:pt x="21357" y="595563"/>
                </a:lnTo>
                <a:lnTo>
                  <a:pt x="12141" y="645124"/>
                </a:lnTo>
                <a:lnTo>
                  <a:pt x="5453" y="695805"/>
                </a:lnTo>
                <a:lnTo>
                  <a:pt x="1377" y="747498"/>
                </a:lnTo>
                <a:lnTo>
                  <a:pt x="0" y="800100"/>
                </a:lnTo>
                <a:lnTo>
                  <a:pt x="1377" y="852701"/>
                </a:lnTo>
                <a:lnTo>
                  <a:pt x="5453" y="904394"/>
                </a:lnTo>
                <a:lnTo>
                  <a:pt x="12141" y="955075"/>
                </a:lnTo>
                <a:lnTo>
                  <a:pt x="21357" y="1004636"/>
                </a:lnTo>
                <a:lnTo>
                  <a:pt x="33015" y="1052974"/>
                </a:lnTo>
                <a:lnTo>
                  <a:pt x="47031" y="1099982"/>
                </a:lnTo>
                <a:lnTo>
                  <a:pt x="63318" y="1145554"/>
                </a:lnTo>
                <a:lnTo>
                  <a:pt x="81791" y="1189586"/>
                </a:lnTo>
                <a:lnTo>
                  <a:pt x="102365" y="1231972"/>
                </a:lnTo>
                <a:lnTo>
                  <a:pt x="124955" y="1272607"/>
                </a:lnTo>
                <a:lnTo>
                  <a:pt x="149476" y="1311384"/>
                </a:lnTo>
                <a:lnTo>
                  <a:pt x="175842" y="1348198"/>
                </a:lnTo>
                <a:lnTo>
                  <a:pt x="203967" y="1382945"/>
                </a:lnTo>
                <a:lnTo>
                  <a:pt x="233768" y="1415518"/>
                </a:lnTo>
                <a:lnTo>
                  <a:pt x="265157" y="1445812"/>
                </a:lnTo>
                <a:lnTo>
                  <a:pt x="298051" y="1473722"/>
                </a:lnTo>
                <a:lnTo>
                  <a:pt x="332363" y="1499141"/>
                </a:lnTo>
                <a:lnTo>
                  <a:pt x="368009" y="1521965"/>
                </a:lnTo>
                <a:lnTo>
                  <a:pt x="404903" y="1542088"/>
                </a:lnTo>
                <a:lnTo>
                  <a:pt x="442959" y="1559405"/>
                </a:lnTo>
                <a:lnTo>
                  <a:pt x="482093" y="1573810"/>
                </a:lnTo>
                <a:lnTo>
                  <a:pt x="522220" y="1585197"/>
                </a:lnTo>
                <a:lnTo>
                  <a:pt x="563253" y="1593461"/>
                </a:lnTo>
                <a:lnTo>
                  <a:pt x="605108" y="1598497"/>
                </a:lnTo>
                <a:lnTo>
                  <a:pt x="647700" y="1600200"/>
                </a:lnTo>
                <a:lnTo>
                  <a:pt x="690291" y="1598497"/>
                </a:lnTo>
                <a:lnTo>
                  <a:pt x="732146" y="1593461"/>
                </a:lnTo>
                <a:lnTo>
                  <a:pt x="773179" y="1585197"/>
                </a:lnTo>
                <a:lnTo>
                  <a:pt x="813306" y="1573810"/>
                </a:lnTo>
                <a:lnTo>
                  <a:pt x="852440" y="1559405"/>
                </a:lnTo>
                <a:lnTo>
                  <a:pt x="890496" y="1542088"/>
                </a:lnTo>
                <a:lnTo>
                  <a:pt x="927390" y="1521965"/>
                </a:lnTo>
                <a:lnTo>
                  <a:pt x="963036" y="1499141"/>
                </a:lnTo>
                <a:lnTo>
                  <a:pt x="997348" y="1473722"/>
                </a:lnTo>
                <a:lnTo>
                  <a:pt x="1030242" y="1445812"/>
                </a:lnTo>
                <a:lnTo>
                  <a:pt x="1061631" y="1415518"/>
                </a:lnTo>
                <a:lnTo>
                  <a:pt x="1091432" y="1382945"/>
                </a:lnTo>
                <a:lnTo>
                  <a:pt x="1119557" y="1348198"/>
                </a:lnTo>
                <a:lnTo>
                  <a:pt x="1145923" y="1311384"/>
                </a:lnTo>
                <a:lnTo>
                  <a:pt x="1170444" y="1272607"/>
                </a:lnTo>
                <a:lnTo>
                  <a:pt x="1193034" y="1231972"/>
                </a:lnTo>
                <a:lnTo>
                  <a:pt x="1213608" y="1189586"/>
                </a:lnTo>
                <a:lnTo>
                  <a:pt x="1232081" y="1145554"/>
                </a:lnTo>
                <a:lnTo>
                  <a:pt x="1248368" y="1099982"/>
                </a:lnTo>
                <a:lnTo>
                  <a:pt x="1262384" y="1052974"/>
                </a:lnTo>
                <a:lnTo>
                  <a:pt x="1274042" y="1004636"/>
                </a:lnTo>
                <a:lnTo>
                  <a:pt x="1283258" y="955075"/>
                </a:lnTo>
                <a:lnTo>
                  <a:pt x="1289946" y="904394"/>
                </a:lnTo>
                <a:lnTo>
                  <a:pt x="1294022" y="852701"/>
                </a:lnTo>
                <a:lnTo>
                  <a:pt x="1295400" y="800100"/>
                </a:lnTo>
                <a:lnTo>
                  <a:pt x="1294022" y="747498"/>
                </a:lnTo>
                <a:lnTo>
                  <a:pt x="1289946" y="695805"/>
                </a:lnTo>
                <a:lnTo>
                  <a:pt x="1283258" y="645124"/>
                </a:lnTo>
                <a:lnTo>
                  <a:pt x="1274042" y="595563"/>
                </a:lnTo>
                <a:lnTo>
                  <a:pt x="1262384" y="547225"/>
                </a:lnTo>
                <a:lnTo>
                  <a:pt x="1248368" y="500217"/>
                </a:lnTo>
                <a:lnTo>
                  <a:pt x="1232081" y="454645"/>
                </a:lnTo>
                <a:lnTo>
                  <a:pt x="1213608" y="410613"/>
                </a:lnTo>
                <a:lnTo>
                  <a:pt x="1193034" y="368227"/>
                </a:lnTo>
                <a:lnTo>
                  <a:pt x="1170444" y="327592"/>
                </a:lnTo>
                <a:lnTo>
                  <a:pt x="1145923" y="288815"/>
                </a:lnTo>
                <a:lnTo>
                  <a:pt x="1119557" y="252001"/>
                </a:lnTo>
                <a:lnTo>
                  <a:pt x="1091432" y="217254"/>
                </a:lnTo>
                <a:lnTo>
                  <a:pt x="1061631" y="184681"/>
                </a:lnTo>
                <a:lnTo>
                  <a:pt x="1030242" y="154387"/>
                </a:lnTo>
                <a:lnTo>
                  <a:pt x="997348" y="126477"/>
                </a:lnTo>
                <a:lnTo>
                  <a:pt x="963036" y="101058"/>
                </a:lnTo>
                <a:lnTo>
                  <a:pt x="927390" y="78234"/>
                </a:lnTo>
                <a:lnTo>
                  <a:pt x="890496" y="58111"/>
                </a:lnTo>
                <a:lnTo>
                  <a:pt x="852440" y="40794"/>
                </a:lnTo>
                <a:lnTo>
                  <a:pt x="813306" y="26389"/>
                </a:lnTo>
                <a:lnTo>
                  <a:pt x="773179" y="15002"/>
                </a:lnTo>
                <a:lnTo>
                  <a:pt x="732146" y="6738"/>
                </a:lnTo>
                <a:lnTo>
                  <a:pt x="690291" y="1702"/>
                </a:lnTo>
                <a:lnTo>
                  <a:pt x="64770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1600200"/>
            <a:ext cx="1295400" cy="1600200"/>
          </a:xfrm>
          <a:custGeom>
            <a:avLst/>
            <a:gdLst/>
            <a:ahLst/>
            <a:cxnLst/>
            <a:rect l="l" t="t" r="r" b="b"/>
            <a:pathLst>
              <a:path w="1295400" h="1600200">
                <a:moveTo>
                  <a:pt x="0" y="800100"/>
                </a:moveTo>
                <a:lnTo>
                  <a:pt x="1377" y="747498"/>
                </a:lnTo>
                <a:lnTo>
                  <a:pt x="5453" y="695805"/>
                </a:lnTo>
                <a:lnTo>
                  <a:pt x="12141" y="645124"/>
                </a:lnTo>
                <a:lnTo>
                  <a:pt x="21357" y="595563"/>
                </a:lnTo>
                <a:lnTo>
                  <a:pt x="33015" y="547225"/>
                </a:lnTo>
                <a:lnTo>
                  <a:pt x="47031" y="500217"/>
                </a:lnTo>
                <a:lnTo>
                  <a:pt x="63318" y="454645"/>
                </a:lnTo>
                <a:lnTo>
                  <a:pt x="81791" y="410613"/>
                </a:lnTo>
                <a:lnTo>
                  <a:pt x="102365" y="368227"/>
                </a:lnTo>
                <a:lnTo>
                  <a:pt x="124955" y="327592"/>
                </a:lnTo>
                <a:lnTo>
                  <a:pt x="149476" y="288815"/>
                </a:lnTo>
                <a:lnTo>
                  <a:pt x="175842" y="252001"/>
                </a:lnTo>
                <a:lnTo>
                  <a:pt x="203967" y="217254"/>
                </a:lnTo>
                <a:lnTo>
                  <a:pt x="233768" y="184681"/>
                </a:lnTo>
                <a:lnTo>
                  <a:pt x="265157" y="154387"/>
                </a:lnTo>
                <a:lnTo>
                  <a:pt x="298051" y="126477"/>
                </a:lnTo>
                <a:lnTo>
                  <a:pt x="332363" y="101058"/>
                </a:lnTo>
                <a:lnTo>
                  <a:pt x="368009" y="78234"/>
                </a:lnTo>
                <a:lnTo>
                  <a:pt x="404903" y="58111"/>
                </a:lnTo>
                <a:lnTo>
                  <a:pt x="442959" y="40794"/>
                </a:lnTo>
                <a:lnTo>
                  <a:pt x="482093" y="26389"/>
                </a:lnTo>
                <a:lnTo>
                  <a:pt x="522220" y="15002"/>
                </a:lnTo>
                <a:lnTo>
                  <a:pt x="563253" y="6738"/>
                </a:lnTo>
                <a:lnTo>
                  <a:pt x="605108" y="1702"/>
                </a:lnTo>
                <a:lnTo>
                  <a:pt x="647700" y="0"/>
                </a:lnTo>
                <a:lnTo>
                  <a:pt x="690291" y="1702"/>
                </a:lnTo>
                <a:lnTo>
                  <a:pt x="732146" y="6738"/>
                </a:lnTo>
                <a:lnTo>
                  <a:pt x="773179" y="15002"/>
                </a:lnTo>
                <a:lnTo>
                  <a:pt x="813306" y="26389"/>
                </a:lnTo>
                <a:lnTo>
                  <a:pt x="852440" y="40794"/>
                </a:lnTo>
                <a:lnTo>
                  <a:pt x="890496" y="58111"/>
                </a:lnTo>
                <a:lnTo>
                  <a:pt x="927390" y="78234"/>
                </a:lnTo>
                <a:lnTo>
                  <a:pt x="963036" y="101058"/>
                </a:lnTo>
                <a:lnTo>
                  <a:pt x="997348" y="126477"/>
                </a:lnTo>
                <a:lnTo>
                  <a:pt x="1030242" y="154387"/>
                </a:lnTo>
                <a:lnTo>
                  <a:pt x="1061631" y="184681"/>
                </a:lnTo>
                <a:lnTo>
                  <a:pt x="1091432" y="217254"/>
                </a:lnTo>
                <a:lnTo>
                  <a:pt x="1119557" y="252001"/>
                </a:lnTo>
                <a:lnTo>
                  <a:pt x="1145923" y="288815"/>
                </a:lnTo>
                <a:lnTo>
                  <a:pt x="1170444" y="327592"/>
                </a:lnTo>
                <a:lnTo>
                  <a:pt x="1193034" y="368227"/>
                </a:lnTo>
                <a:lnTo>
                  <a:pt x="1213608" y="410613"/>
                </a:lnTo>
                <a:lnTo>
                  <a:pt x="1232081" y="454645"/>
                </a:lnTo>
                <a:lnTo>
                  <a:pt x="1248368" y="500217"/>
                </a:lnTo>
                <a:lnTo>
                  <a:pt x="1262384" y="547225"/>
                </a:lnTo>
                <a:lnTo>
                  <a:pt x="1274042" y="595563"/>
                </a:lnTo>
                <a:lnTo>
                  <a:pt x="1283258" y="645124"/>
                </a:lnTo>
                <a:lnTo>
                  <a:pt x="1289946" y="695805"/>
                </a:lnTo>
                <a:lnTo>
                  <a:pt x="1294022" y="747498"/>
                </a:lnTo>
                <a:lnTo>
                  <a:pt x="1295400" y="800100"/>
                </a:lnTo>
                <a:lnTo>
                  <a:pt x="1294022" y="852701"/>
                </a:lnTo>
                <a:lnTo>
                  <a:pt x="1289946" y="904394"/>
                </a:lnTo>
                <a:lnTo>
                  <a:pt x="1283258" y="955075"/>
                </a:lnTo>
                <a:lnTo>
                  <a:pt x="1274042" y="1004636"/>
                </a:lnTo>
                <a:lnTo>
                  <a:pt x="1262384" y="1052974"/>
                </a:lnTo>
                <a:lnTo>
                  <a:pt x="1248368" y="1099982"/>
                </a:lnTo>
                <a:lnTo>
                  <a:pt x="1232081" y="1145554"/>
                </a:lnTo>
                <a:lnTo>
                  <a:pt x="1213608" y="1189586"/>
                </a:lnTo>
                <a:lnTo>
                  <a:pt x="1193034" y="1231972"/>
                </a:lnTo>
                <a:lnTo>
                  <a:pt x="1170444" y="1272607"/>
                </a:lnTo>
                <a:lnTo>
                  <a:pt x="1145923" y="1311384"/>
                </a:lnTo>
                <a:lnTo>
                  <a:pt x="1119557" y="1348198"/>
                </a:lnTo>
                <a:lnTo>
                  <a:pt x="1091432" y="1382945"/>
                </a:lnTo>
                <a:lnTo>
                  <a:pt x="1061631" y="1415518"/>
                </a:lnTo>
                <a:lnTo>
                  <a:pt x="1030242" y="1445812"/>
                </a:lnTo>
                <a:lnTo>
                  <a:pt x="997348" y="1473722"/>
                </a:lnTo>
                <a:lnTo>
                  <a:pt x="963036" y="1499141"/>
                </a:lnTo>
                <a:lnTo>
                  <a:pt x="927390" y="1521965"/>
                </a:lnTo>
                <a:lnTo>
                  <a:pt x="890496" y="1542088"/>
                </a:lnTo>
                <a:lnTo>
                  <a:pt x="852440" y="1559405"/>
                </a:lnTo>
                <a:lnTo>
                  <a:pt x="813306" y="1573810"/>
                </a:lnTo>
                <a:lnTo>
                  <a:pt x="773179" y="1585197"/>
                </a:lnTo>
                <a:lnTo>
                  <a:pt x="732146" y="1593461"/>
                </a:lnTo>
                <a:lnTo>
                  <a:pt x="690291" y="1598497"/>
                </a:lnTo>
                <a:lnTo>
                  <a:pt x="647700" y="1600200"/>
                </a:lnTo>
                <a:lnTo>
                  <a:pt x="605108" y="1598497"/>
                </a:lnTo>
                <a:lnTo>
                  <a:pt x="563253" y="1593461"/>
                </a:lnTo>
                <a:lnTo>
                  <a:pt x="522220" y="1585197"/>
                </a:lnTo>
                <a:lnTo>
                  <a:pt x="482093" y="1573810"/>
                </a:lnTo>
                <a:lnTo>
                  <a:pt x="442959" y="1559405"/>
                </a:lnTo>
                <a:lnTo>
                  <a:pt x="404903" y="1542088"/>
                </a:lnTo>
                <a:lnTo>
                  <a:pt x="368009" y="1521965"/>
                </a:lnTo>
                <a:lnTo>
                  <a:pt x="332363" y="1499141"/>
                </a:lnTo>
                <a:lnTo>
                  <a:pt x="298051" y="1473722"/>
                </a:lnTo>
                <a:lnTo>
                  <a:pt x="265157" y="1445812"/>
                </a:lnTo>
                <a:lnTo>
                  <a:pt x="233768" y="1415518"/>
                </a:lnTo>
                <a:lnTo>
                  <a:pt x="203967" y="1382945"/>
                </a:lnTo>
                <a:lnTo>
                  <a:pt x="175842" y="1348198"/>
                </a:lnTo>
                <a:lnTo>
                  <a:pt x="149476" y="1311384"/>
                </a:lnTo>
                <a:lnTo>
                  <a:pt x="124955" y="1272607"/>
                </a:lnTo>
                <a:lnTo>
                  <a:pt x="102365" y="1231972"/>
                </a:lnTo>
                <a:lnTo>
                  <a:pt x="81791" y="1189586"/>
                </a:lnTo>
                <a:lnTo>
                  <a:pt x="63318" y="1145554"/>
                </a:lnTo>
                <a:lnTo>
                  <a:pt x="47031" y="1099982"/>
                </a:lnTo>
                <a:lnTo>
                  <a:pt x="33015" y="1052974"/>
                </a:lnTo>
                <a:lnTo>
                  <a:pt x="21357" y="1004636"/>
                </a:lnTo>
                <a:lnTo>
                  <a:pt x="12141" y="955075"/>
                </a:lnTo>
                <a:lnTo>
                  <a:pt x="5453" y="904394"/>
                </a:lnTo>
                <a:lnTo>
                  <a:pt x="1377" y="852701"/>
                </a:lnTo>
                <a:lnTo>
                  <a:pt x="0" y="800100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90420" y="2011502"/>
            <a:ext cx="77152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Posisi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b="1" i="1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031741" y="432257"/>
            <a:ext cx="17659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0000FF"/>
                </a:solidFill>
              </a:rPr>
              <a:t>Strategi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3467100" y="2247900"/>
            <a:ext cx="2552700" cy="228600"/>
          </a:xfrm>
          <a:custGeom>
            <a:avLst/>
            <a:gdLst/>
            <a:ahLst/>
            <a:cxnLst/>
            <a:rect l="l" t="t" r="r" b="b"/>
            <a:pathLst>
              <a:path w="2552700" h="228600">
                <a:moveTo>
                  <a:pt x="38226" y="76200"/>
                </a:moveTo>
                <a:lnTo>
                  <a:pt x="23252" y="79188"/>
                </a:lnTo>
                <a:lnTo>
                  <a:pt x="11144" y="87344"/>
                </a:lnTo>
                <a:lnTo>
                  <a:pt x="2988" y="99452"/>
                </a:lnTo>
                <a:lnTo>
                  <a:pt x="0" y="114300"/>
                </a:lnTo>
                <a:lnTo>
                  <a:pt x="2988" y="129147"/>
                </a:lnTo>
                <a:lnTo>
                  <a:pt x="11144" y="141255"/>
                </a:lnTo>
                <a:lnTo>
                  <a:pt x="23252" y="149411"/>
                </a:lnTo>
                <a:lnTo>
                  <a:pt x="38100" y="152400"/>
                </a:lnTo>
                <a:lnTo>
                  <a:pt x="53020" y="149411"/>
                </a:lnTo>
                <a:lnTo>
                  <a:pt x="65135" y="141255"/>
                </a:lnTo>
                <a:lnTo>
                  <a:pt x="73320" y="129147"/>
                </a:lnTo>
                <a:lnTo>
                  <a:pt x="76326" y="114300"/>
                </a:lnTo>
                <a:lnTo>
                  <a:pt x="73320" y="99452"/>
                </a:lnTo>
                <a:lnTo>
                  <a:pt x="65135" y="87344"/>
                </a:lnTo>
                <a:lnTo>
                  <a:pt x="53020" y="79188"/>
                </a:lnTo>
                <a:lnTo>
                  <a:pt x="38226" y="76200"/>
                </a:lnTo>
                <a:close/>
              </a:path>
              <a:path w="2552700" h="228600">
                <a:moveTo>
                  <a:pt x="190626" y="76200"/>
                </a:moveTo>
                <a:lnTo>
                  <a:pt x="175779" y="79188"/>
                </a:lnTo>
                <a:lnTo>
                  <a:pt x="163671" y="87344"/>
                </a:lnTo>
                <a:lnTo>
                  <a:pt x="155515" y="99452"/>
                </a:lnTo>
                <a:lnTo>
                  <a:pt x="152526" y="114300"/>
                </a:lnTo>
                <a:lnTo>
                  <a:pt x="155515" y="129147"/>
                </a:lnTo>
                <a:lnTo>
                  <a:pt x="163671" y="141255"/>
                </a:lnTo>
                <a:lnTo>
                  <a:pt x="175779" y="149411"/>
                </a:lnTo>
                <a:lnTo>
                  <a:pt x="190626" y="152400"/>
                </a:lnTo>
                <a:lnTo>
                  <a:pt x="205474" y="149411"/>
                </a:lnTo>
                <a:lnTo>
                  <a:pt x="217582" y="141255"/>
                </a:lnTo>
                <a:lnTo>
                  <a:pt x="225738" y="129147"/>
                </a:lnTo>
                <a:lnTo>
                  <a:pt x="228726" y="114300"/>
                </a:lnTo>
                <a:lnTo>
                  <a:pt x="225738" y="99452"/>
                </a:lnTo>
                <a:lnTo>
                  <a:pt x="217582" y="87344"/>
                </a:lnTo>
                <a:lnTo>
                  <a:pt x="205474" y="79188"/>
                </a:lnTo>
                <a:lnTo>
                  <a:pt x="190626" y="76200"/>
                </a:lnTo>
                <a:close/>
              </a:path>
              <a:path w="2552700" h="228600">
                <a:moveTo>
                  <a:pt x="343153" y="76200"/>
                </a:moveTo>
                <a:lnTo>
                  <a:pt x="328179" y="79188"/>
                </a:lnTo>
                <a:lnTo>
                  <a:pt x="316071" y="87344"/>
                </a:lnTo>
                <a:lnTo>
                  <a:pt x="307915" y="99452"/>
                </a:lnTo>
                <a:lnTo>
                  <a:pt x="304926" y="114300"/>
                </a:lnTo>
                <a:lnTo>
                  <a:pt x="307915" y="129147"/>
                </a:lnTo>
                <a:lnTo>
                  <a:pt x="316071" y="141255"/>
                </a:lnTo>
                <a:lnTo>
                  <a:pt x="328179" y="149411"/>
                </a:lnTo>
                <a:lnTo>
                  <a:pt x="343026" y="152400"/>
                </a:lnTo>
                <a:lnTo>
                  <a:pt x="357947" y="149411"/>
                </a:lnTo>
                <a:lnTo>
                  <a:pt x="370062" y="141255"/>
                </a:lnTo>
                <a:lnTo>
                  <a:pt x="378247" y="129147"/>
                </a:lnTo>
                <a:lnTo>
                  <a:pt x="381253" y="114300"/>
                </a:lnTo>
                <a:lnTo>
                  <a:pt x="378247" y="99452"/>
                </a:lnTo>
                <a:lnTo>
                  <a:pt x="370062" y="87344"/>
                </a:lnTo>
                <a:lnTo>
                  <a:pt x="357947" y="79188"/>
                </a:lnTo>
                <a:lnTo>
                  <a:pt x="343153" y="76200"/>
                </a:lnTo>
                <a:close/>
              </a:path>
              <a:path w="2552700" h="228600">
                <a:moveTo>
                  <a:pt x="495553" y="76200"/>
                </a:moveTo>
                <a:lnTo>
                  <a:pt x="480706" y="79188"/>
                </a:lnTo>
                <a:lnTo>
                  <a:pt x="468598" y="87344"/>
                </a:lnTo>
                <a:lnTo>
                  <a:pt x="460442" y="99452"/>
                </a:lnTo>
                <a:lnTo>
                  <a:pt x="457453" y="114300"/>
                </a:lnTo>
                <a:lnTo>
                  <a:pt x="460442" y="129147"/>
                </a:lnTo>
                <a:lnTo>
                  <a:pt x="468598" y="141255"/>
                </a:lnTo>
                <a:lnTo>
                  <a:pt x="480706" y="149411"/>
                </a:lnTo>
                <a:lnTo>
                  <a:pt x="495553" y="152400"/>
                </a:lnTo>
                <a:lnTo>
                  <a:pt x="510401" y="149411"/>
                </a:lnTo>
                <a:lnTo>
                  <a:pt x="522509" y="141255"/>
                </a:lnTo>
                <a:lnTo>
                  <a:pt x="530665" y="129147"/>
                </a:lnTo>
                <a:lnTo>
                  <a:pt x="533653" y="114300"/>
                </a:lnTo>
                <a:lnTo>
                  <a:pt x="530665" y="99452"/>
                </a:lnTo>
                <a:lnTo>
                  <a:pt x="522509" y="87344"/>
                </a:lnTo>
                <a:lnTo>
                  <a:pt x="510401" y="79188"/>
                </a:lnTo>
                <a:lnTo>
                  <a:pt x="495553" y="76200"/>
                </a:lnTo>
                <a:close/>
              </a:path>
              <a:path w="2552700" h="228600">
                <a:moveTo>
                  <a:pt x="648080" y="76200"/>
                </a:moveTo>
                <a:lnTo>
                  <a:pt x="633160" y="79188"/>
                </a:lnTo>
                <a:lnTo>
                  <a:pt x="621045" y="87344"/>
                </a:lnTo>
                <a:lnTo>
                  <a:pt x="612860" y="99452"/>
                </a:lnTo>
                <a:lnTo>
                  <a:pt x="609853" y="114300"/>
                </a:lnTo>
                <a:lnTo>
                  <a:pt x="612860" y="129147"/>
                </a:lnTo>
                <a:lnTo>
                  <a:pt x="621045" y="141255"/>
                </a:lnTo>
                <a:lnTo>
                  <a:pt x="633160" y="149411"/>
                </a:lnTo>
                <a:lnTo>
                  <a:pt x="647953" y="152400"/>
                </a:lnTo>
                <a:lnTo>
                  <a:pt x="662928" y="149411"/>
                </a:lnTo>
                <a:lnTo>
                  <a:pt x="675036" y="141255"/>
                </a:lnTo>
                <a:lnTo>
                  <a:pt x="683192" y="129147"/>
                </a:lnTo>
                <a:lnTo>
                  <a:pt x="686180" y="114300"/>
                </a:lnTo>
                <a:lnTo>
                  <a:pt x="683192" y="99452"/>
                </a:lnTo>
                <a:lnTo>
                  <a:pt x="675036" y="87344"/>
                </a:lnTo>
                <a:lnTo>
                  <a:pt x="662928" y="79188"/>
                </a:lnTo>
                <a:lnTo>
                  <a:pt x="648080" y="76200"/>
                </a:lnTo>
                <a:close/>
              </a:path>
              <a:path w="2552700" h="228600">
                <a:moveTo>
                  <a:pt x="800608" y="76200"/>
                </a:moveTo>
                <a:lnTo>
                  <a:pt x="800480" y="76200"/>
                </a:lnTo>
                <a:lnTo>
                  <a:pt x="785633" y="79188"/>
                </a:lnTo>
                <a:lnTo>
                  <a:pt x="773525" y="87344"/>
                </a:lnTo>
                <a:lnTo>
                  <a:pt x="765369" y="99452"/>
                </a:lnTo>
                <a:lnTo>
                  <a:pt x="762380" y="114300"/>
                </a:lnTo>
                <a:lnTo>
                  <a:pt x="765369" y="129147"/>
                </a:lnTo>
                <a:lnTo>
                  <a:pt x="773525" y="141255"/>
                </a:lnTo>
                <a:lnTo>
                  <a:pt x="785633" y="149411"/>
                </a:lnTo>
                <a:lnTo>
                  <a:pt x="800480" y="152400"/>
                </a:lnTo>
                <a:lnTo>
                  <a:pt x="800608" y="152400"/>
                </a:lnTo>
                <a:lnTo>
                  <a:pt x="815401" y="149411"/>
                </a:lnTo>
                <a:lnTo>
                  <a:pt x="827516" y="141255"/>
                </a:lnTo>
                <a:lnTo>
                  <a:pt x="835701" y="129147"/>
                </a:lnTo>
                <a:lnTo>
                  <a:pt x="838708" y="114300"/>
                </a:lnTo>
                <a:lnTo>
                  <a:pt x="835701" y="99452"/>
                </a:lnTo>
                <a:lnTo>
                  <a:pt x="827516" y="87344"/>
                </a:lnTo>
                <a:lnTo>
                  <a:pt x="815401" y="79188"/>
                </a:lnTo>
                <a:lnTo>
                  <a:pt x="800608" y="76200"/>
                </a:lnTo>
                <a:close/>
              </a:path>
              <a:path w="2552700" h="228600">
                <a:moveTo>
                  <a:pt x="953008" y="76200"/>
                </a:moveTo>
                <a:lnTo>
                  <a:pt x="938160" y="79188"/>
                </a:lnTo>
                <a:lnTo>
                  <a:pt x="926052" y="87344"/>
                </a:lnTo>
                <a:lnTo>
                  <a:pt x="917896" y="99452"/>
                </a:lnTo>
                <a:lnTo>
                  <a:pt x="914908" y="114300"/>
                </a:lnTo>
                <a:lnTo>
                  <a:pt x="917896" y="129147"/>
                </a:lnTo>
                <a:lnTo>
                  <a:pt x="926052" y="141255"/>
                </a:lnTo>
                <a:lnTo>
                  <a:pt x="938160" y="149411"/>
                </a:lnTo>
                <a:lnTo>
                  <a:pt x="953008" y="152400"/>
                </a:lnTo>
                <a:lnTo>
                  <a:pt x="967855" y="149411"/>
                </a:lnTo>
                <a:lnTo>
                  <a:pt x="979963" y="141255"/>
                </a:lnTo>
                <a:lnTo>
                  <a:pt x="988119" y="129147"/>
                </a:lnTo>
                <a:lnTo>
                  <a:pt x="991108" y="114300"/>
                </a:lnTo>
                <a:lnTo>
                  <a:pt x="988119" y="99452"/>
                </a:lnTo>
                <a:lnTo>
                  <a:pt x="979963" y="87344"/>
                </a:lnTo>
                <a:lnTo>
                  <a:pt x="967855" y="79188"/>
                </a:lnTo>
                <a:lnTo>
                  <a:pt x="953008" y="76200"/>
                </a:lnTo>
                <a:close/>
              </a:path>
              <a:path w="2552700" h="228600">
                <a:moveTo>
                  <a:pt x="1105535" y="76200"/>
                </a:moveTo>
                <a:lnTo>
                  <a:pt x="1090560" y="79188"/>
                </a:lnTo>
                <a:lnTo>
                  <a:pt x="1078452" y="87344"/>
                </a:lnTo>
                <a:lnTo>
                  <a:pt x="1070296" y="99452"/>
                </a:lnTo>
                <a:lnTo>
                  <a:pt x="1067308" y="114300"/>
                </a:lnTo>
                <a:lnTo>
                  <a:pt x="1070296" y="129147"/>
                </a:lnTo>
                <a:lnTo>
                  <a:pt x="1078452" y="141255"/>
                </a:lnTo>
                <a:lnTo>
                  <a:pt x="1090560" y="149411"/>
                </a:lnTo>
                <a:lnTo>
                  <a:pt x="1105408" y="152400"/>
                </a:lnTo>
                <a:lnTo>
                  <a:pt x="1120328" y="149411"/>
                </a:lnTo>
                <a:lnTo>
                  <a:pt x="1132443" y="141255"/>
                </a:lnTo>
                <a:lnTo>
                  <a:pt x="1140628" y="129147"/>
                </a:lnTo>
                <a:lnTo>
                  <a:pt x="1143635" y="114300"/>
                </a:lnTo>
                <a:lnTo>
                  <a:pt x="1140628" y="99452"/>
                </a:lnTo>
                <a:lnTo>
                  <a:pt x="1132443" y="87344"/>
                </a:lnTo>
                <a:lnTo>
                  <a:pt x="1120328" y="79188"/>
                </a:lnTo>
                <a:lnTo>
                  <a:pt x="1105535" y="76200"/>
                </a:lnTo>
                <a:close/>
              </a:path>
              <a:path w="2552700" h="228600">
                <a:moveTo>
                  <a:pt x="1257935" y="76200"/>
                </a:moveTo>
                <a:lnTo>
                  <a:pt x="1243087" y="79188"/>
                </a:lnTo>
                <a:lnTo>
                  <a:pt x="1230979" y="87344"/>
                </a:lnTo>
                <a:lnTo>
                  <a:pt x="1222823" y="99452"/>
                </a:lnTo>
                <a:lnTo>
                  <a:pt x="1219835" y="114300"/>
                </a:lnTo>
                <a:lnTo>
                  <a:pt x="1222823" y="129147"/>
                </a:lnTo>
                <a:lnTo>
                  <a:pt x="1230979" y="141255"/>
                </a:lnTo>
                <a:lnTo>
                  <a:pt x="1243087" y="149411"/>
                </a:lnTo>
                <a:lnTo>
                  <a:pt x="1257935" y="152400"/>
                </a:lnTo>
                <a:lnTo>
                  <a:pt x="1272782" y="149411"/>
                </a:lnTo>
                <a:lnTo>
                  <a:pt x="1284890" y="141255"/>
                </a:lnTo>
                <a:lnTo>
                  <a:pt x="1293046" y="129147"/>
                </a:lnTo>
                <a:lnTo>
                  <a:pt x="1296035" y="114300"/>
                </a:lnTo>
                <a:lnTo>
                  <a:pt x="1293046" y="99452"/>
                </a:lnTo>
                <a:lnTo>
                  <a:pt x="1284890" y="87344"/>
                </a:lnTo>
                <a:lnTo>
                  <a:pt x="1272782" y="79188"/>
                </a:lnTo>
                <a:lnTo>
                  <a:pt x="1257935" y="76200"/>
                </a:lnTo>
                <a:close/>
              </a:path>
              <a:path w="2552700" h="228600">
                <a:moveTo>
                  <a:pt x="1410462" y="76200"/>
                </a:moveTo>
                <a:lnTo>
                  <a:pt x="1395541" y="79188"/>
                </a:lnTo>
                <a:lnTo>
                  <a:pt x="1383426" y="87344"/>
                </a:lnTo>
                <a:lnTo>
                  <a:pt x="1375241" y="99452"/>
                </a:lnTo>
                <a:lnTo>
                  <a:pt x="1372235" y="114300"/>
                </a:lnTo>
                <a:lnTo>
                  <a:pt x="1375241" y="129147"/>
                </a:lnTo>
                <a:lnTo>
                  <a:pt x="1383426" y="141255"/>
                </a:lnTo>
                <a:lnTo>
                  <a:pt x="1395541" y="149411"/>
                </a:lnTo>
                <a:lnTo>
                  <a:pt x="1410335" y="152400"/>
                </a:lnTo>
                <a:lnTo>
                  <a:pt x="1425309" y="149411"/>
                </a:lnTo>
                <a:lnTo>
                  <a:pt x="1437417" y="141255"/>
                </a:lnTo>
                <a:lnTo>
                  <a:pt x="1445573" y="129147"/>
                </a:lnTo>
                <a:lnTo>
                  <a:pt x="1448562" y="114300"/>
                </a:lnTo>
                <a:lnTo>
                  <a:pt x="1445573" y="99452"/>
                </a:lnTo>
                <a:lnTo>
                  <a:pt x="1437417" y="87344"/>
                </a:lnTo>
                <a:lnTo>
                  <a:pt x="1425309" y="79188"/>
                </a:lnTo>
                <a:lnTo>
                  <a:pt x="1410462" y="76200"/>
                </a:lnTo>
                <a:close/>
              </a:path>
              <a:path w="2552700" h="228600">
                <a:moveTo>
                  <a:pt x="1562989" y="76200"/>
                </a:moveTo>
                <a:lnTo>
                  <a:pt x="1548014" y="79188"/>
                </a:lnTo>
                <a:lnTo>
                  <a:pt x="1535906" y="87344"/>
                </a:lnTo>
                <a:lnTo>
                  <a:pt x="1527750" y="99452"/>
                </a:lnTo>
                <a:lnTo>
                  <a:pt x="1524762" y="114300"/>
                </a:lnTo>
                <a:lnTo>
                  <a:pt x="1527750" y="129147"/>
                </a:lnTo>
                <a:lnTo>
                  <a:pt x="1535906" y="141255"/>
                </a:lnTo>
                <a:lnTo>
                  <a:pt x="1548014" y="149411"/>
                </a:lnTo>
                <a:lnTo>
                  <a:pt x="1562862" y="152400"/>
                </a:lnTo>
                <a:lnTo>
                  <a:pt x="1577782" y="149411"/>
                </a:lnTo>
                <a:lnTo>
                  <a:pt x="1589897" y="141255"/>
                </a:lnTo>
                <a:lnTo>
                  <a:pt x="1598082" y="129147"/>
                </a:lnTo>
                <a:lnTo>
                  <a:pt x="1601089" y="114300"/>
                </a:lnTo>
                <a:lnTo>
                  <a:pt x="1598082" y="99452"/>
                </a:lnTo>
                <a:lnTo>
                  <a:pt x="1589897" y="87344"/>
                </a:lnTo>
                <a:lnTo>
                  <a:pt x="1577782" y="79188"/>
                </a:lnTo>
                <a:lnTo>
                  <a:pt x="1562989" y="76200"/>
                </a:lnTo>
                <a:close/>
              </a:path>
              <a:path w="2552700" h="228600">
                <a:moveTo>
                  <a:pt x="1715389" y="76200"/>
                </a:moveTo>
                <a:lnTo>
                  <a:pt x="1700541" y="79188"/>
                </a:lnTo>
                <a:lnTo>
                  <a:pt x="1688433" y="87344"/>
                </a:lnTo>
                <a:lnTo>
                  <a:pt x="1680277" y="99452"/>
                </a:lnTo>
                <a:lnTo>
                  <a:pt x="1677289" y="114300"/>
                </a:lnTo>
                <a:lnTo>
                  <a:pt x="1680277" y="129147"/>
                </a:lnTo>
                <a:lnTo>
                  <a:pt x="1688433" y="141255"/>
                </a:lnTo>
                <a:lnTo>
                  <a:pt x="1700541" y="149411"/>
                </a:lnTo>
                <a:lnTo>
                  <a:pt x="1715389" y="152400"/>
                </a:lnTo>
                <a:lnTo>
                  <a:pt x="1730236" y="149411"/>
                </a:lnTo>
                <a:lnTo>
                  <a:pt x="1742344" y="141255"/>
                </a:lnTo>
                <a:lnTo>
                  <a:pt x="1750500" y="129147"/>
                </a:lnTo>
                <a:lnTo>
                  <a:pt x="1753489" y="114300"/>
                </a:lnTo>
                <a:lnTo>
                  <a:pt x="1750500" y="99452"/>
                </a:lnTo>
                <a:lnTo>
                  <a:pt x="1742344" y="87344"/>
                </a:lnTo>
                <a:lnTo>
                  <a:pt x="1730236" y="79188"/>
                </a:lnTo>
                <a:lnTo>
                  <a:pt x="1715389" y="76200"/>
                </a:lnTo>
                <a:close/>
              </a:path>
              <a:path w="2552700" h="228600">
                <a:moveTo>
                  <a:pt x="1867915" y="76200"/>
                </a:moveTo>
                <a:lnTo>
                  <a:pt x="1852941" y="79188"/>
                </a:lnTo>
                <a:lnTo>
                  <a:pt x="1840833" y="87344"/>
                </a:lnTo>
                <a:lnTo>
                  <a:pt x="1832677" y="99452"/>
                </a:lnTo>
                <a:lnTo>
                  <a:pt x="1829689" y="114300"/>
                </a:lnTo>
                <a:lnTo>
                  <a:pt x="1832677" y="129147"/>
                </a:lnTo>
                <a:lnTo>
                  <a:pt x="1840833" y="141255"/>
                </a:lnTo>
                <a:lnTo>
                  <a:pt x="1852941" y="149411"/>
                </a:lnTo>
                <a:lnTo>
                  <a:pt x="1867789" y="152400"/>
                </a:lnTo>
                <a:lnTo>
                  <a:pt x="1882709" y="149411"/>
                </a:lnTo>
                <a:lnTo>
                  <a:pt x="1894824" y="141255"/>
                </a:lnTo>
                <a:lnTo>
                  <a:pt x="1903009" y="129147"/>
                </a:lnTo>
                <a:lnTo>
                  <a:pt x="1906015" y="114300"/>
                </a:lnTo>
                <a:lnTo>
                  <a:pt x="1903009" y="99452"/>
                </a:lnTo>
                <a:lnTo>
                  <a:pt x="1894824" y="87344"/>
                </a:lnTo>
                <a:lnTo>
                  <a:pt x="1882709" y="79188"/>
                </a:lnTo>
                <a:lnTo>
                  <a:pt x="1867915" y="76200"/>
                </a:lnTo>
                <a:close/>
              </a:path>
              <a:path w="2552700" h="228600">
                <a:moveTo>
                  <a:pt x="2020315" y="76200"/>
                </a:moveTo>
                <a:lnTo>
                  <a:pt x="2005468" y="79188"/>
                </a:lnTo>
                <a:lnTo>
                  <a:pt x="1993360" y="87344"/>
                </a:lnTo>
                <a:lnTo>
                  <a:pt x="1985204" y="99452"/>
                </a:lnTo>
                <a:lnTo>
                  <a:pt x="1982215" y="114300"/>
                </a:lnTo>
                <a:lnTo>
                  <a:pt x="1985204" y="129147"/>
                </a:lnTo>
                <a:lnTo>
                  <a:pt x="1993360" y="141255"/>
                </a:lnTo>
                <a:lnTo>
                  <a:pt x="2005468" y="149411"/>
                </a:lnTo>
                <a:lnTo>
                  <a:pt x="2020315" y="152400"/>
                </a:lnTo>
                <a:lnTo>
                  <a:pt x="2035163" y="149411"/>
                </a:lnTo>
                <a:lnTo>
                  <a:pt x="2047271" y="141255"/>
                </a:lnTo>
                <a:lnTo>
                  <a:pt x="2055427" y="129147"/>
                </a:lnTo>
                <a:lnTo>
                  <a:pt x="2058415" y="114300"/>
                </a:lnTo>
                <a:lnTo>
                  <a:pt x="2055427" y="99452"/>
                </a:lnTo>
                <a:lnTo>
                  <a:pt x="2047271" y="87344"/>
                </a:lnTo>
                <a:lnTo>
                  <a:pt x="2035163" y="79188"/>
                </a:lnTo>
                <a:lnTo>
                  <a:pt x="2020315" y="76200"/>
                </a:lnTo>
                <a:close/>
              </a:path>
              <a:path w="2552700" h="228600">
                <a:moveTo>
                  <a:pt x="2172842" y="76200"/>
                </a:moveTo>
                <a:lnTo>
                  <a:pt x="2157922" y="79188"/>
                </a:lnTo>
                <a:lnTo>
                  <a:pt x="2145807" y="87344"/>
                </a:lnTo>
                <a:lnTo>
                  <a:pt x="2137622" y="99452"/>
                </a:lnTo>
                <a:lnTo>
                  <a:pt x="2134616" y="114300"/>
                </a:lnTo>
                <a:lnTo>
                  <a:pt x="2137622" y="129147"/>
                </a:lnTo>
                <a:lnTo>
                  <a:pt x="2145807" y="141255"/>
                </a:lnTo>
                <a:lnTo>
                  <a:pt x="2157922" y="149411"/>
                </a:lnTo>
                <a:lnTo>
                  <a:pt x="2172716" y="152400"/>
                </a:lnTo>
                <a:lnTo>
                  <a:pt x="2187690" y="149411"/>
                </a:lnTo>
                <a:lnTo>
                  <a:pt x="2199798" y="141255"/>
                </a:lnTo>
                <a:lnTo>
                  <a:pt x="2207954" y="129147"/>
                </a:lnTo>
                <a:lnTo>
                  <a:pt x="2210942" y="114300"/>
                </a:lnTo>
                <a:lnTo>
                  <a:pt x="2207954" y="99452"/>
                </a:lnTo>
                <a:lnTo>
                  <a:pt x="2199798" y="87344"/>
                </a:lnTo>
                <a:lnTo>
                  <a:pt x="2187690" y="79188"/>
                </a:lnTo>
                <a:lnTo>
                  <a:pt x="2172842" y="76200"/>
                </a:lnTo>
                <a:close/>
              </a:path>
              <a:path w="2552700" h="228600">
                <a:moveTo>
                  <a:pt x="2324100" y="152169"/>
                </a:moveTo>
                <a:lnTo>
                  <a:pt x="2324100" y="228600"/>
                </a:lnTo>
                <a:lnTo>
                  <a:pt x="2476500" y="152400"/>
                </a:lnTo>
                <a:lnTo>
                  <a:pt x="2325242" y="152400"/>
                </a:lnTo>
                <a:lnTo>
                  <a:pt x="2324100" y="152169"/>
                </a:lnTo>
                <a:close/>
              </a:path>
              <a:path w="2552700" h="228600">
                <a:moveTo>
                  <a:pt x="2325370" y="76200"/>
                </a:moveTo>
                <a:lnTo>
                  <a:pt x="2325242" y="76200"/>
                </a:lnTo>
                <a:lnTo>
                  <a:pt x="2324100" y="76430"/>
                </a:lnTo>
                <a:lnTo>
                  <a:pt x="2324100" y="152169"/>
                </a:lnTo>
                <a:lnTo>
                  <a:pt x="2325242" y="152400"/>
                </a:lnTo>
                <a:lnTo>
                  <a:pt x="2325370" y="152400"/>
                </a:lnTo>
                <a:lnTo>
                  <a:pt x="2340163" y="149411"/>
                </a:lnTo>
                <a:lnTo>
                  <a:pt x="2352278" y="141255"/>
                </a:lnTo>
                <a:lnTo>
                  <a:pt x="2360463" y="129147"/>
                </a:lnTo>
                <a:lnTo>
                  <a:pt x="2363470" y="114300"/>
                </a:lnTo>
                <a:lnTo>
                  <a:pt x="2360463" y="99452"/>
                </a:lnTo>
                <a:lnTo>
                  <a:pt x="2352278" y="87344"/>
                </a:lnTo>
                <a:lnTo>
                  <a:pt x="2340163" y="79188"/>
                </a:lnTo>
                <a:lnTo>
                  <a:pt x="2325370" y="76200"/>
                </a:lnTo>
                <a:close/>
              </a:path>
              <a:path w="2552700" h="228600">
                <a:moveTo>
                  <a:pt x="2476500" y="76200"/>
                </a:moveTo>
                <a:lnTo>
                  <a:pt x="2325370" y="76200"/>
                </a:lnTo>
                <a:lnTo>
                  <a:pt x="2340163" y="79188"/>
                </a:lnTo>
                <a:lnTo>
                  <a:pt x="2352278" y="87344"/>
                </a:lnTo>
                <a:lnTo>
                  <a:pt x="2360463" y="99452"/>
                </a:lnTo>
                <a:lnTo>
                  <a:pt x="2363470" y="114300"/>
                </a:lnTo>
                <a:lnTo>
                  <a:pt x="2360463" y="129147"/>
                </a:lnTo>
                <a:lnTo>
                  <a:pt x="2352278" y="141255"/>
                </a:lnTo>
                <a:lnTo>
                  <a:pt x="2340163" y="149411"/>
                </a:lnTo>
                <a:lnTo>
                  <a:pt x="2325370" y="152400"/>
                </a:lnTo>
                <a:lnTo>
                  <a:pt x="2476500" y="152400"/>
                </a:lnTo>
                <a:lnTo>
                  <a:pt x="2552700" y="114300"/>
                </a:lnTo>
                <a:lnTo>
                  <a:pt x="2476500" y="76200"/>
                </a:lnTo>
                <a:close/>
              </a:path>
              <a:path w="2552700" h="228600">
                <a:moveTo>
                  <a:pt x="2324100" y="76430"/>
                </a:moveTo>
                <a:lnTo>
                  <a:pt x="2310395" y="79188"/>
                </a:lnTo>
                <a:lnTo>
                  <a:pt x="2298287" y="87344"/>
                </a:lnTo>
                <a:lnTo>
                  <a:pt x="2290131" y="99452"/>
                </a:lnTo>
                <a:lnTo>
                  <a:pt x="2287142" y="114300"/>
                </a:lnTo>
                <a:lnTo>
                  <a:pt x="2290131" y="129147"/>
                </a:lnTo>
                <a:lnTo>
                  <a:pt x="2298287" y="141255"/>
                </a:lnTo>
                <a:lnTo>
                  <a:pt x="2310395" y="149411"/>
                </a:lnTo>
                <a:lnTo>
                  <a:pt x="2324100" y="152169"/>
                </a:lnTo>
                <a:lnTo>
                  <a:pt x="2324100" y="76430"/>
                </a:lnTo>
                <a:close/>
              </a:path>
              <a:path w="2552700" h="228600">
                <a:moveTo>
                  <a:pt x="2324100" y="0"/>
                </a:moveTo>
                <a:lnTo>
                  <a:pt x="2324100" y="76430"/>
                </a:lnTo>
                <a:lnTo>
                  <a:pt x="2325242" y="76200"/>
                </a:lnTo>
                <a:lnTo>
                  <a:pt x="2476500" y="76200"/>
                </a:lnTo>
                <a:lnTo>
                  <a:pt x="2324100" y="0"/>
                </a:lnTo>
                <a:close/>
              </a:path>
            </a:pathLst>
          </a:custGeom>
          <a:solidFill>
            <a:srgbClr val="F70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93139" y="3364813"/>
            <a:ext cx="6405245" cy="2586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–rencana perjalanan dari </a:t>
            </a:r>
            <a:r>
              <a:rPr sz="2800" dirty="0">
                <a:latin typeface="Times New Roman"/>
                <a:cs typeface="Times New Roman"/>
              </a:rPr>
              <a:t>posisi </a:t>
            </a:r>
            <a:r>
              <a:rPr sz="2800" spc="-5" dirty="0">
                <a:latin typeface="Times New Roman"/>
                <a:cs typeface="Times New Roman"/>
              </a:rPr>
              <a:t>A ke </a:t>
            </a:r>
            <a:r>
              <a:rPr sz="2800" dirty="0">
                <a:latin typeface="Times New Roman"/>
                <a:cs typeface="Times New Roman"/>
              </a:rPr>
              <a:t>posisi</a:t>
            </a:r>
            <a:r>
              <a:rPr sz="2800" spc="-3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–mecapai masa depan yang lebih baik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latin typeface="Times New Roman"/>
                <a:cs typeface="Times New Roman"/>
              </a:rPr>
              <a:t>–pola </a:t>
            </a:r>
            <a:r>
              <a:rPr sz="2800" spc="-5" dirty="0">
                <a:latin typeface="Times New Roman"/>
                <a:cs typeface="Times New Roman"/>
              </a:rPr>
              <a:t>keputusan alokasi sumber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daya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–Kreasi </a:t>
            </a:r>
            <a:r>
              <a:rPr sz="2800" dirty="0">
                <a:latin typeface="Times New Roman"/>
                <a:cs typeface="Times New Roman"/>
              </a:rPr>
              <a:t>posisi </a:t>
            </a:r>
            <a:r>
              <a:rPr sz="2800" spc="-5" dirty="0">
                <a:latin typeface="Times New Roman"/>
                <a:cs typeface="Times New Roman"/>
              </a:rPr>
              <a:t>yang unik dan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bernilai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–Manuver </a:t>
            </a:r>
            <a:r>
              <a:rPr sz="2800" dirty="0">
                <a:latin typeface="Times New Roman"/>
                <a:cs typeface="Times New Roman"/>
              </a:rPr>
              <a:t>untuk </a:t>
            </a:r>
            <a:r>
              <a:rPr sz="2800" spc="-5" dirty="0">
                <a:latin typeface="Times New Roman"/>
                <a:cs typeface="Times New Roman"/>
              </a:rPr>
              <a:t>mengalahkan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pesaing</a:t>
            </a:r>
            <a:endParaRPr sz="2800" dirty="0">
              <a:latin typeface="Times New Roman"/>
              <a:cs typeface="Times New Roman"/>
            </a:endParaRPr>
          </a:p>
          <a:p>
            <a:pPr marL="367665">
              <a:lnSpc>
                <a:spcPct val="100000"/>
              </a:lnSpc>
            </a:pPr>
            <a:r>
              <a:rPr sz="2800" i="1" spc="-20" dirty="0">
                <a:solidFill>
                  <a:srgbClr val="0000FF"/>
                </a:solidFill>
                <a:latin typeface="Times New Roman"/>
                <a:cs typeface="Times New Roman"/>
              </a:rPr>
              <a:t>(Crosby </a:t>
            </a:r>
            <a:r>
              <a:rPr sz="2800" i="1" spc="-5" dirty="0">
                <a:solidFill>
                  <a:srgbClr val="0000FF"/>
                </a:solidFill>
                <a:latin typeface="Times New Roman"/>
                <a:cs typeface="Times New Roman"/>
              </a:rPr>
              <a:t>B.L</a:t>
            </a:r>
            <a:r>
              <a:rPr sz="2800" i="1" spc="-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00FF"/>
                </a:solidFill>
                <a:latin typeface="Times New Roman"/>
                <a:cs typeface="Times New Roman"/>
              </a:rPr>
              <a:t>2002)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172200" y="1371600"/>
            <a:ext cx="2057400" cy="2057400"/>
          </a:xfrm>
          <a:custGeom>
            <a:avLst/>
            <a:gdLst/>
            <a:ahLst/>
            <a:cxnLst/>
            <a:rect l="l" t="t" r="r" b="b"/>
            <a:pathLst>
              <a:path w="2057400" h="2057400">
                <a:moveTo>
                  <a:pt x="1104265" y="1796541"/>
                </a:moveTo>
                <a:lnTo>
                  <a:pt x="953134" y="1796541"/>
                </a:lnTo>
                <a:lnTo>
                  <a:pt x="1028700" y="2057400"/>
                </a:lnTo>
                <a:lnTo>
                  <a:pt x="1104265" y="1796541"/>
                </a:lnTo>
                <a:close/>
              </a:path>
              <a:path w="2057400" h="2057400">
                <a:moveTo>
                  <a:pt x="1252601" y="1766951"/>
                </a:moveTo>
                <a:lnTo>
                  <a:pt x="804799" y="1766951"/>
                </a:lnTo>
                <a:lnTo>
                  <a:pt x="828040" y="2037588"/>
                </a:lnTo>
                <a:lnTo>
                  <a:pt x="953134" y="1796541"/>
                </a:lnTo>
                <a:lnTo>
                  <a:pt x="1250059" y="1796541"/>
                </a:lnTo>
                <a:lnTo>
                  <a:pt x="1252601" y="1766951"/>
                </a:lnTo>
                <a:close/>
              </a:path>
              <a:path w="2057400" h="2057400">
                <a:moveTo>
                  <a:pt x="1250059" y="1796541"/>
                </a:moveTo>
                <a:lnTo>
                  <a:pt x="1104265" y="1796541"/>
                </a:lnTo>
                <a:lnTo>
                  <a:pt x="1229359" y="2037588"/>
                </a:lnTo>
                <a:lnTo>
                  <a:pt x="1250059" y="1796541"/>
                </a:lnTo>
                <a:close/>
              </a:path>
              <a:path w="2057400" h="2057400">
                <a:moveTo>
                  <a:pt x="1392427" y="1709165"/>
                </a:moveTo>
                <a:lnTo>
                  <a:pt x="664972" y="1709165"/>
                </a:lnTo>
                <a:lnTo>
                  <a:pt x="635000" y="1979040"/>
                </a:lnTo>
                <a:lnTo>
                  <a:pt x="804799" y="1766951"/>
                </a:lnTo>
                <a:lnTo>
                  <a:pt x="1398845" y="1766951"/>
                </a:lnTo>
                <a:lnTo>
                  <a:pt x="1392427" y="1709165"/>
                </a:lnTo>
                <a:close/>
              </a:path>
              <a:path w="2057400" h="2057400">
                <a:moveTo>
                  <a:pt x="1398845" y="1766951"/>
                </a:moveTo>
                <a:lnTo>
                  <a:pt x="1252601" y="1766951"/>
                </a:lnTo>
                <a:lnTo>
                  <a:pt x="1422400" y="1979040"/>
                </a:lnTo>
                <a:lnTo>
                  <a:pt x="1398845" y="1766951"/>
                </a:lnTo>
                <a:close/>
              </a:path>
              <a:path w="2057400" h="2057400">
                <a:moveTo>
                  <a:pt x="1518157" y="1625091"/>
                </a:moveTo>
                <a:lnTo>
                  <a:pt x="539242" y="1625091"/>
                </a:lnTo>
                <a:lnTo>
                  <a:pt x="457200" y="1884045"/>
                </a:lnTo>
                <a:lnTo>
                  <a:pt x="664972" y="1709165"/>
                </a:lnTo>
                <a:lnTo>
                  <a:pt x="1544794" y="1709165"/>
                </a:lnTo>
                <a:lnTo>
                  <a:pt x="1518157" y="1625091"/>
                </a:lnTo>
                <a:close/>
              </a:path>
              <a:path w="2057400" h="2057400">
                <a:moveTo>
                  <a:pt x="1544794" y="1709165"/>
                </a:moveTo>
                <a:lnTo>
                  <a:pt x="1392427" y="1709165"/>
                </a:lnTo>
                <a:lnTo>
                  <a:pt x="1600200" y="1884045"/>
                </a:lnTo>
                <a:lnTo>
                  <a:pt x="1544794" y="1709165"/>
                </a:lnTo>
                <a:close/>
              </a:path>
              <a:path w="2057400" h="2057400">
                <a:moveTo>
                  <a:pt x="1625092" y="1518158"/>
                </a:moveTo>
                <a:lnTo>
                  <a:pt x="432307" y="1518158"/>
                </a:lnTo>
                <a:lnTo>
                  <a:pt x="301244" y="1756155"/>
                </a:lnTo>
                <a:lnTo>
                  <a:pt x="539242" y="1625091"/>
                </a:lnTo>
                <a:lnTo>
                  <a:pt x="1683979" y="1625091"/>
                </a:lnTo>
                <a:lnTo>
                  <a:pt x="1625092" y="1518158"/>
                </a:lnTo>
                <a:close/>
              </a:path>
              <a:path w="2057400" h="2057400">
                <a:moveTo>
                  <a:pt x="1683979" y="1625091"/>
                </a:moveTo>
                <a:lnTo>
                  <a:pt x="1518157" y="1625091"/>
                </a:lnTo>
                <a:lnTo>
                  <a:pt x="1756155" y="1756155"/>
                </a:lnTo>
                <a:lnTo>
                  <a:pt x="1683979" y="1625091"/>
                </a:lnTo>
                <a:close/>
              </a:path>
              <a:path w="2057400" h="2057400">
                <a:moveTo>
                  <a:pt x="1709166" y="1392427"/>
                </a:moveTo>
                <a:lnTo>
                  <a:pt x="348233" y="1392427"/>
                </a:lnTo>
                <a:lnTo>
                  <a:pt x="173354" y="1600200"/>
                </a:lnTo>
                <a:lnTo>
                  <a:pt x="432307" y="1518158"/>
                </a:lnTo>
                <a:lnTo>
                  <a:pt x="1814991" y="1518158"/>
                </a:lnTo>
                <a:lnTo>
                  <a:pt x="1709166" y="1392427"/>
                </a:lnTo>
                <a:close/>
              </a:path>
              <a:path w="2057400" h="2057400">
                <a:moveTo>
                  <a:pt x="1814991" y="1518158"/>
                </a:moveTo>
                <a:lnTo>
                  <a:pt x="1625092" y="1518158"/>
                </a:lnTo>
                <a:lnTo>
                  <a:pt x="1884045" y="1600200"/>
                </a:lnTo>
                <a:lnTo>
                  <a:pt x="1814991" y="1518158"/>
                </a:lnTo>
                <a:close/>
              </a:path>
              <a:path w="2057400" h="2057400">
                <a:moveTo>
                  <a:pt x="78359" y="635000"/>
                </a:moveTo>
                <a:lnTo>
                  <a:pt x="290449" y="804799"/>
                </a:lnTo>
                <a:lnTo>
                  <a:pt x="19812" y="828039"/>
                </a:lnTo>
                <a:lnTo>
                  <a:pt x="260858" y="953135"/>
                </a:lnTo>
                <a:lnTo>
                  <a:pt x="0" y="1028700"/>
                </a:lnTo>
                <a:lnTo>
                  <a:pt x="260858" y="1104264"/>
                </a:lnTo>
                <a:lnTo>
                  <a:pt x="19812" y="1229360"/>
                </a:lnTo>
                <a:lnTo>
                  <a:pt x="290449" y="1252601"/>
                </a:lnTo>
                <a:lnTo>
                  <a:pt x="78359" y="1422400"/>
                </a:lnTo>
                <a:lnTo>
                  <a:pt x="348233" y="1392427"/>
                </a:lnTo>
                <a:lnTo>
                  <a:pt x="1941604" y="1392427"/>
                </a:lnTo>
                <a:lnTo>
                  <a:pt x="1766951" y="1252601"/>
                </a:lnTo>
                <a:lnTo>
                  <a:pt x="2037588" y="1229360"/>
                </a:lnTo>
                <a:lnTo>
                  <a:pt x="1796542" y="1104264"/>
                </a:lnTo>
                <a:lnTo>
                  <a:pt x="2057400" y="1028700"/>
                </a:lnTo>
                <a:lnTo>
                  <a:pt x="1796542" y="953135"/>
                </a:lnTo>
                <a:lnTo>
                  <a:pt x="2037588" y="828039"/>
                </a:lnTo>
                <a:lnTo>
                  <a:pt x="1766951" y="804799"/>
                </a:lnTo>
                <a:lnTo>
                  <a:pt x="1941604" y="664972"/>
                </a:lnTo>
                <a:lnTo>
                  <a:pt x="348233" y="664972"/>
                </a:lnTo>
                <a:lnTo>
                  <a:pt x="78359" y="635000"/>
                </a:lnTo>
                <a:close/>
              </a:path>
              <a:path w="2057400" h="2057400">
                <a:moveTo>
                  <a:pt x="1941604" y="1392427"/>
                </a:moveTo>
                <a:lnTo>
                  <a:pt x="1709166" y="1392427"/>
                </a:lnTo>
                <a:lnTo>
                  <a:pt x="1979041" y="1422400"/>
                </a:lnTo>
                <a:lnTo>
                  <a:pt x="1941604" y="1392427"/>
                </a:lnTo>
                <a:close/>
              </a:path>
              <a:path w="2057400" h="2057400">
                <a:moveTo>
                  <a:pt x="173354" y="457200"/>
                </a:moveTo>
                <a:lnTo>
                  <a:pt x="348233" y="664972"/>
                </a:lnTo>
                <a:lnTo>
                  <a:pt x="1709166" y="664972"/>
                </a:lnTo>
                <a:lnTo>
                  <a:pt x="1814991" y="539241"/>
                </a:lnTo>
                <a:lnTo>
                  <a:pt x="432307" y="539241"/>
                </a:lnTo>
                <a:lnTo>
                  <a:pt x="173354" y="457200"/>
                </a:lnTo>
                <a:close/>
              </a:path>
              <a:path w="2057400" h="2057400">
                <a:moveTo>
                  <a:pt x="1979041" y="635000"/>
                </a:moveTo>
                <a:lnTo>
                  <a:pt x="1709166" y="664972"/>
                </a:lnTo>
                <a:lnTo>
                  <a:pt x="1941604" y="664972"/>
                </a:lnTo>
                <a:lnTo>
                  <a:pt x="1979041" y="635000"/>
                </a:lnTo>
                <a:close/>
              </a:path>
              <a:path w="2057400" h="2057400">
                <a:moveTo>
                  <a:pt x="301244" y="301244"/>
                </a:moveTo>
                <a:lnTo>
                  <a:pt x="432307" y="539241"/>
                </a:lnTo>
                <a:lnTo>
                  <a:pt x="1625092" y="539241"/>
                </a:lnTo>
                <a:lnTo>
                  <a:pt x="1683979" y="432308"/>
                </a:lnTo>
                <a:lnTo>
                  <a:pt x="539242" y="432308"/>
                </a:lnTo>
                <a:lnTo>
                  <a:pt x="301244" y="301244"/>
                </a:lnTo>
                <a:close/>
              </a:path>
              <a:path w="2057400" h="2057400">
                <a:moveTo>
                  <a:pt x="1884045" y="457200"/>
                </a:moveTo>
                <a:lnTo>
                  <a:pt x="1625092" y="539241"/>
                </a:lnTo>
                <a:lnTo>
                  <a:pt x="1814991" y="539241"/>
                </a:lnTo>
                <a:lnTo>
                  <a:pt x="1884045" y="457200"/>
                </a:lnTo>
                <a:close/>
              </a:path>
              <a:path w="2057400" h="2057400">
                <a:moveTo>
                  <a:pt x="457200" y="173354"/>
                </a:moveTo>
                <a:lnTo>
                  <a:pt x="539242" y="432308"/>
                </a:lnTo>
                <a:lnTo>
                  <a:pt x="1518157" y="432308"/>
                </a:lnTo>
                <a:lnTo>
                  <a:pt x="1544794" y="348234"/>
                </a:lnTo>
                <a:lnTo>
                  <a:pt x="664972" y="348234"/>
                </a:lnTo>
                <a:lnTo>
                  <a:pt x="457200" y="173354"/>
                </a:lnTo>
                <a:close/>
              </a:path>
              <a:path w="2057400" h="2057400">
                <a:moveTo>
                  <a:pt x="1756155" y="301244"/>
                </a:moveTo>
                <a:lnTo>
                  <a:pt x="1518157" y="432308"/>
                </a:lnTo>
                <a:lnTo>
                  <a:pt x="1683979" y="432308"/>
                </a:lnTo>
                <a:lnTo>
                  <a:pt x="1756155" y="301244"/>
                </a:lnTo>
                <a:close/>
              </a:path>
              <a:path w="2057400" h="2057400">
                <a:moveTo>
                  <a:pt x="635000" y="78359"/>
                </a:moveTo>
                <a:lnTo>
                  <a:pt x="664972" y="348234"/>
                </a:lnTo>
                <a:lnTo>
                  <a:pt x="1392427" y="348234"/>
                </a:lnTo>
                <a:lnTo>
                  <a:pt x="1398845" y="290449"/>
                </a:lnTo>
                <a:lnTo>
                  <a:pt x="804799" y="290449"/>
                </a:lnTo>
                <a:lnTo>
                  <a:pt x="635000" y="78359"/>
                </a:lnTo>
                <a:close/>
              </a:path>
              <a:path w="2057400" h="2057400">
                <a:moveTo>
                  <a:pt x="1600200" y="173354"/>
                </a:moveTo>
                <a:lnTo>
                  <a:pt x="1392427" y="348234"/>
                </a:lnTo>
                <a:lnTo>
                  <a:pt x="1544794" y="348234"/>
                </a:lnTo>
                <a:lnTo>
                  <a:pt x="1600200" y="173354"/>
                </a:lnTo>
                <a:close/>
              </a:path>
              <a:path w="2057400" h="2057400">
                <a:moveTo>
                  <a:pt x="828040" y="19812"/>
                </a:moveTo>
                <a:lnTo>
                  <a:pt x="804799" y="290449"/>
                </a:lnTo>
                <a:lnTo>
                  <a:pt x="1252601" y="290449"/>
                </a:lnTo>
                <a:lnTo>
                  <a:pt x="1250059" y="260858"/>
                </a:lnTo>
                <a:lnTo>
                  <a:pt x="953134" y="260858"/>
                </a:lnTo>
                <a:lnTo>
                  <a:pt x="828040" y="19812"/>
                </a:lnTo>
                <a:close/>
              </a:path>
              <a:path w="2057400" h="2057400">
                <a:moveTo>
                  <a:pt x="1422400" y="78359"/>
                </a:moveTo>
                <a:lnTo>
                  <a:pt x="1252601" y="290449"/>
                </a:lnTo>
                <a:lnTo>
                  <a:pt x="1398845" y="290449"/>
                </a:lnTo>
                <a:lnTo>
                  <a:pt x="1422400" y="78359"/>
                </a:lnTo>
                <a:close/>
              </a:path>
              <a:path w="2057400" h="2057400">
                <a:moveTo>
                  <a:pt x="1028700" y="0"/>
                </a:moveTo>
                <a:lnTo>
                  <a:pt x="953134" y="260858"/>
                </a:lnTo>
                <a:lnTo>
                  <a:pt x="1104265" y="260858"/>
                </a:lnTo>
                <a:lnTo>
                  <a:pt x="1028700" y="0"/>
                </a:lnTo>
                <a:close/>
              </a:path>
              <a:path w="2057400" h="2057400">
                <a:moveTo>
                  <a:pt x="1229359" y="19812"/>
                </a:moveTo>
                <a:lnTo>
                  <a:pt x="1104265" y="260858"/>
                </a:lnTo>
                <a:lnTo>
                  <a:pt x="1250059" y="260858"/>
                </a:lnTo>
                <a:lnTo>
                  <a:pt x="1229359" y="19812"/>
                </a:lnTo>
                <a:close/>
              </a:path>
            </a:pathLst>
          </a:custGeom>
          <a:solidFill>
            <a:srgbClr val="EFF9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72200" y="1371600"/>
            <a:ext cx="2057400" cy="2057400"/>
          </a:xfrm>
          <a:custGeom>
            <a:avLst/>
            <a:gdLst/>
            <a:ahLst/>
            <a:cxnLst/>
            <a:rect l="l" t="t" r="r" b="b"/>
            <a:pathLst>
              <a:path w="2057400" h="2057400">
                <a:moveTo>
                  <a:pt x="0" y="1028700"/>
                </a:moveTo>
                <a:lnTo>
                  <a:pt x="260858" y="953135"/>
                </a:lnTo>
                <a:lnTo>
                  <a:pt x="19812" y="828039"/>
                </a:lnTo>
                <a:lnTo>
                  <a:pt x="290449" y="804799"/>
                </a:lnTo>
                <a:lnTo>
                  <a:pt x="78359" y="635000"/>
                </a:lnTo>
                <a:lnTo>
                  <a:pt x="348233" y="664972"/>
                </a:lnTo>
                <a:lnTo>
                  <a:pt x="173354" y="457200"/>
                </a:lnTo>
                <a:lnTo>
                  <a:pt x="432307" y="539241"/>
                </a:lnTo>
                <a:lnTo>
                  <a:pt x="301244" y="301244"/>
                </a:lnTo>
                <a:lnTo>
                  <a:pt x="539242" y="432308"/>
                </a:lnTo>
                <a:lnTo>
                  <a:pt x="457200" y="173354"/>
                </a:lnTo>
                <a:lnTo>
                  <a:pt x="664972" y="348234"/>
                </a:lnTo>
                <a:lnTo>
                  <a:pt x="635000" y="78359"/>
                </a:lnTo>
                <a:lnTo>
                  <a:pt x="804799" y="290449"/>
                </a:lnTo>
                <a:lnTo>
                  <a:pt x="828040" y="19812"/>
                </a:lnTo>
                <a:lnTo>
                  <a:pt x="953134" y="260858"/>
                </a:lnTo>
                <a:lnTo>
                  <a:pt x="1028700" y="0"/>
                </a:lnTo>
                <a:lnTo>
                  <a:pt x="1104265" y="260858"/>
                </a:lnTo>
                <a:lnTo>
                  <a:pt x="1229359" y="19812"/>
                </a:lnTo>
                <a:lnTo>
                  <a:pt x="1252601" y="290449"/>
                </a:lnTo>
                <a:lnTo>
                  <a:pt x="1422400" y="78359"/>
                </a:lnTo>
                <a:lnTo>
                  <a:pt x="1392427" y="348234"/>
                </a:lnTo>
                <a:lnTo>
                  <a:pt x="1600200" y="173354"/>
                </a:lnTo>
                <a:lnTo>
                  <a:pt x="1518157" y="432308"/>
                </a:lnTo>
                <a:lnTo>
                  <a:pt x="1756155" y="301244"/>
                </a:lnTo>
                <a:lnTo>
                  <a:pt x="1625092" y="539241"/>
                </a:lnTo>
                <a:lnTo>
                  <a:pt x="1884045" y="457200"/>
                </a:lnTo>
                <a:lnTo>
                  <a:pt x="1709166" y="664972"/>
                </a:lnTo>
                <a:lnTo>
                  <a:pt x="1979041" y="635000"/>
                </a:lnTo>
                <a:lnTo>
                  <a:pt x="1766951" y="804799"/>
                </a:lnTo>
                <a:lnTo>
                  <a:pt x="2037588" y="828039"/>
                </a:lnTo>
                <a:lnTo>
                  <a:pt x="1796542" y="953135"/>
                </a:lnTo>
                <a:lnTo>
                  <a:pt x="2057400" y="1028700"/>
                </a:lnTo>
                <a:lnTo>
                  <a:pt x="1796542" y="1104264"/>
                </a:lnTo>
                <a:lnTo>
                  <a:pt x="2037588" y="1229360"/>
                </a:lnTo>
                <a:lnTo>
                  <a:pt x="1766951" y="1252601"/>
                </a:lnTo>
                <a:lnTo>
                  <a:pt x="1979041" y="1422400"/>
                </a:lnTo>
                <a:lnTo>
                  <a:pt x="1709166" y="1392427"/>
                </a:lnTo>
                <a:lnTo>
                  <a:pt x="1884045" y="1600200"/>
                </a:lnTo>
                <a:lnTo>
                  <a:pt x="1625092" y="1518158"/>
                </a:lnTo>
                <a:lnTo>
                  <a:pt x="1756155" y="1756155"/>
                </a:lnTo>
                <a:lnTo>
                  <a:pt x="1518157" y="1625091"/>
                </a:lnTo>
                <a:lnTo>
                  <a:pt x="1600200" y="1884045"/>
                </a:lnTo>
                <a:lnTo>
                  <a:pt x="1392427" y="1709165"/>
                </a:lnTo>
                <a:lnTo>
                  <a:pt x="1422400" y="1979040"/>
                </a:lnTo>
                <a:lnTo>
                  <a:pt x="1252601" y="1766951"/>
                </a:lnTo>
                <a:lnTo>
                  <a:pt x="1229359" y="2037588"/>
                </a:lnTo>
                <a:lnTo>
                  <a:pt x="1104265" y="1796541"/>
                </a:lnTo>
                <a:lnTo>
                  <a:pt x="1028700" y="2057400"/>
                </a:lnTo>
                <a:lnTo>
                  <a:pt x="953134" y="1796541"/>
                </a:lnTo>
                <a:lnTo>
                  <a:pt x="828040" y="2037588"/>
                </a:lnTo>
                <a:lnTo>
                  <a:pt x="804799" y="1766951"/>
                </a:lnTo>
                <a:lnTo>
                  <a:pt x="635000" y="1979040"/>
                </a:lnTo>
                <a:lnTo>
                  <a:pt x="664972" y="1709165"/>
                </a:lnTo>
                <a:lnTo>
                  <a:pt x="457200" y="1884045"/>
                </a:lnTo>
                <a:lnTo>
                  <a:pt x="539242" y="1625091"/>
                </a:lnTo>
                <a:lnTo>
                  <a:pt x="301244" y="1756155"/>
                </a:lnTo>
                <a:lnTo>
                  <a:pt x="432307" y="1518158"/>
                </a:lnTo>
                <a:lnTo>
                  <a:pt x="173354" y="1600200"/>
                </a:lnTo>
                <a:lnTo>
                  <a:pt x="348233" y="1392427"/>
                </a:lnTo>
                <a:lnTo>
                  <a:pt x="78359" y="1422400"/>
                </a:lnTo>
                <a:lnTo>
                  <a:pt x="290449" y="1252601"/>
                </a:lnTo>
                <a:lnTo>
                  <a:pt x="19812" y="1229360"/>
                </a:lnTo>
                <a:lnTo>
                  <a:pt x="260858" y="1104264"/>
                </a:lnTo>
                <a:lnTo>
                  <a:pt x="0" y="10287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739890" y="2014550"/>
            <a:ext cx="92329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P</a:t>
            </a:r>
            <a:r>
              <a:rPr sz="2400" b="1" spc="-10" dirty="0">
                <a:latin typeface="Arial"/>
                <a:cs typeface="Arial"/>
              </a:rPr>
              <a:t>o</a:t>
            </a:r>
            <a:r>
              <a:rPr sz="2400" b="1" dirty="0">
                <a:latin typeface="Arial"/>
                <a:cs typeface="Arial"/>
              </a:rPr>
              <a:t>sisi</a:t>
            </a:r>
            <a:endParaRPr sz="24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67100" y="2476500"/>
            <a:ext cx="2552700" cy="228600"/>
          </a:xfrm>
          <a:custGeom>
            <a:avLst/>
            <a:gdLst/>
            <a:ahLst/>
            <a:cxnLst/>
            <a:rect l="l" t="t" r="r" b="b"/>
            <a:pathLst>
              <a:path w="2552700" h="228600">
                <a:moveTo>
                  <a:pt x="38226" y="76200"/>
                </a:moveTo>
                <a:lnTo>
                  <a:pt x="23252" y="79188"/>
                </a:lnTo>
                <a:lnTo>
                  <a:pt x="11144" y="87344"/>
                </a:lnTo>
                <a:lnTo>
                  <a:pt x="2988" y="99452"/>
                </a:lnTo>
                <a:lnTo>
                  <a:pt x="0" y="114300"/>
                </a:lnTo>
                <a:lnTo>
                  <a:pt x="2988" y="129147"/>
                </a:lnTo>
                <a:lnTo>
                  <a:pt x="11144" y="141255"/>
                </a:lnTo>
                <a:lnTo>
                  <a:pt x="23252" y="149411"/>
                </a:lnTo>
                <a:lnTo>
                  <a:pt x="38100" y="152400"/>
                </a:lnTo>
                <a:lnTo>
                  <a:pt x="53020" y="149411"/>
                </a:lnTo>
                <a:lnTo>
                  <a:pt x="65135" y="141255"/>
                </a:lnTo>
                <a:lnTo>
                  <a:pt x="73320" y="129147"/>
                </a:lnTo>
                <a:lnTo>
                  <a:pt x="76326" y="114300"/>
                </a:lnTo>
                <a:lnTo>
                  <a:pt x="73320" y="99452"/>
                </a:lnTo>
                <a:lnTo>
                  <a:pt x="65135" y="87344"/>
                </a:lnTo>
                <a:lnTo>
                  <a:pt x="53020" y="79188"/>
                </a:lnTo>
                <a:lnTo>
                  <a:pt x="38226" y="76200"/>
                </a:lnTo>
                <a:close/>
              </a:path>
              <a:path w="2552700" h="228600">
                <a:moveTo>
                  <a:pt x="190626" y="76200"/>
                </a:moveTo>
                <a:lnTo>
                  <a:pt x="175779" y="79188"/>
                </a:lnTo>
                <a:lnTo>
                  <a:pt x="163671" y="87344"/>
                </a:lnTo>
                <a:lnTo>
                  <a:pt x="155515" y="99452"/>
                </a:lnTo>
                <a:lnTo>
                  <a:pt x="152526" y="114300"/>
                </a:lnTo>
                <a:lnTo>
                  <a:pt x="155515" y="129147"/>
                </a:lnTo>
                <a:lnTo>
                  <a:pt x="163671" y="141255"/>
                </a:lnTo>
                <a:lnTo>
                  <a:pt x="175779" y="149411"/>
                </a:lnTo>
                <a:lnTo>
                  <a:pt x="190626" y="152400"/>
                </a:lnTo>
                <a:lnTo>
                  <a:pt x="205474" y="149411"/>
                </a:lnTo>
                <a:lnTo>
                  <a:pt x="217582" y="141255"/>
                </a:lnTo>
                <a:lnTo>
                  <a:pt x="225738" y="129147"/>
                </a:lnTo>
                <a:lnTo>
                  <a:pt x="228726" y="114300"/>
                </a:lnTo>
                <a:lnTo>
                  <a:pt x="225738" y="99452"/>
                </a:lnTo>
                <a:lnTo>
                  <a:pt x="217582" y="87344"/>
                </a:lnTo>
                <a:lnTo>
                  <a:pt x="205474" y="79188"/>
                </a:lnTo>
                <a:lnTo>
                  <a:pt x="190626" y="76200"/>
                </a:lnTo>
                <a:close/>
              </a:path>
              <a:path w="2552700" h="228600">
                <a:moveTo>
                  <a:pt x="343153" y="76200"/>
                </a:moveTo>
                <a:lnTo>
                  <a:pt x="328179" y="79188"/>
                </a:lnTo>
                <a:lnTo>
                  <a:pt x="316071" y="87344"/>
                </a:lnTo>
                <a:lnTo>
                  <a:pt x="307915" y="99452"/>
                </a:lnTo>
                <a:lnTo>
                  <a:pt x="304926" y="114300"/>
                </a:lnTo>
                <a:lnTo>
                  <a:pt x="307915" y="129147"/>
                </a:lnTo>
                <a:lnTo>
                  <a:pt x="316071" y="141255"/>
                </a:lnTo>
                <a:lnTo>
                  <a:pt x="328179" y="149411"/>
                </a:lnTo>
                <a:lnTo>
                  <a:pt x="343026" y="152400"/>
                </a:lnTo>
                <a:lnTo>
                  <a:pt x="357947" y="149411"/>
                </a:lnTo>
                <a:lnTo>
                  <a:pt x="370062" y="141255"/>
                </a:lnTo>
                <a:lnTo>
                  <a:pt x="378247" y="129147"/>
                </a:lnTo>
                <a:lnTo>
                  <a:pt x="381253" y="114300"/>
                </a:lnTo>
                <a:lnTo>
                  <a:pt x="378247" y="99452"/>
                </a:lnTo>
                <a:lnTo>
                  <a:pt x="370062" y="87344"/>
                </a:lnTo>
                <a:lnTo>
                  <a:pt x="357947" y="79188"/>
                </a:lnTo>
                <a:lnTo>
                  <a:pt x="343153" y="76200"/>
                </a:lnTo>
                <a:close/>
              </a:path>
              <a:path w="2552700" h="228600">
                <a:moveTo>
                  <a:pt x="495553" y="76200"/>
                </a:moveTo>
                <a:lnTo>
                  <a:pt x="480706" y="79188"/>
                </a:lnTo>
                <a:lnTo>
                  <a:pt x="468598" y="87344"/>
                </a:lnTo>
                <a:lnTo>
                  <a:pt x="460442" y="99452"/>
                </a:lnTo>
                <a:lnTo>
                  <a:pt x="457453" y="114300"/>
                </a:lnTo>
                <a:lnTo>
                  <a:pt x="460442" y="129147"/>
                </a:lnTo>
                <a:lnTo>
                  <a:pt x="468598" y="141255"/>
                </a:lnTo>
                <a:lnTo>
                  <a:pt x="480706" y="149411"/>
                </a:lnTo>
                <a:lnTo>
                  <a:pt x="495553" y="152400"/>
                </a:lnTo>
                <a:lnTo>
                  <a:pt x="510401" y="149411"/>
                </a:lnTo>
                <a:lnTo>
                  <a:pt x="522509" y="141255"/>
                </a:lnTo>
                <a:lnTo>
                  <a:pt x="530665" y="129147"/>
                </a:lnTo>
                <a:lnTo>
                  <a:pt x="533653" y="114300"/>
                </a:lnTo>
                <a:lnTo>
                  <a:pt x="530665" y="99452"/>
                </a:lnTo>
                <a:lnTo>
                  <a:pt x="522509" y="87344"/>
                </a:lnTo>
                <a:lnTo>
                  <a:pt x="510401" y="79188"/>
                </a:lnTo>
                <a:lnTo>
                  <a:pt x="495553" y="76200"/>
                </a:lnTo>
                <a:close/>
              </a:path>
              <a:path w="2552700" h="228600">
                <a:moveTo>
                  <a:pt x="648080" y="76200"/>
                </a:moveTo>
                <a:lnTo>
                  <a:pt x="633160" y="79188"/>
                </a:lnTo>
                <a:lnTo>
                  <a:pt x="621045" y="87344"/>
                </a:lnTo>
                <a:lnTo>
                  <a:pt x="612860" y="99452"/>
                </a:lnTo>
                <a:lnTo>
                  <a:pt x="609853" y="114300"/>
                </a:lnTo>
                <a:lnTo>
                  <a:pt x="612860" y="129147"/>
                </a:lnTo>
                <a:lnTo>
                  <a:pt x="621045" y="141255"/>
                </a:lnTo>
                <a:lnTo>
                  <a:pt x="633160" y="149411"/>
                </a:lnTo>
                <a:lnTo>
                  <a:pt x="647953" y="152400"/>
                </a:lnTo>
                <a:lnTo>
                  <a:pt x="662928" y="149411"/>
                </a:lnTo>
                <a:lnTo>
                  <a:pt x="675036" y="141255"/>
                </a:lnTo>
                <a:lnTo>
                  <a:pt x="683192" y="129147"/>
                </a:lnTo>
                <a:lnTo>
                  <a:pt x="686180" y="114300"/>
                </a:lnTo>
                <a:lnTo>
                  <a:pt x="683192" y="99452"/>
                </a:lnTo>
                <a:lnTo>
                  <a:pt x="675036" y="87344"/>
                </a:lnTo>
                <a:lnTo>
                  <a:pt x="662928" y="79188"/>
                </a:lnTo>
                <a:lnTo>
                  <a:pt x="648080" y="76200"/>
                </a:lnTo>
                <a:close/>
              </a:path>
              <a:path w="2552700" h="228600">
                <a:moveTo>
                  <a:pt x="800608" y="76200"/>
                </a:moveTo>
                <a:lnTo>
                  <a:pt x="800480" y="76200"/>
                </a:lnTo>
                <a:lnTo>
                  <a:pt x="785633" y="79188"/>
                </a:lnTo>
                <a:lnTo>
                  <a:pt x="773525" y="87344"/>
                </a:lnTo>
                <a:lnTo>
                  <a:pt x="765369" y="99452"/>
                </a:lnTo>
                <a:lnTo>
                  <a:pt x="762380" y="114300"/>
                </a:lnTo>
                <a:lnTo>
                  <a:pt x="765369" y="129147"/>
                </a:lnTo>
                <a:lnTo>
                  <a:pt x="773525" y="141255"/>
                </a:lnTo>
                <a:lnTo>
                  <a:pt x="785633" y="149411"/>
                </a:lnTo>
                <a:lnTo>
                  <a:pt x="800480" y="152400"/>
                </a:lnTo>
                <a:lnTo>
                  <a:pt x="800608" y="152400"/>
                </a:lnTo>
                <a:lnTo>
                  <a:pt x="815401" y="149411"/>
                </a:lnTo>
                <a:lnTo>
                  <a:pt x="827516" y="141255"/>
                </a:lnTo>
                <a:lnTo>
                  <a:pt x="835701" y="129147"/>
                </a:lnTo>
                <a:lnTo>
                  <a:pt x="838708" y="114300"/>
                </a:lnTo>
                <a:lnTo>
                  <a:pt x="835701" y="99452"/>
                </a:lnTo>
                <a:lnTo>
                  <a:pt x="827516" y="87344"/>
                </a:lnTo>
                <a:lnTo>
                  <a:pt x="815401" y="79188"/>
                </a:lnTo>
                <a:lnTo>
                  <a:pt x="800608" y="76200"/>
                </a:lnTo>
                <a:close/>
              </a:path>
              <a:path w="2552700" h="228600">
                <a:moveTo>
                  <a:pt x="953008" y="76200"/>
                </a:moveTo>
                <a:lnTo>
                  <a:pt x="938160" y="79188"/>
                </a:lnTo>
                <a:lnTo>
                  <a:pt x="926052" y="87344"/>
                </a:lnTo>
                <a:lnTo>
                  <a:pt x="917896" y="99452"/>
                </a:lnTo>
                <a:lnTo>
                  <a:pt x="914908" y="114300"/>
                </a:lnTo>
                <a:lnTo>
                  <a:pt x="917896" y="129147"/>
                </a:lnTo>
                <a:lnTo>
                  <a:pt x="926052" y="141255"/>
                </a:lnTo>
                <a:lnTo>
                  <a:pt x="938160" y="149411"/>
                </a:lnTo>
                <a:lnTo>
                  <a:pt x="953008" y="152400"/>
                </a:lnTo>
                <a:lnTo>
                  <a:pt x="967855" y="149411"/>
                </a:lnTo>
                <a:lnTo>
                  <a:pt x="979963" y="141255"/>
                </a:lnTo>
                <a:lnTo>
                  <a:pt x="988119" y="129147"/>
                </a:lnTo>
                <a:lnTo>
                  <a:pt x="991108" y="114300"/>
                </a:lnTo>
                <a:lnTo>
                  <a:pt x="988119" y="99452"/>
                </a:lnTo>
                <a:lnTo>
                  <a:pt x="979963" y="87344"/>
                </a:lnTo>
                <a:lnTo>
                  <a:pt x="967855" y="79188"/>
                </a:lnTo>
                <a:lnTo>
                  <a:pt x="953008" y="76200"/>
                </a:lnTo>
                <a:close/>
              </a:path>
              <a:path w="2552700" h="228600">
                <a:moveTo>
                  <a:pt x="1105535" y="76200"/>
                </a:moveTo>
                <a:lnTo>
                  <a:pt x="1090560" y="79188"/>
                </a:lnTo>
                <a:lnTo>
                  <a:pt x="1078452" y="87344"/>
                </a:lnTo>
                <a:lnTo>
                  <a:pt x="1070296" y="99452"/>
                </a:lnTo>
                <a:lnTo>
                  <a:pt x="1067308" y="114300"/>
                </a:lnTo>
                <a:lnTo>
                  <a:pt x="1070296" y="129147"/>
                </a:lnTo>
                <a:lnTo>
                  <a:pt x="1078452" y="141255"/>
                </a:lnTo>
                <a:lnTo>
                  <a:pt x="1090560" y="149411"/>
                </a:lnTo>
                <a:lnTo>
                  <a:pt x="1105408" y="152400"/>
                </a:lnTo>
                <a:lnTo>
                  <a:pt x="1120328" y="149411"/>
                </a:lnTo>
                <a:lnTo>
                  <a:pt x="1132443" y="141255"/>
                </a:lnTo>
                <a:lnTo>
                  <a:pt x="1140628" y="129147"/>
                </a:lnTo>
                <a:lnTo>
                  <a:pt x="1143635" y="114300"/>
                </a:lnTo>
                <a:lnTo>
                  <a:pt x="1140628" y="99452"/>
                </a:lnTo>
                <a:lnTo>
                  <a:pt x="1132443" y="87344"/>
                </a:lnTo>
                <a:lnTo>
                  <a:pt x="1120328" y="79188"/>
                </a:lnTo>
                <a:lnTo>
                  <a:pt x="1105535" y="76200"/>
                </a:lnTo>
                <a:close/>
              </a:path>
              <a:path w="2552700" h="228600">
                <a:moveTo>
                  <a:pt x="1257935" y="76200"/>
                </a:moveTo>
                <a:lnTo>
                  <a:pt x="1243087" y="79188"/>
                </a:lnTo>
                <a:lnTo>
                  <a:pt x="1230979" y="87344"/>
                </a:lnTo>
                <a:lnTo>
                  <a:pt x="1222823" y="99452"/>
                </a:lnTo>
                <a:lnTo>
                  <a:pt x="1219835" y="114300"/>
                </a:lnTo>
                <a:lnTo>
                  <a:pt x="1222823" y="129147"/>
                </a:lnTo>
                <a:lnTo>
                  <a:pt x="1230979" y="141255"/>
                </a:lnTo>
                <a:lnTo>
                  <a:pt x="1243087" y="149411"/>
                </a:lnTo>
                <a:lnTo>
                  <a:pt x="1257935" y="152400"/>
                </a:lnTo>
                <a:lnTo>
                  <a:pt x="1272782" y="149411"/>
                </a:lnTo>
                <a:lnTo>
                  <a:pt x="1284890" y="141255"/>
                </a:lnTo>
                <a:lnTo>
                  <a:pt x="1293046" y="129147"/>
                </a:lnTo>
                <a:lnTo>
                  <a:pt x="1296035" y="114300"/>
                </a:lnTo>
                <a:lnTo>
                  <a:pt x="1293046" y="99452"/>
                </a:lnTo>
                <a:lnTo>
                  <a:pt x="1284890" y="87344"/>
                </a:lnTo>
                <a:lnTo>
                  <a:pt x="1272782" y="79188"/>
                </a:lnTo>
                <a:lnTo>
                  <a:pt x="1257935" y="76200"/>
                </a:lnTo>
                <a:close/>
              </a:path>
              <a:path w="2552700" h="228600">
                <a:moveTo>
                  <a:pt x="1410462" y="76200"/>
                </a:moveTo>
                <a:lnTo>
                  <a:pt x="1395541" y="79188"/>
                </a:lnTo>
                <a:lnTo>
                  <a:pt x="1383426" y="87344"/>
                </a:lnTo>
                <a:lnTo>
                  <a:pt x="1375241" y="99452"/>
                </a:lnTo>
                <a:lnTo>
                  <a:pt x="1372235" y="114300"/>
                </a:lnTo>
                <a:lnTo>
                  <a:pt x="1375241" y="129147"/>
                </a:lnTo>
                <a:lnTo>
                  <a:pt x="1383426" y="141255"/>
                </a:lnTo>
                <a:lnTo>
                  <a:pt x="1395541" y="149411"/>
                </a:lnTo>
                <a:lnTo>
                  <a:pt x="1410335" y="152400"/>
                </a:lnTo>
                <a:lnTo>
                  <a:pt x="1425309" y="149411"/>
                </a:lnTo>
                <a:lnTo>
                  <a:pt x="1437417" y="141255"/>
                </a:lnTo>
                <a:lnTo>
                  <a:pt x="1445573" y="129147"/>
                </a:lnTo>
                <a:lnTo>
                  <a:pt x="1448562" y="114300"/>
                </a:lnTo>
                <a:lnTo>
                  <a:pt x="1445573" y="99452"/>
                </a:lnTo>
                <a:lnTo>
                  <a:pt x="1437417" y="87344"/>
                </a:lnTo>
                <a:lnTo>
                  <a:pt x="1425309" y="79188"/>
                </a:lnTo>
                <a:lnTo>
                  <a:pt x="1410462" y="76200"/>
                </a:lnTo>
                <a:close/>
              </a:path>
              <a:path w="2552700" h="228600">
                <a:moveTo>
                  <a:pt x="1562989" y="76200"/>
                </a:moveTo>
                <a:lnTo>
                  <a:pt x="1548014" y="79188"/>
                </a:lnTo>
                <a:lnTo>
                  <a:pt x="1535906" y="87344"/>
                </a:lnTo>
                <a:lnTo>
                  <a:pt x="1527750" y="99452"/>
                </a:lnTo>
                <a:lnTo>
                  <a:pt x="1524762" y="114300"/>
                </a:lnTo>
                <a:lnTo>
                  <a:pt x="1527750" y="129147"/>
                </a:lnTo>
                <a:lnTo>
                  <a:pt x="1535906" y="141255"/>
                </a:lnTo>
                <a:lnTo>
                  <a:pt x="1548014" y="149411"/>
                </a:lnTo>
                <a:lnTo>
                  <a:pt x="1562862" y="152400"/>
                </a:lnTo>
                <a:lnTo>
                  <a:pt x="1577782" y="149411"/>
                </a:lnTo>
                <a:lnTo>
                  <a:pt x="1589897" y="141255"/>
                </a:lnTo>
                <a:lnTo>
                  <a:pt x="1598082" y="129147"/>
                </a:lnTo>
                <a:lnTo>
                  <a:pt x="1601089" y="114300"/>
                </a:lnTo>
                <a:lnTo>
                  <a:pt x="1598082" y="99452"/>
                </a:lnTo>
                <a:lnTo>
                  <a:pt x="1589897" y="87344"/>
                </a:lnTo>
                <a:lnTo>
                  <a:pt x="1577782" y="79188"/>
                </a:lnTo>
                <a:lnTo>
                  <a:pt x="1562989" y="76200"/>
                </a:lnTo>
                <a:close/>
              </a:path>
              <a:path w="2552700" h="228600">
                <a:moveTo>
                  <a:pt x="1715389" y="76200"/>
                </a:moveTo>
                <a:lnTo>
                  <a:pt x="1700541" y="79188"/>
                </a:lnTo>
                <a:lnTo>
                  <a:pt x="1688433" y="87344"/>
                </a:lnTo>
                <a:lnTo>
                  <a:pt x="1680277" y="99452"/>
                </a:lnTo>
                <a:lnTo>
                  <a:pt x="1677289" y="114300"/>
                </a:lnTo>
                <a:lnTo>
                  <a:pt x="1680277" y="129147"/>
                </a:lnTo>
                <a:lnTo>
                  <a:pt x="1688433" y="141255"/>
                </a:lnTo>
                <a:lnTo>
                  <a:pt x="1700541" y="149411"/>
                </a:lnTo>
                <a:lnTo>
                  <a:pt x="1715389" y="152400"/>
                </a:lnTo>
                <a:lnTo>
                  <a:pt x="1730236" y="149411"/>
                </a:lnTo>
                <a:lnTo>
                  <a:pt x="1742344" y="141255"/>
                </a:lnTo>
                <a:lnTo>
                  <a:pt x="1750500" y="129147"/>
                </a:lnTo>
                <a:lnTo>
                  <a:pt x="1753489" y="114300"/>
                </a:lnTo>
                <a:lnTo>
                  <a:pt x="1750500" y="99452"/>
                </a:lnTo>
                <a:lnTo>
                  <a:pt x="1742344" y="87344"/>
                </a:lnTo>
                <a:lnTo>
                  <a:pt x="1730236" y="79188"/>
                </a:lnTo>
                <a:lnTo>
                  <a:pt x="1715389" y="76200"/>
                </a:lnTo>
                <a:close/>
              </a:path>
              <a:path w="2552700" h="228600">
                <a:moveTo>
                  <a:pt x="1867915" y="76200"/>
                </a:moveTo>
                <a:lnTo>
                  <a:pt x="1852941" y="79188"/>
                </a:lnTo>
                <a:lnTo>
                  <a:pt x="1840833" y="87344"/>
                </a:lnTo>
                <a:lnTo>
                  <a:pt x="1832677" y="99452"/>
                </a:lnTo>
                <a:lnTo>
                  <a:pt x="1829689" y="114300"/>
                </a:lnTo>
                <a:lnTo>
                  <a:pt x="1832677" y="129147"/>
                </a:lnTo>
                <a:lnTo>
                  <a:pt x="1840833" y="141255"/>
                </a:lnTo>
                <a:lnTo>
                  <a:pt x="1852941" y="149411"/>
                </a:lnTo>
                <a:lnTo>
                  <a:pt x="1867789" y="152400"/>
                </a:lnTo>
                <a:lnTo>
                  <a:pt x="1882709" y="149411"/>
                </a:lnTo>
                <a:lnTo>
                  <a:pt x="1894824" y="141255"/>
                </a:lnTo>
                <a:lnTo>
                  <a:pt x="1903009" y="129147"/>
                </a:lnTo>
                <a:lnTo>
                  <a:pt x="1906015" y="114300"/>
                </a:lnTo>
                <a:lnTo>
                  <a:pt x="1903009" y="99452"/>
                </a:lnTo>
                <a:lnTo>
                  <a:pt x="1894824" y="87344"/>
                </a:lnTo>
                <a:lnTo>
                  <a:pt x="1882709" y="79188"/>
                </a:lnTo>
                <a:lnTo>
                  <a:pt x="1867915" y="76200"/>
                </a:lnTo>
                <a:close/>
              </a:path>
              <a:path w="2552700" h="228600">
                <a:moveTo>
                  <a:pt x="2020315" y="76200"/>
                </a:moveTo>
                <a:lnTo>
                  <a:pt x="2005468" y="79188"/>
                </a:lnTo>
                <a:lnTo>
                  <a:pt x="1993360" y="87344"/>
                </a:lnTo>
                <a:lnTo>
                  <a:pt x="1985204" y="99452"/>
                </a:lnTo>
                <a:lnTo>
                  <a:pt x="1982215" y="114300"/>
                </a:lnTo>
                <a:lnTo>
                  <a:pt x="1985204" y="129147"/>
                </a:lnTo>
                <a:lnTo>
                  <a:pt x="1993360" y="141255"/>
                </a:lnTo>
                <a:lnTo>
                  <a:pt x="2005468" y="149411"/>
                </a:lnTo>
                <a:lnTo>
                  <a:pt x="2020315" y="152400"/>
                </a:lnTo>
                <a:lnTo>
                  <a:pt x="2035163" y="149411"/>
                </a:lnTo>
                <a:lnTo>
                  <a:pt x="2047271" y="141255"/>
                </a:lnTo>
                <a:lnTo>
                  <a:pt x="2055427" y="129147"/>
                </a:lnTo>
                <a:lnTo>
                  <a:pt x="2058415" y="114300"/>
                </a:lnTo>
                <a:lnTo>
                  <a:pt x="2055427" y="99452"/>
                </a:lnTo>
                <a:lnTo>
                  <a:pt x="2047271" y="87344"/>
                </a:lnTo>
                <a:lnTo>
                  <a:pt x="2035163" y="79188"/>
                </a:lnTo>
                <a:lnTo>
                  <a:pt x="2020315" y="76200"/>
                </a:lnTo>
                <a:close/>
              </a:path>
              <a:path w="2552700" h="228600">
                <a:moveTo>
                  <a:pt x="2172842" y="76200"/>
                </a:moveTo>
                <a:lnTo>
                  <a:pt x="2157922" y="79188"/>
                </a:lnTo>
                <a:lnTo>
                  <a:pt x="2145807" y="87344"/>
                </a:lnTo>
                <a:lnTo>
                  <a:pt x="2137622" y="99452"/>
                </a:lnTo>
                <a:lnTo>
                  <a:pt x="2134616" y="114300"/>
                </a:lnTo>
                <a:lnTo>
                  <a:pt x="2137622" y="129147"/>
                </a:lnTo>
                <a:lnTo>
                  <a:pt x="2145807" y="141255"/>
                </a:lnTo>
                <a:lnTo>
                  <a:pt x="2157922" y="149411"/>
                </a:lnTo>
                <a:lnTo>
                  <a:pt x="2172716" y="152400"/>
                </a:lnTo>
                <a:lnTo>
                  <a:pt x="2187690" y="149411"/>
                </a:lnTo>
                <a:lnTo>
                  <a:pt x="2199798" y="141255"/>
                </a:lnTo>
                <a:lnTo>
                  <a:pt x="2207954" y="129147"/>
                </a:lnTo>
                <a:lnTo>
                  <a:pt x="2210942" y="114300"/>
                </a:lnTo>
                <a:lnTo>
                  <a:pt x="2207954" y="99452"/>
                </a:lnTo>
                <a:lnTo>
                  <a:pt x="2199798" y="87344"/>
                </a:lnTo>
                <a:lnTo>
                  <a:pt x="2187690" y="79188"/>
                </a:lnTo>
                <a:lnTo>
                  <a:pt x="2172842" y="76200"/>
                </a:lnTo>
                <a:close/>
              </a:path>
              <a:path w="2552700" h="228600">
                <a:moveTo>
                  <a:pt x="2324100" y="152169"/>
                </a:moveTo>
                <a:lnTo>
                  <a:pt x="2324100" y="228600"/>
                </a:lnTo>
                <a:lnTo>
                  <a:pt x="2476500" y="152400"/>
                </a:lnTo>
                <a:lnTo>
                  <a:pt x="2325242" y="152400"/>
                </a:lnTo>
                <a:lnTo>
                  <a:pt x="2324100" y="152169"/>
                </a:lnTo>
                <a:close/>
              </a:path>
              <a:path w="2552700" h="228600">
                <a:moveTo>
                  <a:pt x="2325370" y="76200"/>
                </a:moveTo>
                <a:lnTo>
                  <a:pt x="2325242" y="76200"/>
                </a:lnTo>
                <a:lnTo>
                  <a:pt x="2324100" y="76430"/>
                </a:lnTo>
                <a:lnTo>
                  <a:pt x="2324100" y="152169"/>
                </a:lnTo>
                <a:lnTo>
                  <a:pt x="2325242" y="152400"/>
                </a:lnTo>
                <a:lnTo>
                  <a:pt x="2325370" y="152400"/>
                </a:lnTo>
                <a:lnTo>
                  <a:pt x="2340163" y="149411"/>
                </a:lnTo>
                <a:lnTo>
                  <a:pt x="2352278" y="141255"/>
                </a:lnTo>
                <a:lnTo>
                  <a:pt x="2360463" y="129147"/>
                </a:lnTo>
                <a:lnTo>
                  <a:pt x="2363470" y="114300"/>
                </a:lnTo>
                <a:lnTo>
                  <a:pt x="2360463" y="99452"/>
                </a:lnTo>
                <a:lnTo>
                  <a:pt x="2352278" y="87344"/>
                </a:lnTo>
                <a:lnTo>
                  <a:pt x="2340163" y="79188"/>
                </a:lnTo>
                <a:lnTo>
                  <a:pt x="2325370" y="76200"/>
                </a:lnTo>
                <a:close/>
              </a:path>
              <a:path w="2552700" h="228600">
                <a:moveTo>
                  <a:pt x="2476500" y="76200"/>
                </a:moveTo>
                <a:lnTo>
                  <a:pt x="2325370" y="76200"/>
                </a:lnTo>
                <a:lnTo>
                  <a:pt x="2340163" y="79188"/>
                </a:lnTo>
                <a:lnTo>
                  <a:pt x="2352278" y="87344"/>
                </a:lnTo>
                <a:lnTo>
                  <a:pt x="2360463" y="99452"/>
                </a:lnTo>
                <a:lnTo>
                  <a:pt x="2363470" y="114300"/>
                </a:lnTo>
                <a:lnTo>
                  <a:pt x="2360463" y="129147"/>
                </a:lnTo>
                <a:lnTo>
                  <a:pt x="2352278" y="141255"/>
                </a:lnTo>
                <a:lnTo>
                  <a:pt x="2340163" y="149411"/>
                </a:lnTo>
                <a:lnTo>
                  <a:pt x="2325370" y="152400"/>
                </a:lnTo>
                <a:lnTo>
                  <a:pt x="2476500" y="152400"/>
                </a:lnTo>
                <a:lnTo>
                  <a:pt x="2552700" y="114300"/>
                </a:lnTo>
                <a:lnTo>
                  <a:pt x="2476500" y="76200"/>
                </a:lnTo>
                <a:close/>
              </a:path>
              <a:path w="2552700" h="228600">
                <a:moveTo>
                  <a:pt x="2324100" y="76430"/>
                </a:moveTo>
                <a:lnTo>
                  <a:pt x="2310395" y="79188"/>
                </a:lnTo>
                <a:lnTo>
                  <a:pt x="2298287" y="87344"/>
                </a:lnTo>
                <a:lnTo>
                  <a:pt x="2290131" y="99452"/>
                </a:lnTo>
                <a:lnTo>
                  <a:pt x="2287142" y="114300"/>
                </a:lnTo>
                <a:lnTo>
                  <a:pt x="2290131" y="129147"/>
                </a:lnTo>
                <a:lnTo>
                  <a:pt x="2298287" y="141255"/>
                </a:lnTo>
                <a:lnTo>
                  <a:pt x="2310395" y="149411"/>
                </a:lnTo>
                <a:lnTo>
                  <a:pt x="2324100" y="152169"/>
                </a:lnTo>
                <a:lnTo>
                  <a:pt x="2324100" y="76430"/>
                </a:lnTo>
                <a:close/>
              </a:path>
              <a:path w="2552700" h="228600">
                <a:moveTo>
                  <a:pt x="2324100" y="0"/>
                </a:moveTo>
                <a:lnTo>
                  <a:pt x="2324100" y="76430"/>
                </a:lnTo>
                <a:lnTo>
                  <a:pt x="2325242" y="76200"/>
                </a:lnTo>
                <a:lnTo>
                  <a:pt x="2476500" y="76200"/>
                </a:lnTo>
                <a:lnTo>
                  <a:pt x="2324100" y="0"/>
                </a:lnTo>
                <a:close/>
              </a:path>
            </a:pathLst>
          </a:custGeom>
          <a:solidFill>
            <a:srgbClr val="F707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2693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Pendekatan Lama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marR="5695315">
              <a:lnSpc>
                <a:spcPct val="120100"/>
              </a:lnSpc>
              <a:spcBef>
                <a:spcPts val="95"/>
              </a:spcBef>
            </a:pPr>
            <a:r>
              <a:rPr lang="id-ID" sz="3600" dirty="0" smtClean="0">
                <a:latin typeface="Times New Roman"/>
                <a:cs typeface="Times New Roman"/>
              </a:rPr>
              <a:t>Strategi</a:t>
            </a:r>
          </a:p>
          <a:p>
            <a:pPr marL="1181735" indent="-711835">
              <a:lnSpc>
                <a:spcPct val="100000"/>
              </a:lnSpc>
              <a:spcBef>
                <a:spcPts val="675"/>
              </a:spcBef>
              <a:buChar char="–"/>
              <a:tabLst>
                <a:tab pos="1181735" algn="l"/>
                <a:tab pos="1182370" algn="l"/>
              </a:tabLst>
            </a:pPr>
            <a:r>
              <a:rPr lang="id-ID" spc="-5" dirty="0" smtClean="0">
                <a:latin typeface="Times New Roman"/>
                <a:cs typeface="Times New Roman"/>
              </a:rPr>
              <a:t>Ilmu tentang planning + arahan operasi</a:t>
            </a:r>
            <a:r>
              <a:rPr lang="id-ID" spc="-20" dirty="0" smtClean="0">
                <a:latin typeface="Times New Roman"/>
                <a:cs typeface="Times New Roman"/>
              </a:rPr>
              <a:t> </a:t>
            </a:r>
            <a:r>
              <a:rPr lang="id-ID" spc="-5" dirty="0" smtClean="0">
                <a:latin typeface="Times New Roman"/>
                <a:cs typeface="Times New Roman"/>
              </a:rPr>
              <a:t>militer</a:t>
            </a:r>
            <a:endParaRPr lang="id-ID" dirty="0" smtClean="0">
              <a:latin typeface="Times New Roman"/>
              <a:cs typeface="Times New Roman"/>
            </a:endParaRPr>
          </a:p>
          <a:p>
            <a:pPr marL="1181735">
              <a:lnSpc>
                <a:spcPct val="100000"/>
              </a:lnSpc>
              <a:spcBef>
                <a:spcPts val="30"/>
              </a:spcBef>
            </a:pPr>
            <a:r>
              <a:rPr lang="id-ID" sz="2400" dirty="0" smtClean="0">
                <a:latin typeface="Times New Roman"/>
                <a:cs typeface="Times New Roman"/>
              </a:rPr>
              <a:t>(</a:t>
            </a:r>
            <a:r>
              <a:rPr lang="id-ID" sz="24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Webster’s </a:t>
            </a:r>
            <a:r>
              <a:rPr lang="id-ID" sz="2400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New </a:t>
            </a:r>
            <a:r>
              <a:rPr lang="id-ID" sz="24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Word</a:t>
            </a:r>
            <a:r>
              <a:rPr lang="id-ID" sz="2400" i="1" spc="-6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id-ID" sz="2400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Dictionary</a:t>
            </a:r>
            <a:r>
              <a:rPr lang="id-ID" sz="2400" spc="-5" dirty="0" smtClean="0">
                <a:latin typeface="Times New Roman"/>
                <a:cs typeface="Times New Roman"/>
              </a:rPr>
              <a:t>)</a:t>
            </a:r>
            <a:endParaRPr lang="id-ID" sz="2400" dirty="0" smtClean="0">
              <a:latin typeface="Times New Roman"/>
              <a:cs typeface="Times New Roman"/>
            </a:endParaRPr>
          </a:p>
          <a:p>
            <a:pPr marL="1181735" marR="426720" indent="-711835">
              <a:lnSpc>
                <a:spcPct val="100000"/>
              </a:lnSpc>
              <a:spcBef>
                <a:spcPts val="640"/>
              </a:spcBef>
              <a:buChar char="–"/>
              <a:tabLst>
                <a:tab pos="1181735" algn="l"/>
                <a:tab pos="1182370" algn="l"/>
              </a:tabLst>
            </a:pPr>
            <a:r>
              <a:rPr lang="id-ID" spc="-5" dirty="0" smtClean="0">
                <a:latin typeface="Times New Roman"/>
                <a:cs typeface="Times New Roman"/>
              </a:rPr>
              <a:t>Menentukan gol, tujuan, </a:t>
            </a:r>
            <a:r>
              <a:rPr lang="id-ID" dirty="0" smtClean="0">
                <a:latin typeface="Times New Roman"/>
                <a:cs typeface="Times New Roman"/>
              </a:rPr>
              <a:t>langkah-langkah</a:t>
            </a:r>
            <a:r>
              <a:rPr lang="id-ID" spc="-40" dirty="0" smtClean="0">
                <a:latin typeface="Times New Roman"/>
                <a:cs typeface="Times New Roman"/>
              </a:rPr>
              <a:t> </a:t>
            </a:r>
            <a:r>
              <a:rPr lang="id-ID" spc="-5" dirty="0" smtClean="0">
                <a:latin typeface="Times New Roman"/>
                <a:cs typeface="Times New Roman"/>
              </a:rPr>
              <a:t>aloksi  SD </a:t>
            </a:r>
            <a:r>
              <a:rPr lang="id-ID" spc="-10" dirty="0" smtClean="0">
                <a:latin typeface="Times New Roman"/>
                <a:cs typeface="Times New Roman"/>
              </a:rPr>
              <a:t>mencapai </a:t>
            </a:r>
            <a:r>
              <a:rPr lang="id-ID" dirty="0" smtClean="0">
                <a:latin typeface="Times New Roman"/>
                <a:cs typeface="Times New Roman"/>
              </a:rPr>
              <a:t>tujuan </a:t>
            </a:r>
            <a:r>
              <a:rPr lang="id-ID" sz="24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(Chandler, A</a:t>
            </a:r>
            <a:r>
              <a:rPr lang="id-ID" sz="2400" i="1" spc="-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id-ID" sz="24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(1962)</a:t>
            </a:r>
            <a:endParaRPr lang="id-ID" sz="2400" dirty="0" smtClean="0">
              <a:latin typeface="Times New Roman"/>
              <a:cs typeface="Times New Roman"/>
            </a:endParaRPr>
          </a:p>
          <a:p>
            <a:pPr marL="1181735" marR="5080" indent="-711835">
              <a:lnSpc>
                <a:spcPct val="100000"/>
              </a:lnSpc>
              <a:spcBef>
                <a:spcPts val="675"/>
              </a:spcBef>
              <a:buChar char="–"/>
              <a:tabLst>
                <a:tab pos="1181735" algn="l"/>
                <a:tab pos="1182370" algn="l"/>
              </a:tabLst>
            </a:pPr>
            <a:r>
              <a:rPr lang="id-ID" spc="-5" dirty="0" smtClean="0">
                <a:latin typeface="Times New Roman"/>
                <a:cs typeface="Times New Roman"/>
              </a:rPr>
              <a:t>Plan </a:t>
            </a:r>
            <a:r>
              <a:rPr lang="id-ID" spc="-10" dirty="0" smtClean="0">
                <a:latin typeface="Times New Roman"/>
                <a:cs typeface="Times New Roman"/>
              </a:rPr>
              <a:t>semua </a:t>
            </a:r>
            <a:r>
              <a:rPr lang="id-ID" spc="-5" dirty="0" smtClean="0">
                <a:latin typeface="Times New Roman"/>
                <a:cs typeface="Times New Roman"/>
              </a:rPr>
              <a:t>unit, komprehensive, terintegrasi </a:t>
            </a:r>
            <a:r>
              <a:rPr lang="id-ID" dirty="0" smtClean="0">
                <a:latin typeface="Times New Roman"/>
                <a:cs typeface="Times New Roman"/>
              </a:rPr>
              <a:t>untuk  </a:t>
            </a:r>
            <a:r>
              <a:rPr lang="id-ID" spc="-10" dirty="0" smtClean="0">
                <a:latin typeface="Times New Roman"/>
                <a:cs typeface="Times New Roman"/>
              </a:rPr>
              <a:t>mencapai </a:t>
            </a:r>
            <a:r>
              <a:rPr lang="id-ID" dirty="0" smtClean="0">
                <a:latin typeface="Times New Roman"/>
                <a:cs typeface="Times New Roman"/>
              </a:rPr>
              <a:t>tujuan </a:t>
            </a:r>
            <a:r>
              <a:rPr lang="id-ID" spc="-5" dirty="0" smtClean="0">
                <a:latin typeface="Times New Roman"/>
                <a:cs typeface="Times New Roman"/>
              </a:rPr>
              <a:t>dgn memperhatikan</a:t>
            </a:r>
            <a:r>
              <a:rPr lang="id-ID" spc="5" dirty="0" smtClean="0">
                <a:latin typeface="Times New Roman"/>
                <a:cs typeface="Times New Roman"/>
              </a:rPr>
              <a:t> </a:t>
            </a:r>
            <a:r>
              <a:rPr lang="id-ID" spc="-5" dirty="0" smtClean="0">
                <a:latin typeface="Times New Roman"/>
                <a:cs typeface="Times New Roman"/>
              </a:rPr>
              <a:t>lingkungan</a:t>
            </a:r>
            <a:endParaRPr lang="id-ID" dirty="0" smtClean="0">
              <a:latin typeface="Times New Roman"/>
              <a:cs typeface="Times New Roman"/>
            </a:endParaRPr>
          </a:p>
          <a:p>
            <a:pPr marL="1181735">
              <a:lnSpc>
                <a:spcPct val="100000"/>
              </a:lnSpc>
              <a:spcBef>
                <a:spcPts val="35"/>
              </a:spcBef>
            </a:pPr>
            <a:r>
              <a:rPr lang="id-ID" sz="24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(Glueck,W.F.</a:t>
            </a:r>
            <a:r>
              <a:rPr lang="id-ID" sz="2400" i="1" spc="-4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id-ID" sz="2400" i="1" spc="5" dirty="0" smtClean="0">
                <a:solidFill>
                  <a:srgbClr val="0000FF"/>
                </a:solidFill>
                <a:latin typeface="Times New Roman"/>
                <a:cs typeface="Times New Roman"/>
              </a:rPr>
              <a:t>1984)</a:t>
            </a:r>
            <a:endParaRPr lang="id-ID" sz="2400" dirty="0" smtClean="0">
              <a:latin typeface="Times New Roman"/>
              <a:cs typeface="Times New Roman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28410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Pendekatan Baru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marR="4401820">
              <a:lnSpc>
                <a:spcPct val="120100"/>
              </a:lnSpc>
              <a:spcBef>
                <a:spcPts val="95"/>
              </a:spcBef>
            </a:pPr>
            <a:r>
              <a:rPr lang="id-ID" sz="3600" dirty="0" smtClean="0">
                <a:latin typeface="Times New Roman"/>
                <a:cs typeface="Times New Roman"/>
              </a:rPr>
              <a:t>Strategi</a:t>
            </a:r>
          </a:p>
          <a:p>
            <a:pPr marL="1181735" marR="910590" indent="-711835">
              <a:lnSpc>
                <a:spcPct val="120000"/>
              </a:lnSpc>
              <a:spcBef>
                <a:spcPts val="5"/>
              </a:spcBef>
              <a:buFont typeface="Times New Roman"/>
              <a:buChar char="–"/>
              <a:tabLst>
                <a:tab pos="1181735" algn="l"/>
                <a:tab pos="1182370" algn="l"/>
              </a:tabLst>
            </a:pPr>
            <a:r>
              <a:rPr lang="id-ID" i="1" dirty="0" smtClean="0">
                <a:latin typeface="Times New Roman"/>
                <a:cs typeface="Times New Roman"/>
              </a:rPr>
              <a:t>Strategy as </a:t>
            </a:r>
            <a:r>
              <a:rPr lang="id-ID" i="1" spc="-5" dirty="0" smtClean="0">
                <a:latin typeface="Times New Roman"/>
                <a:cs typeface="Times New Roman"/>
              </a:rPr>
              <a:t>a </a:t>
            </a:r>
            <a:r>
              <a:rPr lang="id-ID" i="1" dirty="0" smtClean="0">
                <a:latin typeface="Times New Roman"/>
                <a:cs typeface="Times New Roman"/>
              </a:rPr>
              <a:t>pattern </a:t>
            </a:r>
            <a:r>
              <a:rPr lang="id-ID" i="1" spc="-5" dirty="0" smtClean="0">
                <a:latin typeface="Times New Roman"/>
                <a:cs typeface="Times New Roman"/>
              </a:rPr>
              <a:t>in a stream</a:t>
            </a:r>
            <a:r>
              <a:rPr lang="id-ID" i="1" spc="-95" dirty="0" smtClean="0">
                <a:latin typeface="Times New Roman"/>
                <a:cs typeface="Times New Roman"/>
              </a:rPr>
              <a:t> </a:t>
            </a:r>
            <a:r>
              <a:rPr lang="id-ID" i="1" dirty="0" smtClean="0">
                <a:latin typeface="Times New Roman"/>
                <a:cs typeface="Times New Roman"/>
              </a:rPr>
              <a:t>of  decision actions</a:t>
            </a:r>
            <a:r>
              <a:rPr lang="id-ID" i="1" spc="-55" dirty="0" smtClean="0">
                <a:latin typeface="Times New Roman"/>
                <a:cs typeface="Times New Roman"/>
              </a:rPr>
              <a:t> </a:t>
            </a:r>
            <a:r>
              <a:rPr lang="id-ID" sz="24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(Mintzberg,1978)</a:t>
            </a:r>
            <a:endParaRPr lang="id-ID" sz="2400" dirty="0" smtClean="0">
              <a:latin typeface="Times New Roman"/>
              <a:cs typeface="Times New Roman"/>
            </a:endParaRPr>
          </a:p>
          <a:p>
            <a:pPr marL="1181735" indent="-711835">
              <a:lnSpc>
                <a:spcPct val="100000"/>
              </a:lnSpc>
              <a:spcBef>
                <a:spcPts val="670"/>
              </a:spcBef>
              <a:buChar char="–"/>
              <a:tabLst>
                <a:tab pos="1181735" algn="l"/>
                <a:tab pos="1182370" algn="l"/>
              </a:tabLst>
            </a:pPr>
            <a:r>
              <a:rPr lang="id-ID" spc="-5" dirty="0" smtClean="0">
                <a:latin typeface="Times New Roman"/>
                <a:cs typeface="Times New Roman"/>
              </a:rPr>
              <a:t>Tidak selalu</a:t>
            </a:r>
            <a:r>
              <a:rPr lang="id-ID" spc="-10" dirty="0" smtClean="0">
                <a:latin typeface="Times New Roman"/>
                <a:cs typeface="Times New Roman"/>
              </a:rPr>
              <a:t> </a:t>
            </a:r>
            <a:r>
              <a:rPr lang="id-ID" dirty="0" smtClean="0">
                <a:latin typeface="Times New Roman"/>
                <a:cs typeface="Times New Roman"/>
              </a:rPr>
              <a:t>direncanakan</a:t>
            </a:r>
          </a:p>
          <a:p>
            <a:pPr marL="1181735" indent="-711835">
              <a:lnSpc>
                <a:spcPct val="100000"/>
              </a:lnSpc>
              <a:spcBef>
                <a:spcPts val="675"/>
              </a:spcBef>
              <a:buChar char="–"/>
              <a:tabLst>
                <a:tab pos="1181735" algn="l"/>
                <a:tab pos="1182370" algn="l"/>
              </a:tabLst>
            </a:pPr>
            <a:r>
              <a:rPr lang="id-ID" spc="-5" dirty="0" smtClean="0">
                <a:latin typeface="Times New Roman"/>
                <a:cs typeface="Times New Roman"/>
              </a:rPr>
              <a:t>Bisa datang dari </a:t>
            </a:r>
            <a:r>
              <a:rPr lang="id-ID" i="1" dirty="0" smtClean="0">
                <a:latin typeface="Times New Roman"/>
                <a:cs typeface="Times New Roman"/>
              </a:rPr>
              <a:t>lesson</a:t>
            </a:r>
            <a:r>
              <a:rPr lang="id-ID" i="1" spc="-30" dirty="0" smtClean="0">
                <a:latin typeface="Times New Roman"/>
                <a:cs typeface="Times New Roman"/>
              </a:rPr>
              <a:t> </a:t>
            </a:r>
            <a:r>
              <a:rPr lang="id-ID" i="1" dirty="0" smtClean="0">
                <a:latin typeface="Times New Roman"/>
                <a:cs typeface="Times New Roman"/>
              </a:rPr>
              <a:t>learned</a:t>
            </a:r>
            <a:endParaRPr lang="id-ID" dirty="0" smtClean="0">
              <a:latin typeface="Times New Roman"/>
              <a:cs typeface="Times New Roman"/>
            </a:endParaRPr>
          </a:p>
          <a:p>
            <a:pPr marL="1181735" marR="5080" indent="-711835">
              <a:lnSpc>
                <a:spcPct val="100000"/>
              </a:lnSpc>
              <a:spcBef>
                <a:spcPts val="670"/>
              </a:spcBef>
              <a:buChar char="–"/>
              <a:tabLst>
                <a:tab pos="1181735" algn="l"/>
                <a:tab pos="1182370" algn="l"/>
              </a:tabLst>
            </a:pPr>
            <a:r>
              <a:rPr lang="id-ID" spc="-5" dirty="0" smtClean="0">
                <a:latin typeface="Times New Roman"/>
                <a:cs typeface="Times New Roman"/>
              </a:rPr>
              <a:t>Cara mencapai </a:t>
            </a:r>
            <a:r>
              <a:rPr lang="id-ID" dirty="0" smtClean="0">
                <a:latin typeface="Times New Roman"/>
                <a:cs typeface="Times New Roman"/>
              </a:rPr>
              <a:t>gol </a:t>
            </a:r>
            <a:r>
              <a:rPr lang="id-ID" spc="-5" dirty="0" smtClean="0">
                <a:latin typeface="Times New Roman"/>
                <a:cs typeface="Times New Roman"/>
              </a:rPr>
              <a:t>melalui SD dan  menghadapi ancaman dari dalam dan dari  luar</a:t>
            </a:r>
            <a:r>
              <a:rPr lang="id-ID" spc="-10" dirty="0" smtClean="0">
                <a:latin typeface="Times New Roman"/>
                <a:cs typeface="Times New Roman"/>
              </a:rPr>
              <a:t> </a:t>
            </a:r>
            <a:r>
              <a:rPr lang="id-ID" dirty="0" smtClean="0">
                <a:latin typeface="Times New Roman"/>
                <a:cs typeface="Times New Roman"/>
              </a:rPr>
              <a:t>organisasi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02369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Defenisi dan Jenis Audit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Audit </a:t>
            </a:r>
            <a:r>
              <a:rPr lang="en-US" dirty="0" err="1" smtClean="0"/>
              <a:t>manajemen</a:t>
            </a:r>
            <a:r>
              <a:rPr lang="en-US" dirty="0" smtClean="0"/>
              <a:t> :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pengevaluasian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efektivitas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Jenis</a:t>
            </a:r>
            <a:r>
              <a:rPr lang="en-US" dirty="0" smtClean="0"/>
              <a:t> audit </a:t>
            </a:r>
            <a:r>
              <a:rPr lang="en-US" dirty="0" err="1" smtClean="0"/>
              <a:t>manajemen</a:t>
            </a:r>
            <a:r>
              <a:rPr lang="en-US" dirty="0" smtClean="0"/>
              <a:t>: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- audit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- audit </a:t>
            </a:r>
            <a:r>
              <a:rPr lang="en-US" dirty="0" err="1" smtClean="0"/>
              <a:t>kepatuhan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- audit internal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- audit </a:t>
            </a:r>
            <a:r>
              <a:rPr lang="en-US" dirty="0" err="1" smtClean="0"/>
              <a:t>operasional</a:t>
            </a:r>
            <a:endParaRPr lang="en-US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26766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Prinsip Dasar Audit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>
              <a:lnSpc>
                <a:spcPct val="80000"/>
              </a:lnSpc>
              <a:defRPr/>
            </a:pPr>
            <a:r>
              <a:rPr lang="en-US" dirty="0"/>
              <a:t>Audit </a:t>
            </a:r>
            <a:r>
              <a:rPr lang="en-US" dirty="0" err="1"/>
              <a:t>dititikberatkan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audit yang </a:t>
            </a:r>
            <a:r>
              <a:rPr lang="en-US" dirty="0" err="1"/>
              <a:t>berpeluang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diperbaiki</a:t>
            </a:r>
            <a:endParaRPr lang="id-ID" dirty="0"/>
          </a:p>
          <a:p>
            <a:pPr marL="566928" indent="-457200">
              <a:lnSpc>
                <a:spcPct val="80000"/>
              </a:lnSpc>
              <a:defRPr/>
            </a:pPr>
            <a:r>
              <a:rPr lang="en-US" dirty="0" err="1" smtClean="0"/>
              <a:t>Prasyarat</a:t>
            </a:r>
            <a:r>
              <a:rPr lang="en-US" dirty="0" smtClean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smtClean="0"/>
              <a:t>audit</a:t>
            </a:r>
            <a:endParaRPr lang="id-ID" dirty="0" smtClean="0"/>
          </a:p>
          <a:p>
            <a:pPr marL="566928" indent="-457200">
              <a:lnSpc>
                <a:spcPct val="80000"/>
              </a:lnSpc>
              <a:defRPr/>
            </a:pPr>
            <a:r>
              <a:rPr lang="en-US" dirty="0" err="1" smtClean="0"/>
              <a:t>Pengungkapan</a:t>
            </a:r>
            <a:r>
              <a:rPr lang="en-US" dirty="0" smtClean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temuan-temuan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 smtClean="0"/>
              <a:t>positif</a:t>
            </a:r>
            <a:endParaRPr lang="id-ID" dirty="0" smtClean="0"/>
          </a:p>
          <a:p>
            <a:pPr marL="566928" indent="-457200">
              <a:lnSpc>
                <a:spcPct val="80000"/>
              </a:lnSpc>
              <a:defRPr/>
            </a:pP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thdp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yang </a:t>
            </a:r>
            <a:r>
              <a:rPr lang="en-US" dirty="0" err="1" smtClean="0"/>
              <a:t>terjadi</a:t>
            </a:r>
            <a:endParaRPr lang="id-ID" dirty="0" smtClean="0"/>
          </a:p>
          <a:p>
            <a:pPr marL="566928" indent="-457200">
              <a:lnSpc>
                <a:spcPct val="80000"/>
              </a:lnSpc>
              <a:defRPr/>
            </a:pP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 smtClean="0"/>
              <a:t>bertanggungjawab</a:t>
            </a:r>
            <a:endParaRPr lang="id-ID" dirty="0" smtClean="0"/>
          </a:p>
          <a:p>
            <a:pPr marL="566928" indent="-457200">
              <a:lnSpc>
                <a:spcPct val="80000"/>
              </a:lnSpc>
              <a:defRPr/>
            </a:pP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id-ID" dirty="0" smtClean="0"/>
          </a:p>
          <a:p>
            <a:pPr marL="566928" indent="-457200">
              <a:lnSpc>
                <a:spcPct val="80000"/>
              </a:lnSpc>
              <a:defRPr/>
            </a:pPr>
            <a:r>
              <a:rPr lang="en-US" dirty="0" err="1" smtClean="0"/>
              <a:t>Penyelidikan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kecurangan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153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Penilaian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Tugas: 20%</a:t>
            </a:r>
          </a:p>
          <a:p>
            <a:r>
              <a:rPr lang="id-ID" dirty="0" smtClean="0"/>
              <a:t>Kehadiran: 10%</a:t>
            </a:r>
          </a:p>
          <a:p>
            <a:r>
              <a:rPr lang="id-ID" dirty="0" smtClean="0"/>
              <a:t>UTS: 30%</a:t>
            </a:r>
          </a:p>
          <a:p>
            <a:r>
              <a:rPr lang="id-ID" dirty="0" smtClean="0"/>
              <a:t>UAS: 40%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05131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7664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Defenisi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480"/>
              </a:spcBef>
              <a:buNone/>
            </a:pPr>
            <a:r>
              <a:rPr lang="en-US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Management: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385"/>
              </a:spcBef>
              <a:buNone/>
            </a:pPr>
            <a:r>
              <a:rPr lang="en-US" i="1" dirty="0">
                <a:latin typeface="Times New Roman"/>
                <a:cs typeface="Times New Roman"/>
              </a:rPr>
              <a:t>“Get things done through other</a:t>
            </a:r>
            <a:r>
              <a:rPr lang="en-US" i="1" spc="-80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people”</a:t>
            </a:r>
            <a:endParaRPr lang="en-US" dirty="0">
              <a:latin typeface="Times New Roman"/>
              <a:cs typeface="Times New Roman"/>
            </a:endParaRPr>
          </a:p>
          <a:p>
            <a:pPr marL="0" marR="243840" indent="0">
              <a:lnSpc>
                <a:spcPts val="3460"/>
              </a:lnSpc>
              <a:spcBef>
                <a:spcPts val="819"/>
              </a:spcBef>
              <a:buNone/>
            </a:pPr>
            <a:r>
              <a:rPr lang="en-US" i="1" dirty="0">
                <a:latin typeface="Times New Roman"/>
                <a:cs typeface="Times New Roman"/>
              </a:rPr>
              <a:t>“Management is defined as </a:t>
            </a:r>
            <a:r>
              <a:rPr lang="en-US" i="1" spc="-5" dirty="0">
                <a:latin typeface="Times New Roman"/>
                <a:cs typeface="Times New Roman"/>
              </a:rPr>
              <a:t>the </a:t>
            </a:r>
            <a:r>
              <a:rPr lang="en-US" i="1" dirty="0">
                <a:latin typeface="Times New Roman"/>
                <a:cs typeface="Times New Roman"/>
              </a:rPr>
              <a:t>process</a:t>
            </a:r>
            <a:r>
              <a:rPr lang="en-US" i="1" spc="-65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by  which a cooperative groups directs</a:t>
            </a:r>
            <a:r>
              <a:rPr lang="en-US" i="1" spc="-60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action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en-US" i="1" dirty="0">
                <a:latin typeface="Times New Roman"/>
                <a:cs typeface="Times New Roman"/>
              </a:rPr>
              <a:t>towards common goals” </a:t>
            </a:r>
            <a:r>
              <a:rPr lang="en-US" i="1" dirty="0">
                <a:solidFill>
                  <a:srgbClr val="0000FF"/>
                </a:solidFill>
                <a:latin typeface="Times New Roman"/>
                <a:cs typeface="Times New Roman"/>
              </a:rPr>
              <a:t>(Massie</a:t>
            </a:r>
            <a:r>
              <a:rPr lang="en-US" i="1" spc="-7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Times New Roman"/>
                <a:cs typeface="Times New Roman"/>
              </a:rPr>
              <a:t>J.L.,1979)</a:t>
            </a:r>
            <a:endParaRPr lang="en-US" dirty="0">
              <a:latin typeface="Times New Roman"/>
              <a:cs typeface="Times New Roman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66872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Defenisi Lain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lang="id-ID" sz="3600" dirty="0" smtClean="0">
                <a:latin typeface="Times New Roman"/>
                <a:cs typeface="Times New Roman"/>
              </a:rPr>
              <a:t>Manajemen</a:t>
            </a:r>
            <a:r>
              <a:rPr lang="id-ID" sz="3600" spc="-35" dirty="0" smtClean="0">
                <a:latin typeface="Times New Roman"/>
                <a:cs typeface="Times New Roman"/>
              </a:rPr>
              <a:t> </a:t>
            </a:r>
            <a:r>
              <a:rPr lang="id-ID" sz="3600" dirty="0" smtClean="0">
                <a:latin typeface="Times New Roman"/>
                <a:cs typeface="Times New Roman"/>
              </a:rPr>
              <a:t>menurut:</a:t>
            </a:r>
          </a:p>
          <a:p>
            <a:pPr marL="927100" marR="4474210" indent="-457200" algn="just">
              <a:lnSpc>
                <a:spcPct val="109600"/>
              </a:lnSpc>
              <a:spcBef>
                <a:spcPts val="20"/>
              </a:spcBef>
              <a:buFont typeface="Wingdings"/>
              <a:buChar char=""/>
              <a:tabLst>
                <a:tab pos="927735" algn="l"/>
              </a:tabLst>
            </a:pPr>
            <a:r>
              <a:rPr lang="id-ID" spc="-5" dirty="0" smtClean="0">
                <a:latin typeface="Times New Roman"/>
                <a:cs typeface="Times New Roman"/>
              </a:rPr>
              <a:t>F</a:t>
            </a:r>
            <a:r>
              <a:rPr lang="id-ID" spc="5" dirty="0" smtClean="0">
                <a:latin typeface="Times New Roman"/>
                <a:cs typeface="Times New Roman"/>
              </a:rPr>
              <a:t>u</a:t>
            </a:r>
            <a:r>
              <a:rPr lang="id-ID" dirty="0" smtClean="0">
                <a:latin typeface="Times New Roman"/>
                <a:cs typeface="Times New Roman"/>
              </a:rPr>
              <a:t>ng</a:t>
            </a:r>
            <a:r>
              <a:rPr lang="id-ID" spc="-5" dirty="0" smtClean="0">
                <a:latin typeface="Times New Roman"/>
                <a:cs typeface="Times New Roman"/>
              </a:rPr>
              <a:t>s</a:t>
            </a:r>
            <a:r>
              <a:rPr lang="id-ID" dirty="0" smtClean="0">
                <a:latin typeface="Times New Roman"/>
                <a:cs typeface="Times New Roman"/>
              </a:rPr>
              <a:t>i</a:t>
            </a:r>
            <a:r>
              <a:rPr lang="id-ID" spc="-5" dirty="0" smtClean="0">
                <a:latin typeface="Times New Roman"/>
                <a:cs typeface="Times New Roman"/>
              </a:rPr>
              <a:t>: </a:t>
            </a:r>
          </a:p>
          <a:p>
            <a:pPr marL="927100" marR="4474210" indent="-457200" algn="just">
              <a:lnSpc>
                <a:spcPct val="109600"/>
              </a:lnSpc>
              <a:spcBef>
                <a:spcPts val="20"/>
              </a:spcBef>
              <a:buFont typeface="Wingdings"/>
              <a:buChar char=""/>
              <a:tabLst>
                <a:tab pos="927735" algn="l"/>
              </a:tabLst>
            </a:pPr>
            <a:r>
              <a:rPr lang="id-ID" sz="2800" dirty="0" smtClean="0">
                <a:latin typeface="Times New Roman"/>
                <a:cs typeface="Times New Roman"/>
              </a:rPr>
              <a:t>7 </a:t>
            </a:r>
            <a:r>
              <a:rPr lang="id-ID" sz="2800" spc="-5" dirty="0" smtClean="0">
                <a:latin typeface="Times New Roman"/>
                <a:cs typeface="Times New Roman"/>
              </a:rPr>
              <a:t>Fungsi  </a:t>
            </a:r>
            <a:r>
              <a:rPr lang="id-ID" sz="2800" dirty="0" smtClean="0">
                <a:latin typeface="Times New Roman"/>
                <a:cs typeface="Times New Roman"/>
              </a:rPr>
              <a:t>4</a:t>
            </a:r>
            <a:r>
              <a:rPr lang="id-ID" sz="2800" spc="-65" dirty="0" smtClean="0">
                <a:latin typeface="Times New Roman"/>
                <a:cs typeface="Times New Roman"/>
              </a:rPr>
              <a:t> </a:t>
            </a:r>
            <a:r>
              <a:rPr lang="id-ID" sz="2800" spc="-5" dirty="0" smtClean="0">
                <a:latin typeface="Times New Roman"/>
                <a:cs typeface="Times New Roman"/>
              </a:rPr>
              <a:t>Fungsi</a:t>
            </a:r>
            <a:endParaRPr lang="id-ID" sz="2800" dirty="0" smtClean="0">
              <a:latin typeface="Times New Roman"/>
              <a:cs typeface="Times New Roman"/>
            </a:endParaRPr>
          </a:p>
          <a:p>
            <a:pPr marL="927100" indent="-457200">
              <a:lnSpc>
                <a:spcPct val="100000"/>
              </a:lnSpc>
              <a:spcBef>
                <a:spcPts val="320"/>
              </a:spcBef>
              <a:buFont typeface="Wingdings"/>
              <a:buChar char=""/>
              <a:tabLst>
                <a:tab pos="927100" algn="l"/>
                <a:tab pos="927735" algn="l"/>
              </a:tabLst>
            </a:pPr>
            <a:r>
              <a:rPr lang="id-ID" spc="-5" dirty="0" smtClean="0">
                <a:latin typeface="Times New Roman"/>
                <a:cs typeface="Times New Roman"/>
              </a:rPr>
              <a:t>Tingkatan:</a:t>
            </a:r>
            <a:endParaRPr lang="id-ID" dirty="0" smtClean="0">
              <a:latin typeface="Times New Roman"/>
              <a:cs typeface="Times New Roman"/>
            </a:endParaRPr>
          </a:p>
          <a:p>
            <a:pPr marL="1091565" marR="1978660" indent="-88900">
              <a:lnSpc>
                <a:spcPct val="110000"/>
              </a:lnSpc>
            </a:pPr>
            <a:r>
              <a:rPr lang="id-ID" spc="-5" dirty="0" smtClean="0">
                <a:latin typeface="Times New Roman"/>
                <a:cs typeface="Times New Roman"/>
              </a:rPr>
              <a:t>Top manajemen  </a:t>
            </a:r>
          </a:p>
          <a:p>
            <a:pPr marL="1091565" marR="1978660" indent="-88900">
              <a:lnSpc>
                <a:spcPct val="110000"/>
              </a:lnSpc>
            </a:pPr>
            <a:r>
              <a:rPr lang="id-ID" spc="-5" dirty="0" smtClean="0">
                <a:latin typeface="Times New Roman"/>
                <a:cs typeface="Times New Roman"/>
              </a:rPr>
              <a:t>Operational</a:t>
            </a:r>
            <a:r>
              <a:rPr lang="id-ID" spc="-20" dirty="0" smtClean="0">
                <a:latin typeface="Times New Roman"/>
                <a:cs typeface="Times New Roman"/>
              </a:rPr>
              <a:t> </a:t>
            </a:r>
            <a:r>
              <a:rPr lang="id-ID" spc="-10" dirty="0" smtClean="0">
                <a:latin typeface="Times New Roman"/>
                <a:cs typeface="Times New Roman"/>
              </a:rPr>
              <a:t>manajemen</a:t>
            </a:r>
            <a:endParaRPr lang="id-ID" dirty="0" smtClean="0">
              <a:latin typeface="Times New Roman"/>
              <a:cs typeface="Times New Roman"/>
            </a:endParaRPr>
          </a:p>
          <a:p>
            <a:pPr marL="927100" indent="-457200">
              <a:lnSpc>
                <a:spcPct val="100000"/>
              </a:lnSpc>
              <a:spcBef>
                <a:spcPts val="335"/>
              </a:spcBef>
              <a:buFont typeface="Wingdings"/>
              <a:buChar char=""/>
              <a:tabLst>
                <a:tab pos="927100" algn="l"/>
                <a:tab pos="927735" algn="l"/>
              </a:tabLst>
            </a:pPr>
            <a:r>
              <a:rPr lang="id-ID" spc="-5" dirty="0" smtClean="0">
                <a:latin typeface="Times New Roman"/>
                <a:cs typeface="Times New Roman"/>
              </a:rPr>
              <a:t>Fase:</a:t>
            </a:r>
            <a:endParaRPr lang="id-ID" dirty="0" smtClean="0">
              <a:latin typeface="Times New Roman"/>
              <a:cs typeface="Times New Roman"/>
            </a:endParaRPr>
          </a:p>
          <a:p>
            <a:pPr marL="1002665" marR="5080" indent="0">
              <a:lnSpc>
                <a:spcPct val="110000"/>
              </a:lnSpc>
              <a:spcBef>
                <a:spcPts val="5"/>
              </a:spcBef>
              <a:buNone/>
            </a:pPr>
            <a:r>
              <a:rPr lang="id-ID" dirty="0" smtClean="0">
                <a:latin typeface="Times New Roman"/>
                <a:cs typeface="Times New Roman"/>
              </a:rPr>
              <a:t>Plan, </a:t>
            </a:r>
            <a:r>
              <a:rPr lang="id-ID" spc="-5" dirty="0" smtClean="0">
                <a:latin typeface="Times New Roman"/>
                <a:cs typeface="Times New Roman"/>
              </a:rPr>
              <a:t>Implement, M+E, </a:t>
            </a:r>
            <a:r>
              <a:rPr lang="id-ID" dirty="0" smtClean="0">
                <a:latin typeface="Times New Roman"/>
                <a:cs typeface="Times New Roman"/>
              </a:rPr>
              <a:t>Tindak</a:t>
            </a:r>
            <a:r>
              <a:rPr lang="id-ID" spc="-55" dirty="0" smtClean="0">
                <a:latin typeface="Times New Roman"/>
                <a:cs typeface="Times New Roman"/>
              </a:rPr>
              <a:t> </a:t>
            </a:r>
            <a:r>
              <a:rPr lang="id-ID" dirty="0" smtClean="0">
                <a:latin typeface="Times New Roman"/>
                <a:cs typeface="Times New Roman"/>
              </a:rPr>
              <a:t>Lanjut  </a:t>
            </a:r>
            <a:r>
              <a:rPr lang="id-ID" spc="-5" dirty="0" smtClean="0">
                <a:latin typeface="Times New Roman"/>
                <a:cs typeface="Times New Roman"/>
              </a:rPr>
              <a:t>(PDCA)</a:t>
            </a:r>
            <a:endParaRPr lang="id-ID" dirty="0" smtClean="0">
              <a:latin typeface="Times New Roman"/>
              <a:cs typeface="Times New Roman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38565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Manajemen Menurut Fungsi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6502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7 Fungsi Manajemen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2300" marR="441959" indent="-6096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lang="id-ID" i="1" dirty="0" smtClean="0">
                <a:latin typeface="Times New Roman"/>
                <a:cs typeface="Times New Roman"/>
              </a:rPr>
              <a:t>Planning</a:t>
            </a:r>
            <a:r>
              <a:rPr lang="id-ID" dirty="0" smtClean="0">
                <a:latin typeface="Times New Roman"/>
                <a:cs typeface="Times New Roman"/>
              </a:rPr>
              <a:t>: </a:t>
            </a:r>
            <a:r>
              <a:rPr lang="id-ID" spc="-5" dirty="0" smtClean="0">
                <a:latin typeface="Times New Roman"/>
                <a:cs typeface="Times New Roman"/>
              </a:rPr>
              <a:t>proses menentukan </a:t>
            </a:r>
            <a:r>
              <a:rPr lang="id-ID" dirty="0" smtClean="0">
                <a:latin typeface="Times New Roman"/>
                <a:cs typeface="Times New Roman"/>
              </a:rPr>
              <a:t>tujuan </a:t>
            </a:r>
            <a:r>
              <a:rPr lang="id-ID" spc="-5" dirty="0" smtClean="0">
                <a:latin typeface="Times New Roman"/>
                <a:cs typeface="Times New Roman"/>
              </a:rPr>
              <a:t>dan</a:t>
            </a:r>
            <a:r>
              <a:rPr lang="id-ID" spc="-85" dirty="0" smtClean="0">
                <a:latin typeface="Times New Roman"/>
                <a:cs typeface="Times New Roman"/>
              </a:rPr>
              <a:t> </a:t>
            </a:r>
            <a:r>
              <a:rPr lang="id-ID" spc="-5" dirty="0" smtClean="0">
                <a:latin typeface="Times New Roman"/>
                <a:cs typeface="Times New Roman"/>
              </a:rPr>
              <a:t>cara  mencapainya</a:t>
            </a:r>
            <a:endParaRPr lang="id-ID" dirty="0" smtClean="0">
              <a:latin typeface="Times New Roman"/>
              <a:cs typeface="Times New Roman"/>
            </a:endParaRPr>
          </a:p>
          <a:p>
            <a:pPr marL="622300" marR="5080" indent="-6096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lang="id-ID" i="1" dirty="0" smtClean="0">
                <a:latin typeface="Times New Roman"/>
                <a:cs typeface="Times New Roman"/>
              </a:rPr>
              <a:t>Organizing</a:t>
            </a:r>
            <a:r>
              <a:rPr lang="id-ID" dirty="0" smtClean="0">
                <a:latin typeface="Times New Roman"/>
                <a:cs typeface="Times New Roman"/>
              </a:rPr>
              <a:t>: </a:t>
            </a:r>
            <a:r>
              <a:rPr lang="id-ID" spc="-5" dirty="0" smtClean="0">
                <a:latin typeface="Times New Roman"/>
                <a:cs typeface="Times New Roman"/>
              </a:rPr>
              <a:t>proses menentukan </a:t>
            </a:r>
            <a:r>
              <a:rPr lang="id-ID" dirty="0" smtClean="0">
                <a:latin typeface="Times New Roman"/>
                <a:cs typeface="Times New Roman"/>
              </a:rPr>
              <a:t>struktur,</a:t>
            </a:r>
            <a:r>
              <a:rPr lang="id-ID" spc="-80" dirty="0" smtClean="0">
                <a:latin typeface="Times New Roman"/>
                <a:cs typeface="Times New Roman"/>
              </a:rPr>
              <a:t> </a:t>
            </a:r>
            <a:r>
              <a:rPr lang="id-ID" spc="-5" dirty="0" smtClean="0">
                <a:latin typeface="Times New Roman"/>
                <a:cs typeface="Times New Roman"/>
              </a:rPr>
              <a:t>alokasi  tugas dan </a:t>
            </a:r>
            <a:r>
              <a:rPr lang="id-ID" dirty="0" smtClean="0">
                <a:latin typeface="Times New Roman"/>
                <a:cs typeface="Times New Roman"/>
              </a:rPr>
              <a:t>tanggung</a:t>
            </a:r>
            <a:r>
              <a:rPr lang="id-ID" spc="-40" dirty="0" smtClean="0">
                <a:latin typeface="Times New Roman"/>
                <a:cs typeface="Times New Roman"/>
              </a:rPr>
              <a:t> </a:t>
            </a:r>
            <a:r>
              <a:rPr lang="id-ID" spc="-5" dirty="0" smtClean="0">
                <a:latin typeface="Times New Roman"/>
                <a:cs typeface="Times New Roman"/>
              </a:rPr>
              <a:t>jawab</a:t>
            </a:r>
            <a:endParaRPr lang="id-ID" dirty="0" smtClean="0">
              <a:latin typeface="Times New Roman"/>
              <a:cs typeface="Times New Roman"/>
            </a:endParaRPr>
          </a:p>
          <a:p>
            <a:pPr marL="622300" marR="520065" indent="-6096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622300" algn="l"/>
                <a:tab pos="622935" algn="l"/>
                <a:tab pos="2999740" algn="l"/>
              </a:tabLst>
            </a:pPr>
            <a:r>
              <a:rPr lang="id-ID" i="1" dirty="0" smtClean="0">
                <a:latin typeface="Times New Roman"/>
                <a:cs typeface="Times New Roman"/>
              </a:rPr>
              <a:t>Staffing</a:t>
            </a:r>
            <a:r>
              <a:rPr lang="id-ID" dirty="0" smtClean="0">
                <a:latin typeface="Times New Roman"/>
                <a:cs typeface="Times New Roman"/>
              </a:rPr>
              <a:t>:</a:t>
            </a:r>
            <a:r>
              <a:rPr lang="id-ID" spc="-40" dirty="0" smtClean="0">
                <a:latin typeface="Times New Roman"/>
                <a:cs typeface="Times New Roman"/>
              </a:rPr>
              <a:t> </a:t>
            </a:r>
            <a:r>
              <a:rPr lang="id-ID" dirty="0" smtClean="0">
                <a:latin typeface="Times New Roman"/>
                <a:cs typeface="Times New Roman"/>
              </a:rPr>
              <a:t>proses	</a:t>
            </a:r>
            <a:r>
              <a:rPr lang="id-ID" spc="-5" dirty="0" smtClean="0">
                <a:latin typeface="Times New Roman"/>
                <a:cs typeface="Times New Roman"/>
              </a:rPr>
              <a:t>pimpinan </a:t>
            </a:r>
            <a:r>
              <a:rPr lang="id-ID" dirty="0" smtClean="0">
                <a:latin typeface="Times New Roman"/>
                <a:cs typeface="Times New Roman"/>
              </a:rPr>
              <a:t>rekruit, </a:t>
            </a:r>
            <a:r>
              <a:rPr lang="id-ID" spc="-5" dirty="0" smtClean="0">
                <a:latin typeface="Times New Roman"/>
                <a:cs typeface="Times New Roman"/>
              </a:rPr>
              <a:t>melatih,  memperkejakan, promosi, dan</a:t>
            </a:r>
            <a:r>
              <a:rPr lang="id-ID" dirty="0" smtClean="0">
                <a:latin typeface="Times New Roman"/>
                <a:cs typeface="Times New Roman"/>
              </a:rPr>
              <a:t> </a:t>
            </a:r>
            <a:r>
              <a:rPr lang="id-ID" spc="-5" dirty="0" smtClean="0">
                <a:latin typeface="Times New Roman"/>
                <a:cs typeface="Times New Roman"/>
              </a:rPr>
              <a:t>menghentikan</a:t>
            </a:r>
            <a:endParaRPr lang="id-ID" dirty="0" smtClean="0">
              <a:latin typeface="Times New Roman"/>
              <a:cs typeface="Times New Roman"/>
            </a:endParaRPr>
          </a:p>
          <a:p>
            <a:pPr marL="622300" marR="109855" indent="-6096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lang="id-ID" i="1" spc="-5" dirty="0" smtClean="0">
                <a:latin typeface="Times New Roman"/>
                <a:cs typeface="Times New Roman"/>
              </a:rPr>
              <a:t>Decision </a:t>
            </a:r>
            <a:r>
              <a:rPr lang="id-ID" i="1" dirty="0" smtClean="0">
                <a:latin typeface="Times New Roman"/>
                <a:cs typeface="Times New Roman"/>
              </a:rPr>
              <a:t>making</a:t>
            </a:r>
            <a:r>
              <a:rPr lang="id-ID" dirty="0" smtClean="0">
                <a:latin typeface="Times New Roman"/>
                <a:cs typeface="Times New Roman"/>
              </a:rPr>
              <a:t>: </a:t>
            </a:r>
            <a:r>
              <a:rPr lang="id-ID" spc="-5" dirty="0" smtClean="0">
                <a:latin typeface="Times New Roman"/>
                <a:cs typeface="Times New Roman"/>
              </a:rPr>
              <a:t>proses </a:t>
            </a:r>
            <a:r>
              <a:rPr lang="id-ID" spc="-10" dirty="0" smtClean="0">
                <a:latin typeface="Times New Roman"/>
                <a:cs typeface="Times New Roman"/>
              </a:rPr>
              <a:t>memilih </a:t>
            </a:r>
            <a:r>
              <a:rPr lang="id-ID" spc="-5" dirty="0" smtClean="0">
                <a:latin typeface="Times New Roman"/>
                <a:cs typeface="Times New Roman"/>
              </a:rPr>
              <a:t>alternatif </a:t>
            </a:r>
            <a:r>
              <a:rPr lang="id-ID" spc="-10" dirty="0" smtClean="0">
                <a:latin typeface="Times New Roman"/>
                <a:cs typeface="Times New Roman"/>
              </a:rPr>
              <a:t>cara  </a:t>
            </a:r>
            <a:r>
              <a:rPr lang="id-ID" spc="-5" dirty="0" smtClean="0">
                <a:latin typeface="Times New Roman"/>
                <a:cs typeface="Times New Roman"/>
              </a:rPr>
              <a:t>mencapai</a:t>
            </a:r>
            <a:r>
              <a:rPr lang="id-ID" dirty="0" smtClean="0">
                <a:latin typeface="Times New Roman"/>
                <a:cs typeface="Times New Roman"/>
              </a:rPr>
              <a:t> tujuan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95969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9734" marR="224790" indent="-419734">
              <a:lnSpc>
                <a:spcPct val="100000"/>
              </a:lnSpc>
              <a:spcBef>
                <a:spcPts val="105"/>
              </a:spcBef>
              <a:buSzPct val="114285"/>
              <a:buFont typeface="Times New Roman"/>
              <a:buAutoNum type="arabicPeriod" startAt="5"/>
              <a:tabLst>
                <a:tab pos="419734" algn="l"/>
              </a:tabLst>
            </a:pPr>
            <a:r>
              <a:rPr lang="id-ID" i="1" spc="-5" dirty="0" smtClean="0">
                <a:latin typeface="Times New Roman"/>
                <a:cs typeface="Times New Roman"/>
              </a:rPr>
              <a:t>Directing</a:t>
            </a:r>
            <a:r>
              <a:rPr lang="id-ID" spc="-5" dirty="0" smtClean="0">
                <a:latin typeface="Times New Roman"/>
                <a:cs typeface="Times New Roman"/>
              </a:rPr>
              <a:t>: proses mengarahkan staf termasuk  supervisi </a:t>
            </a:r>
            <a:r>
              <a:rPr lang="id-ID" dirty="0" smtClean="0">
                <a:latin typeface="Times New Roman"/>
                <a:cs typeface="Times New Roman"/>
              </a:rPr>
              <a:t>untuk </a:t>
            </a:r>
            <a:r>
              <a:rPr lang="id-ID" spc="-10" dirty="0" smtClean="0">
                <a:latin typeface="Times New Roman"/>
                <a:cs typeface="Times New Roman"/>
              </a:rPr>
              <a:t>mencapai</a:t>
            </a:r>
            <a:r>
              <a:rPr lang="id-ID" spc="-30" dirty="0" smtClean="0">
                <a:latin typeface="Times New Roman"/>
                <a:cs typeface="Times New Roman"/>
              </a:rPr>
              <a:t> </a:t>
            </a:r>
            <a:r>
              <a:rPr lang="id-ID" dirty="0" smtClean="0">
                <a:latin typeface="Times New Roman"/>
                <a:cs typeface="Times New Roman"/>
              </a:rPr>
              <a:t>tujuan</a:t>
            </a:r>
          </a:p>
          <a:p>
            <a:pPr marL="368300" marR="5080" indent="-368300">
              <a:lnSpc>
                <a:spcPct val="100000"/>
              </a:lnSpc>
              <a:spcBef>
                <a:spcPts val="675"/>
              </a:spcBef>
              <a:buFont typeface="Times New Roman"/>
              <a:buAutoNum type="arabicPeriod" startAt="5"/>
              <a:tabLst>
                <a:tab pos="368300" algn="l"/>
              </a:tabLst>
            </a:pPr>
            <a:r>
              <a:rPr lang="id-ID" i="1" spc="-5" dirty="0" smtClean="0">
                <a:latin typeface="Times New Roman"/>
                <a:cs typeface="Times New Roman"/>
              </a:rPr>
              <a:t>Communicating</a:t>
            </a:r>
            <a:r>
              <a:rPr lang="id-ID" spc="-5" dirty="0" smtClean="0">
                <a:latin typeface="Times New Roman"/>
                <a:cs typeface="Times New Roman"/>
              </a:rPr>
              <a:t>: proses transfer </a:t>
            </a:r>
            <a:r>
              <a:rPr lang="id-ID" dirty="0" smtClean="0">
                <a:latin typeface="Times New Roman"/>
                <a:cs typeface="Times New Roman"/>
              </a:rPr>
              <a:t>ide </a:t>
            </a:r>
            <a:r>
              <a:rPr lang="id-ID" spc="-5" dirty="0" smtClean="0">
                <a:latin typeface="Times New Roman"/>
                <a:cs typeface="Times New Roman"/>
              </a:rPr>
              <a:t>pada orang  lain </a:t>
            </a:r>
            <a:r>
              <a:rPr lang="id-ID" dirty="0" smtClean="0">
                <a:latin typeface="Times New Roman"/>
                <a:cs typeface="Times New Roman"/>
              </a:rPr>
              <a:t>untuk </a:t>
            </a:r>
            <a:r>
              <a:rPr lang="id-ID" spc="-10" dirty="0" smtClean="0">
                <a:latin typeface="Times New Roman"/>
                <a:cs typeface="Times New Roman"/>
              </a:rPr>
              <a:t>mencapai</a:t>
            </a:r>
            <a:r>
              <a:rPr lang="id-ID" spc="-15" dirty="0" smtClean="0">
                <a:latin typeface="Times New Roman"/>
                <a:cs typeface="Times New Roman"/>
              </a:rPr>
              <a:t> </a:t>
            </a:r>
            <a:r>
              <a:rPr lang="id-ID" dirty="0" smtClean="0">
                <a:latin typeface="Times New Roman"/>
                <a:cs typeface="Times New Roman"/>
              </a:rPr>
              <a:t>tujuan</a:t>
            </a:r>
          </a:p>
          <a:p>
            <a:pPr marL="621665" marR="146050" indent="-609600">
              <a:lnSpc>
                <a:spcPct val="100000"/>
              </a:lnSpc>
              <a:spcBef>
                <a:spcPts val="675"/>
              </a:spcBef>
            </a:pPr>
            <a:r>
              <a:rPr lang="id-ID" spc="-5" dirty="0" smtClean="0">
                <a:latin typeface="Times New Roman"/>
                <a:cs typeface="Times New Roman"/>
              </a:rPr>
              <a:t>7: </a:t>
            </a:r>
            <a:r>
              <a:rPr lang="id-ID" i="1" dirty="0" smtClean="0">
                <a:latin typeface="Times New Roman"/>
                <a:cs typeface="Times New Roman"/>
              </a:rPr>
              <a:t>Controlling</a:t>
            </a:r>
            <a:r>
              <a:rPr lang="id-ID" dirty="0" smtClean="0">
                <a:latin typeface="Times New Roman"/>
                <a:cs typeface="Times New Roman"/>
              </a:rPr>
              <a:t>: </a:t>
            </a:r>
            <a:r>
              <a:rPr lang="id-ID" spc="-5" dirty="0" smtClean="0">
                <a:latin typeface="Times New Roman"/>
                <a:cs typeface="Times New Roman"/>
              </a:rPr>
              <a:t>proses mengetahui kemajuan</a:t>
            </a:r>
            <a:r>
              <a:rPr lang="id-ID" spc="-60" dirty="0" smtClean="0">
                <a:latin typeface="Times New Roman"/>
                <a:cs typeface="Times New Roman"/>
              </a:rPr>
              <a:t> </a:t>
            </a:r>
            <a:r>
              <a:rPr lang="id-ID" spc="-5" dirty="0" smtClean="0">
                <a:latin typeface="Times New Roman"/>
                <a:cs typeface="Times New Roman"/>
              </a:rPr>
              <a:t>dan  pencapaian</a:t>
            </a:r>
            <a:r>
              <a:rPr lang="id-ID" spc="-25" dirty="0" smtClean="0">
                <a:latin typeface="Times New Roman"/>
                <a:cs typeface="Times New Roman"/>
              </a:rPr>
              <a:t> </a:t>
            </a:r>
            <a:r>
              <a:rPr lang="id-ID" dirty="0" smtClean="0">
                <a:latin typeface="Times New Roman"/>
                <a:cs typeface="Times New Roman"/>
              </a:rPr>
              <a:t>tujuan</a:t>
            </a:r>
          </a:p>
          <a:p>
            <a:pPr marL="621665" indent="-608965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621665" algn="l"/>
                <a:tab pos="622300" algn="l"/>
              </a:tabLst>
            </a:pPr>
            <a:r>
              <a:rPr lang="id-ID" i="1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POSDDCC</a:t>
            </a:r>
            <a:r>
              <a:rPr lang="id-ID" i="1" spc="-5" dirty="0" smtClean="0">
                <a:latin typeface="Times New Roman"/>
                <a:cs typeface="Times New Roman"/>
              </a:rPr>
              <a:t> </a:t>
            </a:r>
            <a:r>
              <a:rPr lang="id-ID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(Massie 1979</a:t>
            </a:r>
            <a:r>
              <a:rPr lang="id-ID" i="1" spc="4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id-ID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endParaRPr lang="id-ID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82682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7503" y="466219"/>
            <a:ext cx="6375481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latin typeface="Arial"/>
                <a:cs typeface="Arial"/>
              </a:rPr>
              <a:t>4 Fungsi</a:t>
            </a:r>
            <a:r>
              <a:rPr spc="-7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Manajemen</a:t>
            </a:r>
          </a:p>
        </p:txBody>
      </p:sp>
      <p:sp>
        <p:nvSpPr>
          <p:cNvPr id="4" name="object 4"/>
          <p:cNvSpPr/>
          <p:nvPr/>
        </p:nvSpPr>
        <p:spPr>
          <a:xfrm>
            <a:off x="4495800" y="2209800"/>
            <a:ext cx="0" cy="2286000"/>
          </a:xfrm>
          <a:custGeom>
            <a:avLst/>
            <a:gdLst/>
            <a:ahLst/>
            <a:cxnLst/>
            <a:rect l="l" t="t" r="r" b="b"/>
            <a:pathLst>
              <a:path h="2286000">
                <a:moveTo>
                  <a:pt x="0" y="0"/>
                </a:moveTo>
                <a:lnTo>
                  <a:pt x="0" y="2286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3276600"/>
            <a:ext cx="3048000" cy="0"/>
          </a:xfrm>
          <a:custGeom>
            <a:avLst/>
            <a:gdLst/>
            <a:ahLst/>
            <a:cxnLst/>
            <a:rect l="l" t="t" r="r" b="b"/>
            <a:pathLst>
              <a:path w="3048000">
                <a:moveTo>
                  <a:pt x="0" y="0"/>
                </a:moveTo>
                <a:lnTo>
                  <a:pt x="30480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95437" y="1214437"/>
            <a:ext cx="6181725" cy="3743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44726" y="3026791"/>
            <a:ext cx="13125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4217E0"/>
                </a:solidFill>
                <a:latin typeface="Times New Roman"/>
                <a:cs typeface="Times New Roman"/>
              </a:rPr>
              <a:t>Pere</a:t>
            </a:r>
            <a:r>
              <a:rPr sz="2000" spc="5" dirty="0">
                <a:solidFill>
                  <a:srgbClr val="4217E0"/>
                </a:solidFill>
                <a:latin typeface="Times New Roman"/>
                <a:cs typeface="Times New Roman"/>
              </a:rPr>
              <a:t>n</a:t>
            </a:r>
            <a:r>
              <a:rPr sz="2000" dirty="0">
                <a:solidFill>
                  <a:srgbClr val="4217E0"/>
                </a:solidFill>
                <a:latin typeface="Times New Roman"/>
                <a:cs typeface="Times New Roman"/>
              </a:rPr>
              <a:t>canaan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63721" y="1502409"/>
            <a:ext cx="18002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4217E0"/>
                </a:solidFill>
                <a:latin typeface="Times New Roman"/>
                <a:cs typeface="Times New Roman"/>
              </a:rPr>
              <a:t>Pengorganisasian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39636" y="2950591"/>
            <a:ext cx="14674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4217E0"/>
                </a:solidFill>
                <a:latin typeface="Times New Roman"/>
                <a:cs typeface="Times New Roman"/>
              </a:rPr>
              <a:t>Pen</a:t>
            </a:r>
            <a:r>
              <a:rPr sz="2000" spc="10" dirty="0">
                <a:solidFill>
                  <a:srgbClr val="4217E0"/>
                </a:solidFill>
                <a:latin typeface="Times New Roman"/>
                <a:cs typeface="Times New Roman"/>
              </a:rPr>
              <a:t>g</a:t>
            </a:r>
            <a:r>
              <a:rPr sz="2000" dirty="0">
                <a:solidFill>
                  <a:srgbClr val="4217E0"/>
                </a:solidFill>
                <a:latin typeface="Times New Roman"/>
                <a:cs typeface="Times New Roman"/>
              </a:rPr>
              <a:t>ge</a:t>
            </a:r>
            <a:r>
              <a:rPr sz="2000" spc="5" dirty="0">
                <a:solidFill>
                  <a:srgbClr val="4217E0"/>
                </a:solidFill>
                <a:latin typeface="Times New Roman"/>
                <a:cs typeface="Times New Roman"/>
              </a:rPr>
              <a:t>r</a:t>
            </a:r>
            <a:r>
              <a:rPr sz="2000" dirty="0">
                <a:solidFill>
                  <a:srgbClr val="4217E0"/>
                </a:solidFill>
                <a:latin typeface="Times New Roman"/>
                <a:cs typeface="Times New Roman"/>
              </a:rPr>
              <a:t>a</a:t>
            </a:r>
            <a:r>
              <a:rPr sz="2000" spc="-10" dirty="0">
                <a:solidFill>
                  <a:srgbClr val="4217E0"/>
                </a:solidFill>
                <a:latin typeface="Times New Roman"/>
                <a:cs typeface="Times New Roman"/>
              </a:rPr>
              <a:t>k</a:t>
            </a:r>
            <a:r>
              <a:rPr sz="2000" dirty="0">
                <a:solidFill>
                  <a:srgbClr val="4217E0"/>
                </a:solidFill>
                <a:latin typeface="Times New Roman"/>
                <a:cs typeface="Times New Roman"/>
              </a:rPr>
              <a:t>k</a:t>
            </a:r>
            <a:r>
              <a:rPr sz="2000" spc="-10" dirty="0">
                <a:solidFill>
                  <a:srgbClr val="4217E0"/>
                </a:solidFill>
                <a:latin typeface="Times New Roman"/>
                <a:cs typeface="Times New Roman"/>
              </a:rPr>
              <a:t>a</a:t>
            </a:r>
            <a:r>
              <a:rPr sz="2000" dirty="0">
                <a:solidFill>
                  <a:srgbClr val="4217E0"/>
                </a:solidFill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92295" y="2874391"/>
            <a:ext cx="7385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7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10" dirty="0">
                <a:latin typeface="Times New Roman"/>
                <a:cs typeface="Times New Roman"/>
              </a:rPr>
              <a:t>j</a:t>
            </a:r>
            <a:r>
              <a:rPr sz="2000" dirty="0">
                <a:latin typeface="Times New Roman"/>
                <a:cs typeface="Times New Roman"/>
              </a:rPr>
              <a:t>uan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16939" y="4322445"/>
            <a:ext cx="7879715" cy="17487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16275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4217E0"/>
                </a:solidFill>
                <a:latin typeface="Times New Roman"/>
                <a:cs typeface="Times New Roman"/>
              </a:rPr>
              <a:t>Pengawasan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sz="2000" b="1" i="1" dirty="0">
                <a:latin typeface="Times New Roman"/>
                <a:cs typeface="Times New Roman"/>
              </a:rPr>
              <a:t>“</a:t>
            </a:r>
            <a:r>
              <a:rPr sz="2000" i="1" dirty="0">
                <a:latin typeface="Times New Roman"/>
                <a:cs typeface="Times New Roman"/>
              </a:rPr>
              <a:t>Management is getting things </a:t>
            </a:r>
            <a:r>
              <a:rPr sz="2000" i="1" spc="5" dirty="0">
                <a:latin typeface="Times New Roman"/>
                <a:cs typeface="Times New Roman"/>
              </a:rPr>
              <a:t>done </a:t>
            </a:r>
            <a:r>
              <a:rPr sz="2000" i="1" spc="-10" dirty="0">
                <a:latin typeface="Times New Roman"/>
                <a:cs typeface="Times New Roman"/>
              </a:rPr>
              <a:t>through </a:t>
            </a:r>
            <a:r>
              <a:rPr sz="2000" i="1" dirty="0">
                <a:latin typeface="Times New Roman"/>
                <a:cs typeface="Times New Roman"/>
              </a:rPr>
              <a:t>other</a:t>
            </a:r>
            <a:r>
              <a:rPr sz="2000" i="1" spc="-21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people”.</a:t>
            </a:r>
            <a:endParaRPr sz="20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000" spc="5" dirty="0">
                <a:latin typeface="Times New Roman"/>
                <a:cs typeface="Times New Roman"/>
              </a:rPr>
              <a:t>Fungsi </a:t>
            </a:r>
            <a:r>
              <a:rPr sz="2000" dirty="0">
                <a:latin typeface="Times New Roman"/>
                <a:cs typeface="Times New Roman"/>
              </a:rPr>
              <a:t>dasar: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perencanaan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-5" dirty="0">
                <a:latin typeface="Times New Roman"/>
                <a:cs typeface="Times New Roman"/>
              </a:rPr>
              <a:t>pengorganisasian, </a:t>
            </a:r>
            <a:r>
              <a:rPr sz="2000" dirty="0">
                <a:latin typeface="Times New Roman"/>
                <a:cs typeface="Times New Roman"/>
              </a:rPr>
              <a:t>penggerakkan, dan  pengawasan. Perencanaan </a:t>
            </a:r>
            <a:r>
              <a:rPr sz="2000" spc="-5" dirty="0">
                <a:latin typeface="Times New Roman"/>
                <a:cs typeface="Times New Roman"/>
              </a:rPr>
              <a:t>salah satu </a:t>
            </a:r>
            <a:r>
              <a:rPr sz="2000" dirty="0">
                <a:latin typeface="Times New Roman"/>
                <a:cs typeface="Times New Roman"/>
              </a:rPr>
              <a:t>fungsi </a:t>
            </a:r>
            <a:r>
              <a:rPr sz="2000" spc="-5" dirty="0">
                <a:latin typeface="Times New Roman"/>
                <a:cs typeface="Times New Roman"/>
              </a:rPr>
              <a:t>manajemen </a:t>
            </a:r>
            <a:r>
              <a:rPr sz="2000" i="1" dirty="0">
                <a:solidFill>
                  <a:srgbClr val="4217E0"/>
                </a:solidFill>
                <a:latin typeface="Times New Roman"/>
                <a:cs typeface="Times New Roman"/>
              </a:rPr>
              <a:t>(R.M.Hodgetts</a:t>
            </a:r>
            <a:r>
              <a:rPr sz="2000" i="1" spc="-114" dirty="0">
                <a:solidFill>
                  <a:srgbClr val="4217E0"/>
                </a:solidFill>
                <a:latin typeface="Times New Roman"/>
                <a:cs typeface="Times New Roman"/>
              </a:rPr>
              <a:t> </a:t>
            </a:r>
            <a:r>
              <a:rPr sz="2000" i="1" spc="5" dirty="0">
                <a:solidFill>
                  <a:srgbClr val="4217E0"/>
                </a:solidFill>
                <a:latin typeface="Times New Roman"/>
                <a:cs typeface="Times New Roman"/>
              </a:rPr>
              <a:t>1984)</a:t>
            </a:r>
            <a:endParaRPr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943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33600" y="2590800"/>
            <a:ext cx="3962400" cy="2590800"/>
          </a:xfrm>
          <a:custGeom>
            <a:avLst/>
            <a:gdLst/>
            <a:ahLst/>
            <a:cxnLst/>
            <a:rect l="l" t="t" r="r" b="b"/>
            <a:pathLst>
              <a:path w="3962400" h="2590800">
                <a:moveTo>
                  <a:pt x="1981200" y="0"/>
                </a:moveTo>
                <a:lnTo>
                  <a:pt x="0" y="2590800"/>
                </a:lnTo>
                <a:lnTo>
                  <a:pt x="3962400" y="2590800"/>
                </a:lnTo>
                <a:lnTo>
                  <a:pt x="1981200" y="0"/>
                </a:lnTo>
                <a:close/>
              </a:path>
            </a:pathLst>
          </a:custGeom>
          <a:solidFill>
            <a:srgbClr val="F5C6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33600" y="2590800"/>
            <a:ext cx="3962400" cy="2590800"/>
          </a:xfrm>
          <a:custGeom>
            <a:avLst/>
            <a:gdLst/>
            <a:ahLst/>
            <a:cxnLst/>
            <a:rect l="l" t="t" r="r" b="b"/>
            <a:pathLst>
              <a:path w="3962400" h="2590800">
                <a:moveTo>
                  <a:pt x="0" y="2590800"/>
                </a:moveTo>
                <a:lnTo>
                  <a:pt x="1981200" y="0"/>
                </a:lnTo>
                <a:lnTo>
                  <a:pt x="3962400" y="2590800"/>
                </a:lnTo>
                <a:lnTo>
                  <a:pt x="0" y="2590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35049" y="4511420"/>
            <a:ext cx="5882640" cy="1452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70685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latin typeface="Times New Roman"/>
                <a:cs typeface="Times New Roman"/>
              </a:rPr>
              <a:t>Operational</a:t>
            </a:r>
            <a:r>
              <a:rPr sz="2400" i="1" spc="-2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M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6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b="1" i="1" dirty="0">
                <a:latin typeface="Times New Roman"/>
                <a:cs typeface="Times New Roman"/>
              </a:rPr>
              <a:t>Strategic Management </a:t>
            </a:r>
            <a:r>
              <a:rPr sz="2400" b="1" spc="-5" dirty="0">
                <a:latin typeface="Times New Roman"/>
                <a:cs typeface="Times New Roman"/>
              </a:rPr>
              <a:t>dan </a:t>
            </a:r>
            <a:r>
              <a:rPr sz="2400" b="1" i="1" dirty="0">
                <a:latin typeface="Times New Roman"/>
                <a:cs typeface="Times New Roman"/>
              </a:rPr>
              <a:t>Strategic</a:t>
            </a:r>
            <a:r>
              <a:rPr sz="2400" b="1" i="1" spc="-85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Planning</a:t>
            </a:r>
            <a:endParaRPr sz="240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  <a:spcBef>
                <a:spcPts val="15"/>
              </a:spcBef>
            </a:pPr>
            <a:r>
              <a:rPr sz="2000" dirty="0">
                <a:solidFill>
                  <a:srgbClr val="4217E0"/>
                </a:solidFill>
                <a:latin typeface="Times New Roman"/>
                <a:cs typeface="Times New Roman"/>
              </a:rPr>
              <a:t>(G.A.Steiner</a:t>
            </a:r>
            <a:r>
              <a:rPr sz="2000" spc="-45" dirty="0">
                <a:solidFill>
                  <a:srgbClr val="4217E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4217E0"/>
                </a:solidFill>
                <a:latin typeface="Times New Roman"/>
                <a:cs typeface="Times New Roman"/>
              </a:rPr>
              <a:t>1997)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0" y="4038600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736975" y="3375736"/>
            <a:ext cx="8032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75" dirty="0">
                <a:latin typeface="Times New Roman"/>
                <a:cs typeface="Times New Roman"/>
              </a:rPr>
              <a:t>Top</a:t>
            </a:r>
            <a:r>
              <a:rPr sz="2400" i="1" spc="-8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23228" y="2234311"/>
            <a:ext cx="2367915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2870" marR="6985" indent="-102870" algn="just">
              <a:lnSpc>
                <a:spcPct val="100000"/>
              </a:lnSpc>
              <a:spcBef>
                <a:spcPts val="105"/>
              </a:spcBef>
              <a:buSzPct val="95000"/>
              <a:buFont typeface="Times New Roman"/>
              <a:buChar char="•"/>
              <a:tabLst>
                <a:tab pos="102870" algn="l"/>
              </a:tabLst>
            </a:pPr>
            <a:r>
              <a:rPr sz="2000" i="1" dirty="0">
                <a:solidFill>
                  <a:srgbClr val="4217E0"/>
                </a:solidFill>
                <a:latin typeface="Times New Roman"/>
                <a:cs typeface="Times New Roman"/>
              </a:rPr>
              <a:t>Strategic</a:t>
            </a:r>
            <a:r>
              <a:rPr sz="2000" i="1" spc="-100" dirty="0">
                <a:solidFill>
                  <a:srgbClr val="4217E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4217E0"/>
                </a:solidFill>
                <a:latin typeface="Times New Roman"/>
                <a:cs typeface="Times New Roman"/>
              </a:rPr>
              <a:t>Manajement 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Guide, direct,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batasan  untuk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OM</a:t>
            </a:r>
            <a:endParaRPr sz="2000">
              <a:latin typeface="Times New Roman"/>
              <a:cs typeface="Times New Roman"/>
            </a:endParaRPr>
          </a:p>
          <a:p>
            <a:pPr marL="102870" marR="5080" indent="-102870">
              <a:lnSpc>
                <a:spcPct val="100000"/>
              </a:lnSpc>
              <a:buSzPct val="95000"/>
              <a:buFont typeface="Times New Roman"/>
              <a:buChar char="•"/>
              <a:tabLst>
                <a:tab pos="102870" algn="l"/>
              </a:tabLst>
            </a:pPr>
            <a:r>
              <a:rPr sz="2000" i="1" dirty="0">
                <a:solidFill>
                  <a:srgbClr val="4217E0"/>
                </a:solidFill>
                <a:latin typeface="Times New Roman"/>
                <a:cs typeface="Times New Roman"/>
              </a:rPr>
              <a:t>Strategic Planning 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Tulang </a:t>
            </a:r>
            <a:r>
              <a:rPr sz="2000" dirty="0">
                <a:latin typeface="Times New Roman"/>
                <a:cs typeface="Times New Roman"/>
              </a:rPr>
              <a:t>punggung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SM  Proses </a:t>
            </a:r>
            <a:r>
              <a:rPr sz="2000" spc="-5" dirty="0">
                <a:latin typeface="Times New Roman"/>
                <a:cs typeface="Times New Roman"/>
              </a:rPr>
              <a:t>utama </a:t>
            </a:r>
            <a:r>
              <a:rPr sz="2000" dirty="0">
                <a:latin typeface="Times New Roman"/>
                <a:cs typeface="Times New Roman"/>
              </a:rPr>
              <a:t>SM  Kosentrasi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strategi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444" y="1929130"/>
            <a:ext cx="2748280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2870" indent="-102870">
              <a:lnSpc>
                <a:spcPct val="100000"/>
              </a:lnSpc>
              <a:spcBef>
                <a:spcPts val="105"/>
              </a:spcBef>
              <a:buSzPct val="95000"/>
              <a:buFont typeface="Times New Roman"/>
              <a:buChar char="•"/>
              <a:tabLst>
                <a:tab pos="102870" algn="l"/>
              </a:tabLst>
            </a:pPr>
            <a:r>
              <a:rPr sz="2000" i="1" dirty="0">
                <a:solidFill>
                  <a:srgbClr val="F70700"/>
                </a:solidFill>
                <a:latin typeface="Times New Roman"/>
                <a:cs typeface="Times New Roman"/>
              </a:rPr>
              <a:t>Operational</a:t>
            </a:r>
            <a:r>
              <a:rPr sz="2000" i="1" spc="-80" dirty="0">
                <a:solidFill>
                  <a:srgbClr val="F7070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F70700"/>
                </a:solidFill>
                <a:latin typeface="Times New Roman"/>
                <a:cs typeface="Times New Roman"/>
              </a:rPr>
              <a:t>Management</a:t>
            </a:r>
            <a:endParaRPr sz="2000">
              <a:latin typeface="Times New Roman"/>
              <a:cs typeface="Times New Roman"/>
            </a:endParaRPr>
          </a:p>
          <a:p>
            <a:pPr marL="13906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Pelaksanaan</a:t>
            </a:r>
            <a:endParaRPr sz="2000">
              <a:latin typeface="Times New Roman"/>
              <a:cs typeface="Times New Roman"/>
            </a:endParaRPr>
          </a:p>
          <a:p>
            <a:pPr marL="102870" marR="401320" indent="-102870">
              <a:lnSpc>
                <a:spcPct val="100000"/>
              </a:lnSpc>
              <a:buSzPct val="95000"/>
              <a:buFont typeface="Times New Roman"/>
              <a:buChar char="•"/>
              <a:tabLst>
                <a:tab pos="102870" algn="l"/>
              </a:tabLst>
            </a:pPr>
            <a:r>
              <a:rPr sz="2000" i="1" dirty="0">
                <a:solidFill>
                  <a:srgbClr val="F70700"/>
                </a:solidFill>
                <a:latin typeface="Times New Roman"/>
                <a:cs typeface="Times New Roman"/>
              </a:rPr>
              <a:t>Operational</a:t>
            </a:r>
            <a:r>
              <a:rPr sz="2000" i="1" spc="-105" dirty="0">
                <a:solidFill>
                  <a:srgbClr val="F7070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F70700"/>
                </a:solidFill>
                <a:latin typeface="Times New Roman"/>
                <a:cs typeface="Times New Roman"/>
              </a:rPr>
              <a:t>Planning 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Kosentrasi  pelaksanaan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001517" y="618185"/>
            <a:ext cx="41287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Tingkat</a:t>
            </a:r>
            <a:r>
              <a:rPr spc="-75" dirty="0"/>
              <a:t> </a:t>
            </a:r>
            <a:r>
              <a:rPr spc="-5" dirty="0"/>
              <a:t>Manajemen</a:t>
            </a:r>
          </a:p>
        </p:txBody>
      </p:sp>
      <p:sp>
        <p:nvSpPr>
          <p:cNvPr id="11" name="object 11"/>
          <p:cNvSpPr/>
          <p:nvPr/>
        </p:nvSpPr>
        <p:spPr>
          <a:xfrm>
            <a:off x="4704207" y="2590800"/>
            <a:ext cx="1087120" cy="1087120"/>
          </a:xfrm>
          <a:custGeom>
            <a:avLst/>
            <a:gdLst/>
            <a:ahLst/>
            <a:cxnLst/>
            <a:rect l="l" t="t" r="r" b="b"/>
            <a:pathLst>
              <a:path w="1087120" h="1087120">
                <a:moveTo>
                  <a:pt x="161670" y="884936"/>
                </a:moveTo>
                <a:lnTo>
                  <a:pt x="0" y="1046607"/>
                </a:lnTo>
                <a:lnTo>
                  <a:pt x="40385" y="1086993"/>
                </a:lnTo>
                <a:lnTo>
                  <a:pt x="202056" y="925322"/>
                </a:lnTo>
                <a:lnTo>
                  <a:pt x="161670" y="884936"/>
                </a:lnTo>
                <a:close/>
              </a:path>
              <a:path w="1087120" h="1087120">
                <a:moveTo>
                  <a:pt x="444500" y="602107"/>
                </a:moveTo>
                <a:lnTo>
                  <a:pt x="282828" y="763777"/>
                </a:lnTo>
                <a:lnTo>
                  <a:pt x="323214" y="804163"/>
                </a:lnTo>
                <a:lnTo>
                  <a:pt x="484885" y="642492"/>
                </a:lnTo>
                <a:lnTo>
                  <a:pt x="444500" y="602107"/>
                </a:lnTo>
                <a:close/>
              </a:path>
              <a:path w="1087120" h="1087120">
                <a:moveTo>
                  <a:pt x="727328" y="319150"/>
                </a:moveTo>
                <a:lnTo>
                  <a:pt x="565784" y="480822"/>
                </a:lnTo>
                <a:lnTo>
                  <a:pt x="606170" y="521208"/>
                </a:lnTo>
                <a:lnTo>
                  <a:pt x="767841" y="359663"/>
                </a:lnTo>
                <a:lnTo>
                  <a:pt x="727328" y="319150"/>
                </a:lnTo>
                <a:close/>
              </a:path>
              <a:path w="1087120" h="1087120">
                <a:moveTo>
                  <a:pt x="945525" y="100975"/>
                </a:moveTo>
                <a:lnTo>
                  <a:pt x="848613" y="197992"/>
                </a:lnTo>
                <a:lnTo>
                  <a:pt x="889000" y="238378"/>
                </a:lnTo>
                <a:lnTo>
                  <a:pt x="986017" y="141467"/>
                </a:lnTo>
                <a:lnTo>
                  <a:pt x="945525" y="100975"/>
                </a:lnTo>
                <a:close/>
              </a:path>
              <a:path w="1087120" h="1087120">
                <a:moveTo>
                  <a:pt x="1060087" y="80772"/>
                </a:moveTo>
                <a:lnTo>
                  <a:pt x="965707" y="80772"/>
                </a:lnTo>
                <a:lnTo>
                  <a:pt x="1006220" y="121285"/>
                </a:lnTo>
                <a:lnTo>
                  <a:pt x="986017" y="141467"/>
                </a:lnTo>
                <a:lnTo>
                  <a:pt x="1026413" y="181863"/>
                </a:lnTo>
                <a:lnTo>
                  <a:pt x="1060087" y="80772"/>
                </a:lnTo>
                <a:close/>
              </a:path>
              <a:path w="1087120" h="1087120">
                <a:moveTo>
                  <a:pt x="965707" y="80772"/>
                </a:moveTo>
                <a:lnTo>
                  <a:pt x="945525" y="100975"/>
                </a:lnTo>
                <a:lnTo>
                  <a:pt x="986017" y="141467"/>
                </a:lnTo>
                <a:lnTo>
                  <a:pt x="1006220" y="121285"/>
                </a:lnTo>
                <a:lnTo>
                  <a:pt x="965707" y="80772"/>
                </a:lnTo>
                <a:close/>
              </a:path>
              <a:path w="1087120" h="1087120">
                <a:moveTo>
                  <a:pt x="1086992" y="0"/>
                </a:moveTo>
                <a:lnTo>
                  <a:pt x="905128" y="60578"/>
                </a:lnTo>
                <a:lnTo>
                  <a:pt x="945525" y="100975"/>
                </a:lnTo>
                <a:lnTo>
                  <a:pt x="965707" y="80772"/>
                </a:lnTo>
                <a:lnTo>
                  <a:pt x="1060087" y="80772"/>
                </a:lnTo>
                <a:lnTo>
                  <a:pt x="10869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33600" y="3657600"/>
            <a:ext cx="858519" cy="858519"/>
          </a:xfrm>
          <a:custGeom>
            <a:avLst/>
            <a:gdLst/>
            <a:ahLst/>
            <a:cxnLst/>
            <a:rect l="l" t="t" r="r" b="b"/>
            <a:pathLst>
              <a:path w="858519" h="858520">
                <a:moveTo>
                  <a:pt x="696722" y="656336"/>
                </a:moveTo>
                <a:lnTo>
                  <a:pt x="656336" y="696722"/>
                </a:lnTo>
                <a:lnTo>
                  <a:pt x="818007" y="858393"/>
                </a:lnTo>
                <a:lnTo>
                  <a:pt x="858393" y="818007"/>
                </a:lnTo>
                <a:lnTo>
                  <a:pt x="696722" y="656336"/>
                </a:lnTo>
                <a:close/>
              </a:path>
              <a:path w="858519" h="858520">
                <a:moveTo>
                  <a:pt x="413893" y="373506"/>
                </a:moveTo>
                <a:lnTo>
                  <a:pt x="373506" y="413893"/>
                </a:lnTo>
                <a:lnTo>
                  <a:pt x="535177" y="575563"/>
                </a:lnTo>
                <a:lnTo>
                  <a:pt x="575563" y="535177"/>
                </a:lnTo>
                <a:lnTo>
                  <a:pt x="413893" y="373506"/>
                </a:lnTo>
                <a:close/>
              </a:path>
              <a:path w="858519" h="858520">
                <a:moveTo>
                  <a:pt x="141473" y="100969"/>
                </a:moveTo>
                <a:lnTo>
                  <a:pt x="100969" y="141473"/>
                </a:lnTo>
                <a:lnTo>
                  <a:pt x="252222" y="292607"/>
                </a:lnTo>
                <a:lnTo>
                  <a:pt x="292607" y="252222"/>
                </a:lnTo>
                <a:lnTo>
                  <a:pt x="141473" y="100969"/>
                </a:lnTo>
                <a:close/>
              </a:path>
              <a:path w="858519" h="858520">
                <a:moveTo>
                  <a:pt x="0" y="0"/>
                </a:moveTo>
                <a:lnTo>
                  <a:pt x="60579" y="181863"/>
                </a:lnTo>
                <a:lnTo>
                  <a:pt x="100969" y="141473"/>
                </a:lnTo>
                <a:lnTo>
                  <a:pt x="90550" y="131063"/>
                </a:lnTo>
                <a:lnTo>
                  <a:pt x="131063" y="90550"/>
                </a:lnTo>
                <a:lnTo>
                  <a:pt x="151892" y="90550"/>
                </a:lnTo>
                <a:lnTo>
                  <a:pt x="181863" y="60579"/>
                </a:lnTo>
                <a:lnTo>
                  <a:pt x="0" y="0"/>
                </a:lnTo>
                <a:close/>
              </a:path>
              <a:path w="858519" h="858520">
                <a:moveTo>
                  <a:pt x="131063" y="90550"/>
                </a:moveTo>
                <a:lnTo>
                  <a:pt x="90550" y="131063"/>
                </a:lnTo>
                <a:lnTo>
                  <a:pt x="100969" y="141473"/>
                </a:lnTo>
                <a:lnTo>
                  <a:pt x="141473" y="100969"/>
                </a:lnTo>
                <a:lnTo>
                  <a:pt x="131063" y="90550"/>
                </a:lnTo>
                <a:close/>
              </a:path>
              <a:path w="858519" h="858520">
                <a:moveTo>
                  <a:pt x="151892" y="90550"/>
                </a:moveTo>
                <a:lnTo>
                  <a:pt x="131063" y="90550"/>
                </a:lnTo>
                <a:lnTo>
                  <a:pt x="141473" y="100969"/>
                </a:lnTo>
                <a:lnTo>
                  <a:pt x="151892" y="905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5486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3904" y="404664"/>
            <a:ext cx="5328591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Fase</a:t>
            </a:r>
            <a:r>
              <a:rPr sz="4400" spc="-75" dirty="0"/>
              <a:t> </a:t>
            </a:r>
            <a:r>
              <a:rPr sz="4400" dirty="0"/>
              <a:t>manajemen</a:t>
            </a:r>
          </a:p>
        </p:txBody>
      </p:sp>
      <p:sp>
        <p:nvSpPr>
          <p:cNvPr id="4" name="object 4"/>
          <p:cNvSpPr/>
          <p:nvPr/>
        </p:nvSpPr>
        <p:spPr>
          <a:xfrm>
            <a:off x="3048000" y="1828800"/>
            <a:ext cx="1752600" cy="1524000"/>
          </a:xfrm>
          <a:custGeom>
            <a:avLst/>
            <a:gdLst/>
            <a:ahLst/>
            <a:cxnLst/>
            <a:rect l="l" t="t" r="r" b="b"/>
            <a:pathLst>
              <a:path w="1752600" h="1524000">
                <a:moveTo>
                  <a:pt x="1371600" y="0"/>
                </a:moveTo>
                <a:lnTo>
                  <a:pt x="1371600" y="178180"/>
                </a:lnTo>
                <a:lnTo>
                  <a:pt x="666750" y="178180"/>
                </a:lnTo>
                <a:lnTo>
                  <a:pt x="619140" y="179855"/>
                </a:lnTo>
                <a:lnTo>
                  <a:pt x="572434" y="184803"/>
                </a:lnTo>
                <a:lnTo>
                  <a:pt x="526742" y="192912"/>
                </a:lnTo>
                <a:lnTo>
                  <a:pt x="482179" y="204068"/>
                </a:lnTo>
                <a:lnTo>
                  <a:pt x="438856" y="218159"/>
                </a:lnTo>
                <a:lnTo>
                  <a:pt x="396888" y="235073"/>
                </a:lnTo>
                <a:lnTo>
                  <a:pt x="356386" y="254695"/>
                </a:lnTo>
                <a:lnTo>
                  <a:pt x="317465" y="276913"/>
                </a:lnTo>
                <a:lnTo>
                  <a:pt x="280236" y="301614"/>
                </a:lnTo>
                <a:lnTo>
                  <a:pt x="244812" y="328686"/>
                </a:lnTo>
                <a:lnTo>
                  <a:pt x="211307" y="358015"/>
                </a:lnTo>
                <a:lnTo>
                  <a:pt x="179834" y="389488"/>
                </a:lnTo>
                <a:lnTo>
                  <a:pt x="150505" y="422993"/>
                </a:lnTo>
                <a:lnTo>
                  <a:pt x="123433" y="458417"/>
                </a:lnTo>
                <a:lnTo>
                  <a:pt x="98732" y="495646"/>
                </a:lnTo>
                <a:lnTo>
                  <a:pt x="76514" y="534567"/>
                </a:lnTo>
                <a:lnTo>
                  <a:pt x="56892" y="575069"/>
                </a:lnTo>
                <a:lnTo>
                  <a:pt x="39978" y="617037"/>
                </a:lnTo>
                <a:lnTo>
                  <a:pt x="25887" y="660360"/>
                </a:lnTo>
                <a:lnTo>
                  <a:pt x="14731" y="704923"/>
                </a:lnTo>
                <a:lnTo>
                  <a:pt x="6622" y="750615"/>
                </a:lnTo>
                <a:lnTo>
                  <a:pt x="1674" y="797321"/>
                </a:lnTo>
                <a:lnTo>
                  <a:pt x="0" y="844930"/>
                </a:lnTo>
                <a:lnTo>
                  <a:pt x="0" y="1524000"/>
                </a:lnTo>
                <a:lnTo>
                  <a:pt x="381000" y="1524000"/>
                </a:lnTo>
                <a:lnTo>
                  <a:pt x="381000" y="844930"/>
                </a:lnTo>
                <a:lnTo>
                  <a:pt x="384738" y="798600"/>
                </a:lnTo>
                <a:lnTo>
                  <a:pt x="395563" y="754643"/>
                </a:lnTo>
                <a:lnTo>
                  <a:pt x="412886" y="713648"/>
                </a:lnTo>
                <a:lnTo>
                  <a:pt x="436120" y="676205"/>
                </a:lnTo>
                <a:lnTo>
                  <a:pt x="464677" y="642905"/>
                </a:lnTo>
                <a:lnTo>
                  <a:pt x="497970" y="614337"/>
                </a:lnTo>
                <a:lnTo>
                  <a:pt x="535411" y="591091"/>
                </a:lnTo>
                <a:lnTo>
                  <a:pt x="576413" y="573756"/>
                </a:lnTo>
                <a:lnTo>
                  <a:pt x="620388" y="562923"/>
                </a:lnTo>
                <a:lnTo>
                  <a:pt x="666750" y="559180"/>
                </a:lnTo>
                <a:lnTo>
                  <a:pt x="1555802" y="559180"/>
                </a:lnTo>
                <a:lnTo>
                  <a:pt x="1752600" y="368680"/>
                </a:lnTo>
                <a:lnTo>
                  <a:pt x="1371600" y="0"/>
                </a:lnTo>
                <a:close/>
              </a:path>
              <a:path w="1752600" h="1524000">
                <a:moveTo>
                  <a:pt x="1555802" y="559180"/>
                </a:moveTo>
                <a:lnTo>
                  <a:pt x="1371600" y="559180"/>
                </a:lnTo>
                <a:lnTo>
                  <a:pt x="1371600" y="737488"/>
                </a:lnTo>
                <a:lnTo>
                  <a:pt x="1555802" y="55918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1828800"/>
            <a:ext cx="1752600" cy="1524000"/>
          </a:xfrm>
          <a:custGeom>
            <a:avLst/>
            <a:gdLst/>
            <a:ahLst/>
            <a:cxnLst/>
            <a:rect l="l" t="t" r="r" b="b"/>
            <a:pathLst>
              <a:path w="1752600" h="1524000">
                <a:moveTo>
                  <a:pt x="0" y="1524000"/>
                </a:moveTo>
                <a:lnTo>
                  <a:pt x="0" y="844930"/>
                </a:lnTo>
                <a:lnTo>
                  <a:pt x="1674" y="797321"/>
                </a:lnTo>
                <a:lnTo>
                  <a:pt x="6622" y="750615"/>
                </a:lnTo>
                <a:lnTo>
                  <a:pt x="14731" y="704923"/>
                </a:lnTo>
                <a:lnTo>
                  <a:pt x="25887" y="660360"/>
                </a:lnTo>
                <a:lnTo>
                  <a:pt x="39978" y="617037"/>
                </a:lnTo>
                <a:lnTo>
                  <a:pt x="56892" y="575069"/>
                </a:lnTo>
                <a:lnTo>
                  <a:pt x="76514" y="534567"/>
                </a:lnTo>
                <a:lnTo>
                  <a:pt x="98732" y="495646"/>
                </a:lnTo>
                <a:lnTo>
                  <a:pt x="123433" y="458417"/>
                </a:lnTo>
                <a:lnTo>
                  <a:pt x="150505" y="422993"/>
                </a:lnTo>
                <a:lnTo>
                  <a:pt x="179834" y="389488"/>
                </a:lnTo>
                <a:lnTo>
                  <a:pt x="211307" y="358015"/>
                </a:lnTo>
                <a:lnTo>
                  <a:pt x="244812" y="328686"/>
                </a:lnTo>
                <a:lnTo>
                  <a:pt x="280236" y="301614"/>
                </a:lnTo>
                <a:lnTo>
                  <a:pt x="317465" y="276913"/>
                </a:lnTo>
                <a:lnTo>
                  <a:pt x="356386" y="254695"/>
                </a:lnTo>
                <a:lnTo>
                  <a:pt x="396888" y="235073"/>
                </a:lnTo>
                <a:lnTo>
                  <a:pt x="438856" y="218159"/>
                </a:lnTo>
                <a:lnTo>
                  <a:pt x="482179" y="204068"/>
                </a:lnTo>
                <a:lnTo>
                  <a:pt x="526742" y="192912"/>
                </a:lnTo>
                <a:lnTo>
                  <a:pt x="572434" y="184803"/>
                </a:lnTo>
                <a:lnTo>
                  <a:pt x="619140" y="179855"/>
                </a:lnTo>
                <a:lnTo>
                  <a:pt x="666750" y="178180"/>
                </a:lnTo>
                <a:lnTo>
                  <a:pt x="1371600" y="178180"/>
                </a:lnTo>
                <a:lnTo>
                  <a:pt x="1371600" y="0"/>
                </a:lnTo>
                <a:lnTo>
                  <a:pt x="1752600" y="368680"/>
                </a:lnTo>
                <a:lnTo>
                  <a:pt x="1371600" y="737488"/>
                </a:lnTo>
                <a:lnTo>
                  <a:pt x="1371600" y="559180"/>
                </a:lnTo>
                <a:lnTo>
                  <a:pt x="666750" y="559180"/>
                </a:lnTo>
                <a:lnTo>
                  <a:pt x="620388" y="562923"/>
                </a:lnTo>
                <a:lnTo>
                  <a:pt x="576413" y="573756"/>
                </a:lnTo>
                <a:lnTo>
                  <a:pt x="535411" y="591091"/>
                </a:lnTo>
                <a:lnTo>
                  <a:pt x="497970" y="614337"/>
                </a:lnTo>
                <a:lnTo>
                  <a:pt x="464677" y="642905"/>
                </a:lnTo>
                <a:lnTo>
                  <a:pt x="436120" y="676205"/>
                </a:lnTo>
                <a:lnTo>
                  <a:pt x="412886" y="713648"/>
                </a:lnTo>
                <a:lnTo>
                  <a:pt x="395563" y="754643"/>
                </a:lnTo>
                <a:lnTo>
                  <a:pt x="384738" y="798600"/>
                </a:lnTo>
                <a:lnTo>
                  <a:pt x="381000" y="844930"/>
                </a:lnTo>
                <a:lnTo>
                  <a:pt x="381000" y="1524000"/>
                </a:lnTo>
                <a:lnTo>
                  <a:pt x="0" y="1524000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29200" y="1981200"/>
            <a:ext cx="1828800" cy="1676400"/>
          </a:xfrm>
          <a:custGeom>
            <a:avLst/>
            <a:gdLst/>
            <a:ahLst/>
            <a:cxnLst/>
            <a:rect l="l" t="t" r="r" b="b"/>
            <a:pathLst>
              <a:path w="1828800" h="1676400">
                <a:moveTo>
                  <a:pt x="1828800" y="1257300"/>
                </a:moveTo>
                <a:lnTo>
                  <a:pt x="1000251" y="1257300"/>
                </a:lnTo>
                <a:lnTo>
                  <a:pt x="1414526" y="1676400"/>
                </a:lnTo>
                <a:lnTo>
                  <a:pt x="1828800" y="1257300"/>
                </a:lnTo>
                <a:close/>
              </a:path>
              <a:path w="1828800" h="1676400">
                <a:moveTo>
                  <a:pt x="871601" y="0"/>
                </a:moveTo>
                <a:lnTo>
                  <a:pt x="0" y="0"/>
                </a:lnTo>
                <a:lnTo>
                  <a:pt x="0" y="381000"/>
                </a:lnTo>
                <a:lnTo>
                  <a:pt x="871601" y="381000"/>
                </a:lnTo>
                <a:lnTo>
                  <a:pt x="919407" y="384216"/>
                </a:lnTo>
                <a:lnTo>
                  <a:pt x="965263" y="393585"/>
                </a:lnTo>
                <a:lnTo>
                  <a:pt x="1008749" y="408687"/>
                </a:lnTo>
                <a:lnTo>
                  <a:pt x="1049443" y="429104"/>
                </a:lnTo>
                <a:lnTo>
                  <a:pt x="1086925" y="454416"/>
                </a:lnTo>
                <a:lnTo>
                  <a:pt x="1120775" y="484203"/>
                </a:lnTo>
                <a:lnTo>
                  <a:pt x="1150571" y="518046"/>
                </a:lnTo>
                <a:lnTo>
                  <a:pt x="1175893" y="555526"/>
                </a:lnTo>
                <a:lnTo>
                  <a:pt x="1196320" y="596223"/>
                </a:lnTo>
                <a:lnTo>
                  <a:pt x="1211431" y="639718"/>
                </a:lnTo>
                <a:lnTo>
                  <a:pt x="1220807" y="685592"/>
                </a:lnTo>
                <a:lnTo>
                  <a:pt x="1224026" y="733425"/>
                </a:lnTo>
                <a:lnTo>
                  <a:pt x="1224026" y="1257300"/>
                </a:lnTo>
                <a:lnTo>
                  <a:pt x="1605026" y="1257300"/>
                </a:lnTo>
                <a:lnTo>
                  <a:pt x="1605026" y="733425"/>
                </a:lnTo>
                <a:lnTo>
                  <a:pt x="1603465" y="685208"/>
                </a:lnTo>
                <a:lnTo>
                  <a:pt x="1598849" y="637823"/>
                </a:lnTo>
                <a:lnTo>
                  <a:pt x="1591273" y="591367"/>
                </a:lnTo>
                <a:lnTo>
                  <a:pt x="1580834" y="545936"/>
                </a:lnTo>
                <a:lnTo>
                  <a:pt x="1567630" y="501627"/>
                </a:lnTo>
                <a:lnTo>
                  <a:pt x="1551756" y="458537"/>
                </a:lnTo>
                <a:lnTo>
                  <a:pt x="1533309" y="416762"/>
                </a:lnTo>
                <a:lnTo>
                  <a:pt x="1512387" y="376400"/>
                </a:lnTo>
                <a:lnTo>
                  <a:pt x="1489085" y="337546"/>
                </a:lnTo>
                <a:lnTo>
                  <a:pt x="1463501" y="300298"/>
                </a:lnTo>
                <a:lnTo>
                  <a:pt x="1435731" y="264752"/>
                </a:lnTo>
                <a:lnTo>
                  <a:pt x="1405872" y="231005"/>
                </a:lnTo>
                <a:lnTo>
                  <a:pt x="1374020" y="199153"/>
                </a:lnTo>
                <a:lnTo>
                  <a:pt x="1340273" y="169294"/>
                </a:lnTo>
                <a:lnTo>
                  <a:pt x="1304727" y="141524"/>
                </a:lnTo>
                <a:lnTo>
                  <a:pt x="1267479" y="115940"/>
                </a:lnTo>
                <a:lnTo>
                  <a:pt x="1228625" y="92638"/>
                </a:lnTo>
                <a:lnTo>
                  <a:pt x="1188263" y="71716"/>
                </a:lnTo>
                <a:lnTo>
                  <a:pt x="1146488" y="53269"/>
                </a:lnTo>
                <a:lnTo>
                  <a:pt x="1103398" y="37395"/>
                </a:lnTo>
                <a:lnTo>
                  <a:pt x="1059089" y="24191"/>
                </a:lnTo>
                <a:lnTo>
                  <a:pt x="1013658" y="13752"/>
                </a:lnTo>
                <a:lnTo>
                  <a:pt x="967202" y="6176"/>
                </a:lnTo>
                <a:lnTo>
                  <a:pt x="919817" y="1560"/>
                </a:lnTo>
                <a:lnTo>
                  <a:pt x="871601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9200" y="1981200"/>
            <a:ext cx="1828800" cy="1676400"/>
          </a:xfrm>
          <a:custGeom>
            <a:avLst/>
            <a:gdLst/>
            <a:ahLst/>
            <a:cxnLst/>
            <a:rect l="l" t="t" r="r" b="b"/>
            <a:pathLst>
              <a:path w="1828800" h="1676400">
                <a:moveTo>
                  <a:pt x="0" y="0"/>
                </a:moveTo>
                <a:lnTo>
                  <a:pt x="871601" y="0"/>
                </a:lnTo>
                <a:lnTo>
                  <a:pt x="919817" y="1560"/>
                </a:lnTo>
                <a:lnTo>
                  <a:pt x="967202" y="6176"/>
                </a:lnTo>
                <a:lnTo>
                  <a:pt x="1013658" y="13752"/>
                </a:lnTo>
                <a:lnTo>
                  <a:pt x="1059089" y="24191"/>
                </a:lnTo>
                <a:lnTo>
                  <a:pt x="1103398" y="37395"/>
                </a:lnTo>
                <a:lnTo>
                  <a:pt x="1146488" y="53269"/>
                </a:lnTo>
                <a:lnTo>
                  <a:pt x="1188263" y="71716"/>
                </a:lnTo>
                <a:lnTo>
                  <a:pt x="1228625" y="92638"/>
                </a:lnTo>
                <a:lnTo>
                  <a:pt x="1267479" y="115940"/>
                </a:lnTo>
                <a:lnTo>
                  <a:pt x="1304727" y="141524"/>
                </a:lnTo>
                <a:lnTo>
                  <a:pt x="1340273" y="169294"/>
                </a:lnTo>
                <a:lnTo>
                  <a:pt x="1374020" y="199153"/>
                </a:lnTo>
                <a:lnTo>
                  <a:pt x="1405872" y="231005"/>
                </a:lnTo>
                <a:lnTo>
                  <a:pt x="1435731" y="264752"/>
                </a:lnTo>
                <a:lnTo>
                  <a:pt x="1463501" y="300298"/>
                </a:lnTo>
                <a:lnTo>
                  <a:pt x="1489085" y="337546"/>
                </a:lnTo>
                <a:lnTo>
                  <a:pt x="1512387" y="376400"/>
                </a:lnTo>
                <a:lnTo>
                  <a:pt x="1533309" y="416762"/>
                </a:lnTo>
                <a:lnTo>
                  <a:pt x="1551756" y="458537"/>
                </a:lnTo>
                <a:lnTo>
                  <a:pt x="1567630" y="501627"/>
                </a:lnTo>
                <a:lnTo>
                  <a:pt x="1580834" y="545936"/>
                </a:lnTo>
                <a:lnTo>
                  <a:pt x="1591273" y="591367"/>
                </a:lnTo>
                <a:lnTo>
                  <a:pt x="1598849" y="637823"/>
                </a:lnTo>
                <a:lnTo>
                  <a:pt x="1603465" y="685208"/>
                </a:lnTo>
                <a:lnTo>
                  <a:pt x="1605026" y="733425"/>
                </a:lnTo>
                <a:lnTo>
                  <a:pt x="1605026" y="1257300"/>
                </a:lnTo>
                <a:lnTo>
                  <a:pt x="1828800" y="1257300"/>
                </a:lnTo>
                <a:lnTo>
                  <a:pt x="1414526" y="1676400"/>
                </a:lnTo>
                <a:lnTo>
                  <a:pt x="1000251" y="1257300"/>
                </a:lnTo>
                <a:lnTo>
                  <a:pt x="1224026" y="1257300"/>
                </a:lnTo>
                <a:lnTo>
                  <a:pt x="1224026" y="733425"/>
                </a:lnTo>
                <a:lnTo>
                  <a:pt x="1220807" y="685592"/>
                </a:lnTo>
                <a:lnTo>
                  <a:pt x="1211431" y="639718"/>
                </a:lnTo>
                <a:lnTo>
                  <a:pt x="1196320" y="596223"/>
                </a:lnTo>
                <a:lnTo>
                  <a:pt x="1175893" y="555526"/>
                </a:lnTo>
                <a:lnTo>
                  <a:pt x="1150571" y="518046"/>
                </a:lnTo>
                <a:lnTo>
                  <a:pt x="1120775" y="484203"/>
                </a:lnTo>
                <a:lnTo>
                  <a:pt x="1086925" y="454416"/>
                </a:lnTo>
                <a:lnTo>
                  <a:pt x="1049443" y="429104"/>
                </a:lnTo>
                <a:lnTo>
                  <a:pt x="1008749" y="408687"/>
                </a:lnTo>
                <a:lnTo>
                  <a:pt x="965263" y="393585"/>
                </a:lnTo>
                <a:lnTo>
                  <a:pt x="919407" y="384216"/>
                </a:lnTo>
                <a:lnTo>
                  <a:pt x="871601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00600" y="3733800"/>
            <a:ext cx="1905000" cy="1447800"/>
          </a:xfrm>
          <a:custGeom>
            <a:avLst/>
            <a:gdLst/>
            <a:ahLst/>
            <a:cxnLst/>
            <a:rect l="l" t="t" r="r" b="b"/>
            <a:pathLst>
              <a:path w="1905000" h="1447800">
                <a:moveTo>
                  <a:pt x="361950" y="723900"/>
                </a:moveTo>
                <a:lnTo>
                  <a:pt x="0" y="1085850"/>
                </a:lnTo>
                <a:lnTo>
                  <a:pt x="361950" y="1447800"/>
                </a:lnTo>
                <a:lnTo>
                  <a:pt x="361950" y="1266825"/>
                </a:lnTo>
                <a:lnTo>
                  <a:pt x="1349502" y="1266825"/>
                </a:lnTo>
                <a:lnTo>
                  <a:pt x="1397438" y="1264786"/>
                </a:lnTo>
                <a:lnTo>
                  <a:pt x="1444240" y="1258781"/>
                </a:lnTo>
                <a:lnTo>
                  <a:pt x="1489743" y="1248976"/>
                </a:lnTo>
                <a:lnTo>
                  <a:pt x="1533779" y="1235538"/>
                </a:lnTo>
                <a:lnTo>
                  <a:pt x="1576181" y="1218634"/>
                </a:lnTo>
                <a:lnTo>
                  <a:pt x="1616784" y="1198430"/>
                </a:lnTo>
                <a:lnTo>
                  <a:pt x="1655420" y="1175094"/>
                </a:lnTo>
                <a:lnTo>
                  <a:pt x="1691923" y="1148790"/>
                </a:lnTo>
                <a:lnTo>
                  <a:pt x="1726126" y="1119687"/>
                </a:lnTo>
                <a:lnTo>
                  <a:pt x="1757862" y="1087951"/>
                </a:lnTo>
                <a:lnTo>
                  <a:pt x="1786965" y="1053748"/>
                </a:lnTo>
                <a:lnTo>
                  <a:pt x="1813269" y="1017245"/>
                </a:lnTo>
                <a:lnTo>
                  <a:pt x="1836605" y="978609"/>
                </a:lnTo>
                <a:lnTo>
                  <a:pt x="1856809" y="938006"/>
                </a:lnTo>
                <a:lnTo>
                  <a:pt x="1870017" y="904875"/>
                </a:lnTo>
                <a:lnTo>
                  <a:pt x="361950" y="904875"/>
                </a:lnTo>
                <a:lnTo>
                  <a:pt x="361950" y="723900"/>
                </a:lnTo>
                <a:close/>
              </a:path>
              <a:path w="1905000" h="1447800">
                <a:moveTo>
                  <a:pt x="1905000" y="0"/>
                </a:moveTo>
                <a:lnTo>
                  <a:pt x="1543050" y="0"/>
                </a:lnTo>
                <a:lnTo>
                  <a:pt x="1543050" y="711326"/>
                </a:lnTo>
                <a:lnTo>
                  <a:pt x="1537940" y="755718"/>
                </a:lnTo>
                <a:lnTo>
                  <a:pt x="1523384" y="796462"/>
                </a:lnTo>
                <a:lnTo>
                  <a:pt x="1500542" y="832398"/>
                </a:lnTo>
                <a:lnTo>
                  <a:pt x="1470573" y="862367"/>
                </a:lnTo>
                <a:lnTo>
                  <a:pt x="1434637" y="885209"/>
                </a:lnTo>
                <a:lnTo>
                  <a:pt x="1393893" y="899765"/>
                </a:lnTo>
                <a:lnTo>
                  <a:pt x="1349502" y="904875"/>
                </a:lnTo>
                <a:lnTo>
                  <a:pt x="1870017" y="904875"/>
                </a:lnTo>
                <a:lnTo>
                  <a:pt x="1887151" y="851568"/>
                </a:lnTo>
                <a:lnTo>
                  <a:pt x="1896956" y="806065"/>
                </a:lnTo>
                <a:lnTo>
                  <a:pt x="1902961" y="759263"/>
                </a:lnTo>
                <a:lnTo>
                  <a:pt x="1905000" y="711326"/>
                </a:lnTo>
                <a:lnTo>
                  <a:pt x="1905000" y="0"/>
                </a:lnTo>
                <a:close/>
              </a:path>
            </a:pathLst>
          </a:custGeom>
          <a:solidFill>
            <a:srgbClr val="F0AC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00600" y="3733800"/>
            <a:ext cx="1905000" cy="1447800"/>
          </a:xfrm>
          <a:custGeom>
            <a:avLst/>
            <a:gdLst/>
            <a:ahLst/>
            <a:cxnLst/>
            <a:rect l="l" t="t" r="r" b="b"/>
            <a:pathLst>
              <a:path w="1905000" h="1447800">
                <a:moveTo>
                  <a:pt x="1905000" y="0"/>
                </a:moveTo>
                <a:lnTo>
                  <a:pt x="1905000" y="711326"/>
                </a:lnTo>
                <a:lnTo>
                  <a:pt x="1902961" y="759263"/>
                </a:lnTo>
                <a:lnTo>
                  <a:pt x="1896956" y="806065"/>
                </a:lnTo>
                <a:lnTo>
                  <a:pt x="1887151" y="851568"/>
                </a:lnTo>
                <a:lnTo>
                  <a:pt x="1873713" y="895604"/>
                </a:lnTo>
                <a:lnTo>
                  <a:pt x="1856809" y="938006"/>
                </a:lnTo>
                <a:lnTo>
                  <a:pt x="1836605" y="978609"/>
                </a:lnTo>
                <a:lnTo>
                  <a:pt x="1813269" y="1017245"/>
                </a:lnTo>
                <a:lnTo>
                  <a:pt x="1786965" y="1053748"/>
                </a:lnTo>
                <a:lnTo>
                  <a:pt x="1757862" y="1087951"/>
                </a:lnTo>
                <a:lnTo>
                  <a:pt x="1726126" y="1119687"/>
                </a:lnTo>
                <a:lnTo>
                  <a:pt x="1691923" y="1148790"/>
                </a:lnTo>
                <a:lnTo>
                  <a:pt x="1655420" y="1175094"/>
                </a:lnTo>
                <a:lnTo>
                  <a:pt x="1616784" y="1198430"/>
                </a:lnTo>
                <a:lnTo>
                  <a:pt x="1576181" y="1218634"/>
                </a:lnTo>
                <a:lnTo>
                  <a:pt x="1533779" y="1235538"/>
                </a:lnTo>
                <a:lnTo>
                  <a:pt x="1489743" y="1248976"/>
                </a:lnTo>
                <a:lnTo>
                  <a:pt x="1444240" y="1258781"/>
                </a:lnTo>
                <a:lnTo>
                  <a:pt x="1397438" y="1264786"/>
                </a:lnTo>
                <a:lnTo>
                  <a:pt x="1349502" y="1266825"/>
                </a:lnTo>
                <a:lnTo>
                  <a:pt x="361950" y="1266825"/>
                </a:lnTo>
                <a:lnTo>
                  <a:pt x="361950" y="1447800"/>
                </a:lnTo>
                <a:lnTo>
                  <a:pt x="0" y="1085850"/>
                </a:lnTo>
                <a:lnTo>
                  <a:pt x="361950" y="723900"/>
                </a:lnTo>
                <a:lnTo>
                  <a:pt x="361950" y="904875"/>
                </a:lnTo>
                <a:lnTo>
                  <a:pt x="1349502" y="904875"/>
                </a:lnTo>
                <a:lnTo>
                  <a:pt x="1393893" y="899765"/>
                </a:lnTo>
                <a:lnTo>
                  <a:pt x="1434637" y="885209"/>
                </a:lnTo>
                <a:lnTo>
                  <a:pt x="1470573" y="862367"/>
                </a:lnTo>
                <a:lnTo>
                  <a:pt x="1500542" y="832398"/>
                </a:lnTo>
                <a:lnTo>
                  <a:pt x="1523384" y="796462"/>
                </a:lnTo>
                <a:lnTo>
                  <a:pt x="1537940" y="755718"/>
                </a:lnTo>
                <a:lnTo>
                  <a:pt x="1543050" y="711326"/>
                </a:lnTo>
                <a:lnTo>
                  <a:pt x="1543050" y="0"/>
                </a:lnTo>
                <a:lnTo>
                  <a:pt x="1905000" y="0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19400" y="3429000"/>
            <a:ext cx="1828800" cy="1600200"/>
          </a:xfrm>
          <a:custGeom>
            <a:avLst/>
            <a:gdLst/>
            <a:ahLst/>
            <a:cxnLst/>
            <a:rect l="l" t="t" r="r" b="b"/>
            <a:pathLst>
              <a:path w="1828800" h="1600200">
                <a:moveTo>
                  <a:pt x="600075" y="400050"/>
                </a:moveTo>
                <a:lnTo>
                  <a:pt x="200025" y="400050"/>
                </a:lnTo>
                <a:lnTo>
                  <a:pt x="200025" y="900049"/>
                </a:lnTo>
                <a:lnTo>
                  <a:pt x="201640" y="947989"/>
                </a:lnTo>
                <a:lnTo>
                  <a:pt x="206415" y="995062"/>
                </a:lnTo>
                <a:lnTo>
                  <a:pt x="214248" y="1041163"/>
                </a:lnTo>
                <a:lnTo>
                  <a:pt x="225032" y="1086188"/>
                </a:lnTo>
                <a:lnTo>
                  <a:pt x="238665" y="1130032"/>
                </a:lnTo>
                <a:lnTo>
                  <a:pt x="255041" y="1172592"/>
                </a:lnTo>
                <a:lnTo>
                  <a:pt x="274057" y="1213764"/>
                </a:lnTo>
                <a:lnTo>
                  <a:pt x="295608" y="1253442"/>
                </a:lnTo>
                <a:lnTo>
                  <a:pt x="319591" y="1291524"/>
                </a:lnTo>
                <a:lnTo>
                  <a:pt x="345900" y="1327904"/>
                </a:lnTo>
                <a:lnTo>
                  <a:pt x="374432" y="1362478"/>
                </a:lnTo>
                <a:lnTo>
                  <a:pt x="405082" y="1395142"/>
                </a:lnTo>
                <a:lnTo>
                  <a:pt x="437746" y="1425792"/>
                </a:lnTo>
                <a:lnTo>
                  <a:pt x="472320" y="1454324"/>
                </a:lnTo>
                <a:lnTo>
                  <a:pt x="508700" y="1480633"/>
                </a:lnTo>
                <a:lnTo>
                  <a:pt x="546782" y="1504616"/>
                </a:lnTo>
                <a:lnTo>
                  <a:pt x="586460" y="1526167"/>
                </a:lnTo>
                <a:lnTo>
                  <a:pt x="627632" y="1545183"/>
                </a:lnTo>
                <a:lnTo>
                  <a:pt x="670192" y="1561559"/>
                </a:lnTo>
                <a:lnTo>
                  <a:pt x="714036" y="1575192"/>
                </a:lnTo>
                <a:lnTo>
                  <a:pt x="759061" y="1585976"/>
                </a:lnTo>
                <a:lnTo>
                  <a:pt x="805162" y="1593809"/>
                </a:lnTo>
                <a:lnTo>
                  <a:pt x="852235" y="1598584"/>
                </a:lnTo>
                <a:lnTo>
                  <a:pt x="900176" y="1600200"/>
                </a:lnTo>
                <a:lnTo>
                  <a:pt x="1828800" y="1600200"/>
                </a:lnTo>
                <a:lnTo>
                  <a:pt x="1828800" y="1200150"/>
                </a:lnTo>
                <a:lnTo>
                  <a:pt x="900176" y="1200150"/>
                </a:lnTo>
                <a:lnTo>
                  <a:pt x="851499" y="1196222"/>
                </a:lnTo>
                <a:lnTo>
                  <a:pt x="805323" y="1184850"/>
                </a:lnTo>
                <a:lnTo>
                  <a:pt x="762265" y="1166652"/>
                </a:lnTo>
                <a:lnTo>
                  <a:pt x="722942" y="1142246"/>
                </a:lnTo>
                <a:lnTo>
                  <a:pt x="687974" y="1112250"/>
                </a:lnTo>
                <a:lnTo>
                  <a:pt x="657978" y="1077282"/>
                </a:lnTo>
                <a:lnTo>
                  <a:pt x="633572" y="1037959"/>
                </a:lnTo>
                <a:lnTo>
                  <a:pt x="615374" y="994901"/>
                </a:lnTo>
                <a:lnTo>
                  <a:pt x="604002" y="948725"/>
                </a:lnTo>
                <a:lnTo>
                  <a:pt x="600075" y="900049"/>
                </a:lnTo>
                <a:lnTo>
                  <a:pt x="600075" y="400050"/>
                </a:lnTo>
                <a:close/>
              </a:path>
              <a:path w="1828800" h="1600200">
                <a:moveTo>
                  <a:pt x="400050" y="0"/>
                </a:moveTo>
                <a:lnTo>
                  <a:pt x="0" y="400050"/>
                </a:lnTo>
                <a:lnTo>
                  <a:pt x="800100" y="400050"/>
                </a:lnTo>
                <a:lnTo>
                  <a:pt x="400050" y="0"/>
                </a:lnTo>
                <a:close/>
              </a:path>
            </a:pathLst>
          </a:custGeom>
          <a:solidFill>
            <a:srgbClr val="E10F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19400" y="3429000"/>
            <a:ext cx="1828800" cy="1600200"/>
          </a:xfrm>
          <a:custGeom>
            <a:avLst/>
            <a:gdLst/>
            <a:ahLst/>
            <a:cxnLst/>
            <a:rect l="l" t="t" r="r" b="b"/>
            <a:pathLst>
              <a:path w="1828800" h="1600200">
                <a:moveTo>
                  <a:pt x="1828800" y="1600200"/>
                </a:moveTo>
                <a:lnTo>
                  <a:pt x="900176" y="1600200"/>
                </a:lnTo>
                <a:lnTo>
                  <a:pt x="852235" y="1598584"/>
                </a:lnTo>
                <a:lnTo>
                  <a:pt x="805162" y="1593809"/>
                </a:lnTo>
                <a:lnTo>
                  <a:pt x="759061" y="1585976"/>
                </a:lnTo>
                <a:lnTo>
                  <a:pt x="714036" y="1575192"/>
                </a:lnTo>
                <a:lnTo>
                  <a:pt x="670192" y="1561559"/>
                </a:lnTo>
                <a:lnTo>
                  <a:pt x="627632" y="1545183"/>
                </a:lnTo>
                <a:lnTo>
                  <a:pt x="586460" y="1526167"/>
                </a:lnTo>
                <a:lnTo>
                  <a:pt x="546782" y="1504616"/>
                </a:lnTo>
                <a:lnTo>
                  <a:pt x="508700" y="1480633"/>
                </a:lnTo>
                <a:lnTo>
                  <a:pt x="472320" y="1454324"/>
                </a:lnTo>
                <a:lnTo>
                  <a:pt x="437746" y="1425792"/>
                </a:lnTo>
                <a:lnTo>
                  <a:pt x="405082" y="1395142"/>
                </a:lnTo>
                <a:lnTo>
                  <a:pt x="374432" y="1362478"/>
                </a:lnTo>
                <a:lnTo>
                  <a:pt x="345900" y="1327904"/>
                </a:lnTo>
                <a:lnTo>
                  <a:pt x="319591" y="1291524"/>
                </a:lnTo>
                <a:lnTo>
                  <a:pt x="295608" y="1253442"/>
                </a:lnTo>
                <a:lnTo>
                  <a:pt x="274057" y="1213764"/>
                </a:lnTo>
                <a:lnTo>
                  <a:pt x="255041" y="1172592"/>
                </a:lnTo>
                <a:lnTo>
                  <a:pt x="238665" y="1130032"/>
                </a:lnTo>
                <a:lnTo>
                  <a:pt x="225032" y="1086188"/>
                </a:lnTo>
                <a:lnTo>
                  <a:pt x="214248" y="1041163"/>
                </a:lnTo>
                <a:lnTo>
                  <a:pt x="206415" y="995062"/>
                </a:lnTo>
                <a:lnTo>
                  <a:pt x="201640" y="947989"/>
                </a:lnTo>
                <a:lnTo>
                  <a:pt x="200025" y="900049"/>
                </a:lnTo>
                <a:lnTo>
                  <a:pt x="200025" y="400050"/>
                </a:lnTo>
                <a:lnTo>
                  <a:pt x="0" y="400050"/>
                </a:lnTo>
                <a:lnTo>
                  <a:pt x="400050" y="0"/>
                </a:lnTo>
                <a:lnTo>
                  <a:pt x="800100" y="400050"/>
                </a:lnTo>
                <a:lnTo>
                  <a:pt x="600075" y="400050"/>
                </a:lnTo>
                <a:lnTo>
                  <a:pt x="600075" y="900049"/>
                </a:lnTo>
                <a:lnTo>
                  <a:pt x="604002" y="948725"/>
                </a:lnTo>
                <a:lnTo>
                  <a:pt x="615374" y="994901"/>
                </a:lnTo>
                <a:lnTo>
                  <a:pt x="633572" y="1037959"/>
                </a:lnTo>
                <a:lnTo>
                  <a:pt x="657978" y="1077282"/>
                </a:lnTo>
                <a:lnTo>
                  <a:pt x="687974" y="1112250"/>
                </a:lnTo>
                <a:lnTo>
                  <a:pt x="722942" y="1142246"/>
                </a:lnTo>
                <a:lnTo>
                  <a:pt x="762265" y="1166652"/>
                </a:lnTo>
                <a:lnTo>
                  <a:pt x="805323" y="1184850"/>
                </a:lnTo>
                <a:lnTo>
                  <a:pt x="851499" y="1196222"/>
                </a:lnTo>
                <a:lnTo>
                  <a:pt x="900176" y="1200150"/>
                </a:lnTo>
                <a:lnTo>
                  <a:pt x="1828800" y="1200150"/>
                </a:lnTo>
                <a:lnTo>
                  <a:pt x="1828800" y="1600200"/>
                </a:lnTo>
                <a:close/>
              </a:path>
            </a:pathLst>
          </a:custGeom>
          <a:ln w="25400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660775" y="2043506"/>
            <a:ext cx="52006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P</a:t>
            </a:r>
            <a:r>
              <a:rPr sz="2000" b="1" spc="-10" dirty="0">
                <a:latin typeface="Times New Roman"/>
                <a:cs typeface="Times New Roman"/>
              </a:rPr>
              <a:t>l</a:t>
            </a:r>
            <a:r>
              <a:rPr sz="2000" b="1" dirty="0">
                <a:latin typeface="Times New Roman"/>
                <a:cs typeface="Times New Roman"/>
              </a:rPr>
              <a:t>an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85028" y="2005406"/>
            <a:ext cx="33782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Do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83914" y="4672965"/>
            <a:ext cx="2096135" cy="1292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6379">
              <a:lnSpc>
                <a:spcPct val="100000"/>
              </a:lnSpc>
              <a:spcBef>
                <a:spcPts val="100"/>
              </a:spcBef>
              <a:tabLst>
                <a:tab pos="1389380" algn="l"/>
              </a:tabLst>
            </a:pPr>
            <a:r>
              <a:rPr sz="2000" b="1" dirty="0">
                <a:latin typeface="Times New Roman"/>
                <a:cs typeface="Times New Roman"/>
              </a:rPr>
              <a:t>Act	Check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600">
              <a:latin typeface="Times New Roman"/>
              <a:cs typeface="Times New Roman"/>
            </a:endParaRPr>
          </a:p>
          <a:p>
            <a:pPr marR="25400" algn="ctr">
              <a:lnSpc>
                <a:spcPct val="100000"/>
              </a:lnSpc>
            </a:pPr>
            <a:r>
              <a:rPr sz="2000" b="1" spc="-5" dirty="0">
                <a:latin typeface="Times New Roman"/>
                <a:cs typeface="Times New Roman"/>
              </a:rPr>
              <a:t>Proses</a:t>
            </a:r>
            <a:r>
              <a:rPr sz="2000" b="1" spc="-9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manajemen</a:t>
            </a:r>
            <a:endParaRPr sz="2000">
              <a:latin typeface="Times New Roman"/>
              <a:cs typeface="Times New Roman"/>
            </a:endParaRPr>
          </a:p>
          <a:p>
            <a:pPr marL="186055">
              <a:lnSpc>
                <a:spcPct val="100000"/>
              </a:lnSpc>
              <a:spcBef>
                <a:spcPts val="10"/>
              </a:spcBef>
            </a:pPr>
            <a:r>
              <a:rPr sz="1800" b="1" i="1" spc="-5" dirty="0">
                <a:solidFill>
                  <a:srgbClr val="0000FF"/>
                </a:solidFill>
                <a:latin typeface="Times New Roman"/>
                <a:cs typeface="Times New Roman"/>
              </a:rPr>
              <a:t>(PMI ,ANSI</a:t>
            </a:r>
            <a:r>
              <a:rPr sz="1800" b="1" i="1" spc="-2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solidFill>
                  <a:srgbClr val="0000FF"/>
                </a:solidFill>
                <a:latin typeface="Times New Roman"/>
                <a:cs typeface="Times New Roman"/>
              </a:rPr>
              <a:t>2004)</a:t>
            </a:r>
            <a:endParaRPr sz="1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7803183"/>
      </p:ext>
    </p:extLst>
  </p:cSld>
  <p:clrMapOvr>
    <a:masterClrMapping/>
  </p:clrMapOvr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TM01859866[[fn=Macro]]</Template>
  <TotalTime>25</TotalTime>
  <Words>433</Words>
  <Application>Microsoft Office PowerPoint</Application>
  <PresentationFormat>On-screen Show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Macro</vt:lpstr>
      <vt:lpstr>Pengantar Manajemen dan Audit Kesehatan Lingkungan</vt:lpstr>
      <vt:lpstr>Defenisi</vt:lpstr>
      <vt:lpstr>Defenisi Lain</vt:lpstr>
      <vt:lpstr>Manajemen Menurut Fungsi</vt:lpstr>
      <vt:lpstr>7 Fungsi Manajemen</vt:lpstr>
      <vt:lpstr>Lanjutan..</vt:lpstr>
      <vt:lpstr>4 Fungsi Manajemen</vt:lpstr>
      <vt:lpstr>Tingkat Manajemen</vt:lpstr>
      <vt:lpstr>Fase manajemen</vt:lpstr>
      <vt:lpstr>Strategi</vt:lpstr>
      <vt:lpstr>Pendekatan Lama</vt:lpstr>
      <vt:lpstr>Pendekatan Baru</vt:lpstr>
      <vt:lpstr>Defenisi dan Jenis Audit</vt:lpstr>
      <vt:lpstr>Prinsip Dasar Audit</vt:lpstr>
      <vt:lpstr>Penilaian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Manajemen dan Audit Kesehatan Lingkungan</dc:title>
  <dc:creator>HP PC</dc:creator>
  <cp:lastModifiedBy>HP PC</cp:lastModifiedBy>
  <cp:revision>3</cp:revision>
  <dcterms:created xsi:type="dcterms:W3CDTF">2018-03-14T18:31:24Z</dcterms:created>
  <dcterms:modified xsi:type="dcterms:W3CDTF">2018-03-14T18:57:13Z</dcterms:modified>
</cp:coreProperties>
</file>