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6EEE-F312-4A9A-8E04-F2C84C422F2A}" type="datetimeFigureOut">
              <a:rPr lang="id-ID" smtClean="0"/>
              <a:t>30/05/2018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FE97549-B21F-45AC-863F-796F5463A50F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6EEE-F312-4A9A-8E04-F2C84C422F2A}" type="datetimeFigureOut">
              <a:rPr lang="id-ID" smtClean="0"/>
              <a:t>30/05/2018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549-B21F-45AC-863F-796F5463A50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6EEE-F312-4A9A-8E04-F2C84C422F2A}" type="datetimeFigureOut">
              <a:rPr lang="id-ID" smtClean="0"/>
              <a:t>30/05/2018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549-B21F-45AC-863F-796F5463A50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6EEE-F312-4A9A-8E04-F2C84C422F2A}" type="datetimeFigureOut">
              <a:rPr lang="id-ID" smtClean="0"/>
              <a:t>30/05/2018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549-B21F-45AC-863F-796F5463A50F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6EEE-F312-4A9A-8E04-F2C84C422F2A}" type="datetimeFigureOut">
              <a:rPr lang="id-ID" smtClean="0"/>
              <a:t>30/05/2018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E97549-B21F-45AC-863F-796F5463A50F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6EEE-F312-4A9A-8E04-F2C84C422F2A}" type="datetimeFigureOut">
              <a:rPr lang="id-ID" smtClean="0"/>
              <a:t>30/05/2018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549-B21F-45AC-863F-796F5463A50F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6EEE-F312-4A9A-8E04-F2C84C422F2A}" type="datetimeFigureOut">
              <a:rPr lang="id-ID" smtClean="0"/>
              <a:t>30/05/2018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549-B21F-45AC-863F-796F5463A50F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6EEE-F312-4A9A-8E04-F2C84C422F2A}" type="datetimeFigureOut">
              <a:rPr lang="id-ID" smtClean="0"/>
              <a:t>30/05/2018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549-B21F-45AC-863F-796F5463A50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6EEE-F312-4A9A-8E04-F2C84C422F2A}" type="datetimeFigureOut">
              <a:rPr lang="id-ID" smtClean="0"/>
              <a:t>30/05/2018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549-B21F-45AC-863F-796F5463A50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6EEE-F312-4A9A-8E04-F2C84C422F2A}" type="datetimeFigureOut">
              <a:rPr lang="id-ID" smtClean="0"/>
              <a:t>30/05/2018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7549-B21F-45AC-863F-796F5463A50F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6EEE-F312-4A9A-8E04-F2C84C422F2A}" type="datetimeFigureOut">
              <a:rPr lang="id-ID" smtClean="0"/>
              <a:t>30/05/2018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E97549-B21F-45AC-863F-796F5463A50F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F506EEE-F312-4A9A-8E04-F2C84C422F2A}" type="datetimeFigureOut">
              <a:rPr lang="id-ID" smtClean="0"/>
              <a:t>30/05/2018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FE97549-B21F-45AC-863F-796F5463A50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By </a:t>
            </a:r>
          </a:p>
          <a:p>
            <a:r>
              <a:rPr lang="id-ID" dirty="0" smtClean="0"/>
              <a:t>Ahmad Irfandi, SKM., MKM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Audit Pembuangan Air Kotor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70264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Audit Proses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/>
              <a:t>U</a:t>
            </a:r>
            <a:r>
              <a:rPr lang="en-US" dirty="0" smtClean="0"/>
              <a:t>nit cost = </a:t>
            </a:r>
            <a:r>
              <a:rPr lang="en-US" dirty="0" err="1" smtClean="0"/>
              <a:t>rp</a:t>
            </a:r>
            <a:r>
              <a:rPr lang="en-US" dirty="0" smtClean="0"/>
              <a:t>/</a:t>
            </a:r>
            <a:r>
              <a:rPr lang="en-US" dirty="0" err="1" smtClean="0"/>
              <a:t>vol</a:t>
            </a:r>
            <a:endParaRPr lang="en-US" dirty="0" smtClean="0"/>
          </a:p>
          <a:p>
            <a:r>
              <a:rPr lang="id-ID" dirty="0"/>
              <a:t>U</a:t>
            </a:r>
            <a:r>
              <a:rPr lang="en-US" dirty="0" smtClean="0"/>
              <a:t>nit </a:t>
            </a:r>
            <a:r>
              <a:rPr lang="en-US" dirty="0" err="1" smtClean="0"/>
              <a:t>biaya</a:t>
            </a:r>
            <a:r>
              <a:rPr lang="en-US" dirty="0" smtClean="0"/>
              <a:t>/material (</a:t>
            </a:r>
            <a:r>
              <a:rPr lang="en-US" dirty="0" err="1" smtClean="0"/>
              <a:t>bahan</a:t>
            </a:r>
            <a:r>
              <a:rPr lang="en-US" dirty="0" smtClean="0"/>
              <a:t>)</a:t>
            </a:r>
          </a:p>
          <a:p>
            <a:r>
              <a:rPr lang="id-ID" dirty="0"/>
              <a:t>U</a:t>
            </a:r>
            <a:r>
              <a:rPr lang="en-US" dirty="0" smtClean="0"/>
              <a:t>nit </a:t>
            </a:r>
            <a:r>
              <a:rPr lang="en-US" dirty="0" err="1" smtClean="0"/>
              <a:t>biaya</a:t>
            </a:r>
            <a:r>
              <a:rPr lang="en-US" dirty="0" smtClean="0"/>
              <a:t>/</a:t>
            </a:r>
            <a:r>
              <a:rPr lang="en-US" dirty="0" err="1" smtClean="0"/>
              <a:t>peralatan</a:t>
            </a:r>
            <a:endParaRPr lang="en-US" dirty="0" smtClean="0"/>
          </a:p>
          <a:p>
            <a:r>
              <a:rPr lang="id-ID" dirty="0" smtClean="0"/>
              <a:t>U</a:t>
            </a:r>
            <a:r>
              <a:rPr lang="en-US" dirty="0" smtClean="0"/>
              <a:t>nit </a:t>
            </a:r>
            <a:r>
              <a:rPr lang="en-US" dirty="0" err="1" smtClean="0"/>
              <a:t>biaya</a:t>
            </a:r>
            <a:r>
              <a:rPr lang="en-US" dirty="0" smtClean="0"/>
              <a:t>/</a:t>
            </a:r>
            <a:r>
              <a:rPr lang="en-US" dirty="0" err="1" smtClean="0"/>
              <a:t>tenaga</a:t>
            </a:r>
            <a:endParaRPr lang="en-US" dirty="0" smtClean="0"/>
          </a:p>
          <a:p>
            <a:r>
              <a:rPr lang="id-ID" dirty="0" smtClean="0"/>
              <a:t>U</a:t>
            </a:r>
            <a:r>
              <a:rPr lang="en-US" dirty="0" smtClean="0"/>
              <a:t>nit </a:t>
            </a:r>
            <a:r>
              <a:rPr lang="en-US" dirty="0" err="1" smtClean="0"/>
              <a:t>biaya</a:t>
            </a:r>
            <a:r>
              <a:rPr lang="en-US" dirty="0" smtClean="0"/>
              <a:t>/ </a:t>
            </a:r>
            <a:r>
              <a:rPr lang="en-US" dirty="0" err="1" smtClean="0"/>
              <a:t>waktu</a:t>
            </a:r>
            <a:endParaRPr lang="en-US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22032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Umur Sarana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/>
              <a:t>A</a:t>
            </a:r>
            <a:r>
              <a:rPr lang="en-US" dirty="0" err="1" smtClean="0"/>
              <a:t>udit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endParaRPr lang="en-US" dirty="0" smtClean="0"/>
          </a:p>
          <a:p>
            <a:r>
              <a:rPr lang="id-ID" dirty="0" err="1"/>
              <a:t>E</a:t>
            </a:r>
            <a:r>
              <a:rPr lang="en-US" dirty="0" err="1" smtClean="0"/>
              <a:t>xtention</a:t>
            </a:r>
            <a:r>
              <a:rPr lang="en-US" dirty="0" smtClean="0"/>
              <a:t> </a:t>
            </a:r>
            <a:r>
              <a:rPr lang="en-US" dirty="0" err="1" smtClean="0"/>
              <a:t>capasity</a:t>
            </a:r>
            <a:endParaRPr lang="en-US" dirty="0" smtClean="0"/>
          </a:p>
          <a:p>
            <a:r>
              <a:rPr lang="id-ID" dirty="0" err="1"/>
              <a:t>K</a:t>
            </a:r>
            <a:r>
              <a:rPr lang="en-US" dirty="0" err="1" smtClean="0"/>
              <a:t>apasitas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/ optimal</a:t>
            </a:r>
          </a:p>
          <a:p>
            <a:pPr lvl="1"/>
            <a:r>
              <a:rPr lang="en-US" dirty="0" smtClean="0"/>
              <a:t>extended </a:t>
            </a:r>
            <a:r>
              <a:rPr lang="en-US" dirty="0" err="1" smtClean="0"/>
              <a:t>aerasi</a:t>
            </a:r>
            <a:r>
              <a:rPr lang="en-US" dirty="0" smtClean="0"/>
              <a:t> (</a:t>
            </a:r>
            <a:r>
              <a:rPr lang="en-US" dirty="0" err="1" smtClean="0"/>
              <a:t>aerasi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41446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Bila Menemukan Temuan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 err="1"/>
              <a:t>U</a:t>
            </a:r>
            <a:r>
              <a:rPr lang="en-US" dirty="0" err="1" smtClean="0"/>
              <a:t>paya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/</a:t>
            </a:r>
            <a:r>
              <a:rPr lang="en-US" dirty="0" err="1" smtClean="0"/>
              <a:t>perbaikan</a:t>
            </a:r>
            <a:endParaRPr lang="en-US" dirty="0" smtClean="0"/>
          </a:p>
          <a:p>
            <a:r>
              <a:rPr lang="id-ID" dirty="0" err="1"/>
              <a:t>M</a:t>
            </a:r>
            <a:r>
              <a:rPr lang="en-US" dirty="0" err="1" smtClean="0"/>
              <a:t>etode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endParaRPr lang="en-US" dirty="0" smtClean="0"/>
          </a:p>
          <a:p>
            <a:r>
              <a:rPr lang="id-ID" dirty="0" err="1"/>
              <a:t>T</a:t>
            </a:r>
            <a:r>
              <a:rPr lang="en-US" dirty="0" err="1" smtClean="0"/>
              <a:t>enaga</a:t>
            </a:r>
            <a:endParaRPr lang="en-US" dirty="0" smtClean="0"/>
          </a:p>
          <a:p>
            <a:r>
              <a:rPr lang="id-ID" dirty="0" smtClean="0"/>
              <a:t>M</a:t>
            </a:r>
            <a:r>
              <a:rPr lang="en-US" dirty="0" err="1" smtClean="0"/>
              <a:t>aterial</a:t>
            </a:r>
            <a:endParaRPr lang="en-US" dirty="0" smtClean="0"/>
          </a:p>
          <a:p>
            <a:r>
              <a:rPr lang="id-ID" dirty="0" err="1"/>
              <a:t>P</a:t>
            </a:r>
            <a:r>
              <a:rPr lang="en-US" dirty="0" err="1" smtClean="0"/>
              <a:t>eralatan</a:t>
            </a:r>
            <a:endParaRPr lang="en-US" dirty="0" smtClean="0"/>
          </a:p>
          <a:p>
            <a:r>
              <a:rPr lang="id-ID" dirty="0" err="1"/>
              <a:t>W</a:t>
            </a:r>
            <a:r>
              <a:rPr lang="en-US" dirty="0" err="1" smtClean="0"/>
              <a:t>aktu</a:t>
            </a:r>
            <a:endParaRPr lang="en-US" dirty="0" smtClean="0"/>
          </a:p>
          <a:p>
            <a:r>
              <a:rPr lang="id-ID" dirty="0" err="1"/>
              <a:t>E</a:t>
            </a:r>
            <a:r>
              <a:rPr lang="en-US" dirty="0" err="1" smtClean="0"/>
              <a:t>nergi</a:t>
            </a:r>
            <a:endParaRPr lang="en-US" dirty="0" smtClean="0"/>
          </a:p>
          <a:p>
            <a:r>
              <a:rPr lang="id-ID" dirty="0" err="1"/>
              <a:t>D</a:t>
            </a:r>
            <a:r>
              <a:rPr lang="en-US" dirty="0" err="1" smtClean="0"/>
              <a:t>ana</a:t>
            </a:r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appliedable</a:t>
            </a:r>
            <a:r>
              <a:rPr lang="en-US" dirty="0" smtClean="0">
                <a:sym typeface="Wingdings" pitchFamily="2" charset="2"/>
              </a:rPr>
              <a:t>,  future (angan2)</a:t>
            </a:r>
            <a:endParaRPr lang="en-US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01503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Presentasi/Summary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EXISTING	</a:t>
            </a:r>
            <a:r>
              <a:rPr lang="id-ID" dirty="0" smtClean="0"/>
              <a:t>            </a:t>
            </a:r>
            <a:r>
              <a:rPr lang="en-US" dirty="0" smtClean="0"/>
              <a:t>SEHARUSNYA</a:t>
            </a:r>
            <a:r>
              <a:rPr lang="en-US" dirty="0"/>
              <a:t>	</a:t>
            </a:r>
            <a:r>
              <a:rPr lang="id-ID" dirty="0" smtClean="0"/>
              <a:t>		</a:t>
            </a:r>
            <a:r>
              <a:rPr lang="en-US" dirty="0" smtClean="0"/>
              <a:t>UPAYA</a:t>
            </a:r>
            <a:endParaRPr lang="en-US" dirty="0"/>
          </a:p>
          <a:p>
            <a:pPr marL="0" indent="0">
              <a:buNone/>
            </a:pPr>
            <a:r>
              <a:rPr lang="id-ID" dirty="0" smtClean="0"/>
              <a:t>	</a:t>
            </a:r>
            <a:r>
              <a:rPr lang="en-US" dirty="0"/>
              <a:t>						</a:t>
            </a:r>
            <a:r>
              <a:rPr lang="id-ID" dirty="0" smtClean="0"/>
              <a:t>							           </a:t>
            </a:r>
            <a:r>
              <a:rPr lang="en-US" dirty="0" smtClean="0"/>
              <a:t>METODE</a:t>
            </a:r>
            <a:endParaRPr lang="en-US" dirty="0"/>
          </a:p>
          <a:p>
            <a:r>
              <a:rPr lang="en-US" dirty="0"/>
              <a:t> 							BAHAN</a:t>
            </a:r>
          </a:p>
          <a:p>
            <a:r>
              <a:rPr lang="en-US" dirty="0"/>
              <a:t> 							ALAT</a:t>
            </a:r>
          </a:p>
          <a:p>
            <a:r>
              <a:rPr lang="en-US" dirty="0"/>
              <a:t> 							WAKTU</a:t>
            </a:r>
          </a:p>
          <a:p>
            <a:r>
              <a:rPr lang="en-US" dirty="0"/>
              <a:t> 							ENERGI</a:t>
            </a:r>
          </a:p>
          <a:p>
            <a:r>
              <a:rPr lang="en-US" dirty="0"/>
              <a:t> 							TENAGA</a:t>
            </a:r>
          </a:p>
          <a:p>
            <a:r>
              <a:rPr lang="en-US" dirty="0"/>
              <a:t> 							DANA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23789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Buatlah Telaah Audit limbah dari Jurnal/laporan audit Limbah Industri</a:t>
            </a:r>
          </a:p>
          <a:p>
            <a:r>
              <a:rPr lang="id-ID" dirty="0" smtClean="0"/>
              <a:t>Tugas Individu</a:t>
            </a:r>
          </a:p>
          <a:p>
            <a:r>
              <a:rPr lang="id-ID" dirty="0" smtClean="0"/>
              <a:t>Buat dalam bentuk paper</a:t>
            </a:r>
          </a:p>
          <a:p>
            <a:r>
              <a:rPr lang="id-ID" dirty="0" smtClean="0"/>
              <a:t>Dikumpul setelah lebaran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14445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93370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Pendahuluan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Aspek lingkungan menjadi faktor yg paling berpengaruh dalam pola perdagangan barang dan jasa </a:t>
            </a:r>
          </a:p>
          <a:p>
            <a:r>
              <a:rPr lang="id-ID" dirty="0" smtClean="0"/>
              <a:t>Permasalahan lingkungan hidup telah menjadi bagian dalam kehidupan masnusia dan menjadi isu global</a:t>
            </a:r>
          </a:p>
          <a:p>
            <a:r>
              <a:rPr lang="id-ID" dirty="0" smtClean="0"/>
              <a:t>Audit lingkungan merupakan alat utk memverifikasi secara objektif upaya manajemen lingkungan dan membantu mencari langkah-langkah untuk perbaikan</a:t>
            </a:r>
          </a:p>
          <a:p>
            <a:r>
              <a:rPr lang="id-ID" dirty="0" smtClean="0"/>
              <a:t>Audit lingkungan sebagai salah satu alat pengelolaan yg diintegrasikan dengan KepMenLh No. 42 tahun 1994 ttg pedoman umum pelaksanaan audit lingkungan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2794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Audit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sz="2800" dirty="0" err="1"/>
              <a:t>P</a:t>
            </a:r>
            <a:r>
              <a:rPr lang="en-US" sz="2800" dirty="0" err="1" smtClean="0"/>
              <a:t>emakaian</a:t>
            </a:r>
            <a:r>
              <a:rPr lang="en-US" sz="2800" dirty="0" smtClean="0"/>
              <a:t> air </a:t>
            </a:r>
            <a:r>
              <a:rPr lang="en-US" sz="2800" dirty="0" err="1" smtClean="0"/>
              <a:t>bersih</a:t>
            </a:r>
            <a:r>
              <a:rPr lang="en-US" sz="2800" dirty="0" smtClean="0"/>
              <a:t> / </a:t>
            </a:r>
            <a:r>
              <a:rPr lang="en-US" sz="2800" dirty="0" err="1" smtClean="0"/>
              <a:t>minum</a:t>
            </a:r>
            <a:endParaRPr lang="en-US" sz="2800" dirty="0" smtClean="0"/>
          </a:p>
          <a:p>
            <a:pPr lvl="1"/>
            <a:r>
              <a:rPr lang="en-US" sz="2400" dirty="0" err="1" smtClean="0"/>
              <a:t>cocokan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air </a:t>
            </a:r>
            <a:r>
              <a:rPr lang="en-US" sz="2400" dirty="0" err="1" smtClean="0"/>
              <a:t>limbah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dihasilkan</a:t>
            </a:r>
            <a:r>
              <a:rPr lang="en-US" sz="2400" dirty="0" smtClean="0"/>
              <a:t> (80% </a:t>
            </a:r>
            <a:r>
              <a:rPr lang="en-US" sz="2400" dirty="0" err="1" smtClean="0"/>
              <a:t>dr</a:t>
            </a:r>
            <a:r>
              <a:rPr lang="en-US" sz="2400" dirty="0" smtClean="0"/>
              <a:t> </a:t>
            </a:r>
            <a:r>
              <a:rPr lang="en-US" sz="2400" dirty="0" err="1" smtClean="0"/>
              <a:t>pemakaian</a:t>
            </a:r>
            <a:r>
              <a:rPr lang="en-US" sz="2400" dirty="0" smtClean="0"/>
              <a:t> air </a:t>
            </a:r>
            <a:r>
              <a:rPr lang="en-US" sz="2400" dirty="0" err="1" smtClean="0"/>
              <a:t>bersih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err="1" smtClean="0"/>
              <a:t>pembangkit</a:t>
            </a:r>
            <a:r>
              <a:rPr lang="en-US" sz="2400" dirty="0" smtClean="0"/>
              <a:t> </a:t>
            </a:r>
            <a:r>
              <a:rPr lang="en-US" sz="2400" dirty="0" err="1" smtClean="0"/>
              <a:t>listrik</a:t>
            </a:r>
            <a:r>
              <a:rPr lang="en-US" sz="2400" dirty="0" smtClean="0"/>
              <a:t> air </a:t>
            </a:r>
            <a:r>
              <a:rPr lang="en-US" sz="2400" dirty="0" err="1" smtClean="0"/>
              <a:t>bersih</a:t>
            </a:r>
            <a:r>
              <a:rPr lang="en-US" sz="2400" dirty="0" smtClean="0"/>
              <a:t> = </a:t>
            </a:r>
            <a:r>
              <a:rPr lang="en-US" sz="2400" dirty="0" err="1" smtClean="0"/>
              <a:t>limbah</a:t>
            </a:r>
            <a:endParaRPr lang="en-US" sz="2400" dirty="0" smtClean="0"/>
          </a:p>
          <a:p>
            <a:pPr lvl="1"/>
            <a:r>
              <a:rPr lang="en-US" sz="2400" dirty="0" err="1" smtClean="0"/>
              <a:t>industri</a:t>
            </a:r>
            <a:r>
              <a:rPr lang="en-US" sz="2400" dirty="0" smtClean="0"/>
              <a:t> </a:t>
            </a:r>
            <a:r>
              <a:rPr lang="en-US" sz="2400" dirty="0" err="1" smtClean="0"/>
              <a:t>minuman</a:t>
            </a:r>
            <a:r>
              <a:rPr lang="en-US" sz="2400" dirty="0" smtClean="0"/>
              <a:t> air </a:t>
            </a:r>
            <a:r>
              <a:rPr lang="en-US" sz="2400" dirty="0" err="1" smtClean="0"/>
              <a:t>bersih</a:t>
            </a:r>
            <a:r>
              <a:rPr lang="en-US" sz="2400" dirty="0" smtClean="0"/>
              <a:t> &gt;&gt;&gt; </a:t>
            </a:r>
            <a:r>
              <a:rPr lang="en-US" sz="2400" dirty="0" err="1" smtClean="0"/>
              <a:t>limbah</a:t>
            </a:r>
            <a:endParaRPr lang="en-US" sz="2400" dirty="0" smtClean="0"/>
          </a:p>
          <a:p>
            <a:r>
              <a:rPr lang="id-ID" sz="2800" dirty="0" err="1"/>
              <a:t>S</a:t>
            </a:r>
            <a:r>
              <a:rPr lang="en-US" sz="2800" dirty="0" smtClean="0"/>
              <a:t>umber:</a:t>
            </a:r>
          </a:p>
          <a:p>
            <a:pPr lvl="1"/>
            <a:r>
              <a:rPr lang="en-US" sz="2400" dirty="0" err="1" smtClean="0"/>
              <a:t>saringan</a:t>
            </a:r>
            <a:r>
              <a:rPr lang="en-US" sz="2400" dirty="0" smtClean="0"/>
              <a:t> di </a:t>
            </a:r>
            <a:r>
              <a:rPr lang="en-US" sz="2400" dirty="0" err="1" smtClean="0"/>
              <a:t>sumber</a:t>
            </a:r>
            <a:endParaRPr lang="en-US" sz="2400" dirty="0" smtClean="0"/>
          </a:p>
          <a:p>
            <a:r>
              <a:rPr lang="id-ID" sz="2800" dirty="0" err="1"/>
              <a:t>S</a:t>
            </a:r>
            <a:r>
              <a:rPr lang="en-US" sz="2800" dirty="0" err="1" smtClean="0"/>
              <a:t>aluran</a:t>
            </a:r>
            <a:r>
              <a:rPr lang="en-US" sz="2800" dirty="0" smtClean="0"/>
              <a:t> </a:t>
            </a:r>
            <a:r>
              <a:rPr lang="en-US" sz="2800" dirty="0" err="1" smtClean="0"/>
              <a:t>pengumpul</a:t>
            </a:r>
            <a:r>
              <a:rPr lang="en-US" sz="2800" dirty="0" smtClean="0"/>
              <a:t> (sewer)</a:t>
            </a:r>
          </a:p>
          <a:p>
            <a:pPr lvl="1"/>
            <a:r>
              <a:rPr lang="en-US" sz="2400" dirty="0" err="1" smtClean="0"/>
              <a:t>tersier</a:t>
            </a:r>
            <a:r>
              <a:rPr lang="en-US" sz="2400" dirty="0" smtClean="0"/>
              <a:t>, </a:t>
            </a:r>
            <a:r>
              <a:rPr lang="en-US" sz="2400" dirty="0" err="1" smtClean="0"/>
              <a:t>sekunder</a:t>
            </a:r>
            <a:r>
              <a:rPr lang="en-US" sz="2400" dirty="0" smtClean="0"/>
              <a:t>, primer</a:t>
            </a:r>
          </a:p>
          <a:p>
            <a:r>
              <a:rPr lang="id-ID" sz="2800" dirty="0" smtClean="0"/>
              <a:t>B</a:t>
            </a:r>
            <a:r>
              <a:rPr lang="en-US" sz="2800" dirty="0" err="1" smtClean="0"/>
              <a:t>ak</a:t>
            </a:r>
            <a:r>
              <a:rPr lang="en-US" sz="2800" dirty="0" smtClean="0"/>
              <a:t> </a:t>
            </a:r>
            <a:r>
              <a:rPr lang="en-US" sz="2800" dirty="0" err="1" smtClean="0"/>
              <a:t>kontrol</a:t>
            </a:r>
            <a:endParaRPr lang="en-US" sz="2800" dirty="0" smtClean="0"/>
          </a:p>
          <a:p>
            <a:r>
              <a:rPr lang="id-ID" sz="2800" dirty="0" err="1"/>
              <a:t>P</a:t>
            </a:r>
            <a:r>
              <a:rPr lang="en-US" sz="2800" dirty="0" err="1" smtClean="0"/>
              <a:t>emeliharaan</a:t>
            </a:r>
            <a:r>
              <a:rPr lang="en-US" sz="2800" dirty="0" smtClean="0"/>
              <a:t>/</a:t>
            </a:r>
            <a:r>
              <a:rPr lang="en-US" sz="2800" dirty="0" err="1" smtClean="0"/>
              <a:t>kebersihan</a:t>
            </a:r>
            <a:endParaRPr lang="en-US" sz="2800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84529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Pengolahan Limbah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 err="1"/>
              <a:t>P</a:t>
            </a:r>
            <a:r>
              <a:rPr lang="en-US" dirty="0" err="1" smtClean="0"/>
              <a:t>roduksi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(</a:t>
            </a:r>
            <a:r>
              <a:rPr lang="en-US" dirty="0" err="1" smtClean="0"/>
              <a:t>kwantitas</a:t>
            </a:r>
            <a:r>
              <a:rPr lang="en-US" dirty="0" smtClean="0"/>
              <a:t>) = … m3/</a:t>
            </a:r>
            <a:r>
              <a:rPr lang="en-US" dirty="0" err="1" smtClean="0"/>
              <a:t>hr</a:t>
            </a:r>
            <a:endParaRPr lang="en-US" dirty="0" smtClean="0"/>
          </a:p>
          <a:p>
            <a:r>
              <a:rPr lang="id-ID" dirty="0" err="1"/>
              <a:t>G</a:t>
            </a:r>
            <a:r>
              <a:rPr lang="en-US" dirty="0" err="1" smtClean="0"/>
              <a:t>rafik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24 jam</a:t>
            </a:r>
          </a:p>
          <a:p>
            <a:r>
              <a:rPr lang="id-ID" dirty="0" err="1"/>
              <a:t>K</a:t>
            </a:r>
            <a:r>
              <a:rPr lang="en-US" dirty="0" err="1" smtClean="0"/>
              <a:t>ualitas</a:t>
            </a:r>
            <a:r>
              <a:rPr lang="en-US" dirty="0" smtClean="0"/>
              <a:t> </a:t>
            </a:r>
          </a:p>
          <a:p>
            <a:pPr lvl="1"/>
            <a:r>
              <a:rPr lang="id-ID" dirty="0" err="1"/>
              <a:t>F</a:t>
            </a:r>
            <a:r>
              <a:rPr lang="en-US" dirty="0" err="1" smtClean="0"/>
              <a:t>isik</a:t>
            </a:r>
            <a:r>
              <a:rPr lang="en-US" dirty="0" smtClean="0"/>
              <a:t> : </a:t>
            </a:r>
            <a:r>
              <a:rPr lang="en-US" dirty="0" err="1" smtClean="0"/>
              <a:t>warna</a:t>
            </a:r>
            <a:r>
              <a:rPr lang="en-US" dirty="0" smtClean="0"/>
              <a:t>, turbidity, </a:t>
            </a:r>
            <a:r>
              <a:rPr lang="en-US" dirty="0" err="1" smtClean="0"/>
              <a:t>bau</a:t>
            </a:r>
            <a:r>
              <a:rPr lang="en-US" dirty="0" smtClean="0"/>
              <a:t>,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hantar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kimia</a:t>
            </a:r>
            <a:r>
              <a:rPr lang="en-US" dirty="0" smtClean="0"/>
              <a:t> : </a:t>
            </a:r>
            <a:r>
              <a:rPr lang="en-US" dirty="0" err="1" smtClean="0"/>
              <a:t>ph</a:t>
            </a:r>
            <a:r>
              <a:rPr lang="en-US" dirty="0" smtClean="0"/>
              <a:t>, bod, cod, do, </a:t>
            </a:r>
            <a:r>
              <a:rPr lang="en-US" dirty="0" err="1" smtClean="0"/>
              <a:t>logam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, b3</a:t>
            </a:r>
          </a:p>
          <a:p>
            <a:pPr lvl="1"/>
            <a:r>
              <a:rPr lang="en-US" dirty="0" err="1" smtClean="0"/>
              <a:t>biologi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flora: </a:t>
            </a:r>
            <a:r>
              <a:rPr lang="en-US" dirty="0" err="1" smtClean="0"/>
              <a:t>ganggang</a:t>
            </a:r>
            <a:r>
              <a:rPr lang="en-US" dirty="0" smtClean="0"/>
              <a:t>, plankton </a:t>
            </a:r>
          </a:p>
          <a:p>
            <a:pPr lvl="2"/>
            <a:r>
              <a:rPr lang="en-US" dirty="0" smtClean="0"/>
              <a:t>fauna: </a:t>
            </a:r>
            <a:r>
              <a:rPr lang="en-US" dirty="0" err="1" smtClean="0"/>
              <a:t>ikan</a:t>
            </a:r>
            <a:r>
              <a:rPr lang="en-US" dirty="0" smtClean="0"/>
              <a:t>, larva air, protozoa, </a:t>
            </a:r>
            <a:r>
              <a:rPr lang="en-US" dirty="0" err="1" smtClean="0"/>
              <a:t>cacing</a:t>
            </a:r>
            <a:r>
              <a:rPr lang="en-US" dirty="0" smtClean="0"/>
              <a:t>, </a:t>
            </a:r>
            <a:r>
              <a:rPr lang="en-US" dirty="0" err="1" smtClean="0"/>
              <a:t>bentos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endParaRPr lang="en-US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78300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id-ID" sz="2800" dirty="0" err="1"/>
              <a:t>S</a:t>
            </a:r>
            <a:r>
              <a:rPr lang="en-US" sz="2800" dirty="0" err="1" smtClean="0"/>
              <a:t>aringan</a:t>
            </a:r>
            <a:r>
              <a:rPr lang="en-US" sz="2800" dirty="0" smtClean="0"/>
              <a:t> </a:t>
            </a:r>
            <a:r>
              <a:rPr lang="en-US" sz="2800" dirty="0" err="1" smtClean="0"/>
              <a:t>kasar</a:t>
            </a:r>
            <a:r>
              <a:rPr lang="en-US" sz="2800" dirty="0" smtClean="0"/>
              <a:t>, </a:t>
            </a:r>
            <a:r>
              <a:rPr lang="en-US" sz="2800" dirty="0" err="1" smtClean="0"/>
              <a:t>halus</a:t>
            </a: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id-ID" sz="2800" dirty="0" err="1"/>
              <a:t>B</a:t>
            </a:r>
            <a:r>
              <a:rPr lang="en-US" sz="2800" dirty="0" err="1" smtClean="0"/>
              <a:t>ak</a:t>
            </a:r>
            <a:r>
              <a:rPr lang="en-US" sz="2800" dirty="0" smtClean="0"/>
              <a:t> </a:t>
            </a:r>
            <a:r>
              <a:rPr lang="en-US" sz="2800" dirty="0" err="1" smtClean="0"/>
              <a:t>penangkap</a:t>
            </a:r>
            <a:r>
              <a:rPr lang="en-US" sz="2800" dirty="0" smtClean="0"/>
              <a:t> </a:t>
            </a:r>
            <a:r>
              <a:rPr lang="en-US" sz="2800" dirty="0" err="1" smtClean="0"/>
              <a:t>pasir</a:t>
            </a:r>
            <a:r>
              <a:rPr lang="en-US" sz="2800" dirty="0" smtClean="0"/>
              <a:t> (grit chamber)</a:t>
            </a:r>
          </a:p>
          <a:p>
            <a:pPr lvl="1">
              <a:lnSpc>
                <a:spcPct val="80000"/>
              </a:lnSpc>
            </a:pPr>
            <a:r>
              <a:rPr lang="en-US" sz="2400" dirty="0" err="1" smtClean="0"/>
              <a:t>kapasitas</a:t>
            </a:r>
            <a:r>
              <a:rPr lang="en-US" sz="2400" dirty="0" smtClean="0"/>
              <a:t> &amp; retention time,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menangkap</a:t>
            </a:r>
            <a:r>
              <a:rPr lang="en-US" sz="2400" dirty="0" smtClean="0"/>
              <a:t> </a:t>
            </a:r>
            <a:r>
              <a:rPr lang="en-US" sz="2400" dirty="0" err="1" smtClean="0"/>
              <a:t>pasir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reuse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err="1" smtClean="0"/>
              <a:t>bak</a:t>
            </a:r>
            <a:r>
              <a:rPr lang="en-US" sz="2800" dirty="0" smtClean="0"/>
              <a:t> </a:t>
            </a:r>
            <a:r>
              <a:rPr lang="en-US" sz="2800" dirty="0" err="1" smtClean="0"/>
              <a:t>penangkap</a:t>
            </a:r>
            <a:r>
              <a:rPr lang="en-US" sz="2800" dirty="0" smtClean="0"/>
              <a:t> </a:t>
            </a:r>
            <a:r>
              <a:rPr lang="en-US" sz="2800" dirty="0" err="1" smtClean="0"/>
              <a:t>lemak</a:t>
            </a:r>
            <a:r>
              <a:rPr lang="en-US" sz="2800" dirty="0" smtClean="0"/>
              <a:t> (grease trap)</a:t>
            </a:r>
          </a:p>
          <a:p>
            <a:pPr lvl="1">
              <a:lnSpc>
                <a:spcPct val="80000"/>
              </a:lnSpc>
            </a:pPr>
            <a:r>
              <a:rPr lang="en-US" sz="2400" dirty="0" err="1" smtClean="0"/>
              <a:t>ada</a:t>
            </a:r>
            <a:r>
              <a:rPr lang="en-US" sz="2400" dirty="0" smtClean="0"/>
              <a:t>/</a:t>
            </a:r>
            <a:r>
              <a:rPr lang="en-US" sz="2400" dirty="0" err="1" smtClean="0"/>
              <a:t>tidak</a:t>
            </a:r>
            <a:r>
              <a:rPr lang="en-US" sz="2400" dirty="0" smtClean="0"/>
              <a:t>,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menangkap</a:t>
            </a:r>
            <a:r>
              <a:rPr lang="en-US" sz="2400" dirty="0" smtClean="0"/>
              <a:t> </a:t>
            </a:r>
            <a:r>
              <a:rPr lang="en-US" sz="2400" dirty="0" err="1" smtClean="0"/>
              <a:t>lemak</a:t>
            </a:r>
            <a:r>
              <a:rPr lang="en-US" sz="24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2800" dirty="0" err="1" smtClean="0"/>
              <a:t>communitor</a:t>
            </a:r>
            <a:r>
              <a:rPr lang="en-US" sz="2800" dirty="0" smtClean="0"/>
              <a:t> (</a:t>
            </a:r>
            <a:r>
              <a:rPr lang="en-US" sz="2800" dirty="0" err="1" smtClean="0"/>
              <a:t>penghancur</a:t>
            </a:r>
            <a:r>
              <a:rPr lang="en-US" sz="2800" dirty="0" smtClean="0"/>
              <a:t> </a:t>
            </a:r>
            <a:r>
              <a:rPr lang="en-US" sz="2800" dirty="0" err="1" smtClean="0"/>
              <a:t>padatan</a:t>
            </a:r>
            <a:r>
              <a:rPr lang="en-US" sz="28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2800" dirty="0" err="1" smtClean="0"/>
              <a:t>bak</a:t>
            </a:r>
            <a:r>
              <a:rPr lang="en-US" sz="2800" dirty="0" smtClean="0"/>
              <a:t> </a:t>
            </a:r>
            <a:r>
              <a:rPr lang="en-US" sz="2800" dirty="0" err="1" smtClean="0"/>
              <a:t>pengendap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 /</a:t>
            </a:r>
            <a:r>
              <a:rPr lang="en-US" sz="2800" dirty="0" err="1" smtClean="0"/>
              <a:t>equalisasi</a:t>
            </a:r>
            <a:r>
              <a:rPr lang="en-US" sz="2800" dirty="0" smtClean="0"/>
              <a:t> / </a:t>
            </a:r>
            <a:r>
              <a:rPr lang="en-US" sz="2800" dirty="0" err="1" smtClean="0"/>
              <a:t>netralisasi</a:t>
            </a: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err="1" smtClean="0"/>
              <a:t>bak</a:t>
            </a:r>
            <a:r>
              <a:rPr lang="en-US" sz="2800" dirty="0" smtClean="0"/>
              <a:t> </a:t>
            </a:r>
            <a:r>
              <a:rPr lang="en-US" sz="2800" dirty="0" err="1" smtClean="0"/>
              <a:t>aerasi</a:t>
            </a:r>
            <a:r>
              <a:rPr lang="en-US" sz="2800" dirty="0" smtClean="0"/>
              <a:t>, </a:t>
            </a:r>
            <a:r>
              <a:rPr lang="en-US" sz="2800" dirty="0" err="1" smtClean="0"/>
              <a:t>oksidasi</a:t>
            </a:r>
            <a:r>
              <a:rPr lang="en-US" sz="2800" dirty="0" smtClean="0"/>
              <a:t> (</a:t>
            </a:r>
            <a:r>
              <a:rPr lang="en-US" sz="2800" dirty="0" err="1" smtClean="0"/>
              <a:t>pemberian</a:t>
            </a:r>
            <a:r>
              <a:rPr lang="en-US" sz="2800" dirty="0" smtClean="0"/>
              <a:t> </a:t>
            </a:r>
            <a:r>
              <a:rPr lang="en-US" sz="2800" dirty="0" err="1" smtClean="0"/>
              <a:t>oksigen</a:t>
            </a:r>
            <a:r>
              <a:rPr lang="en-US" sz="2800" dirty="0" smtClean="0"/>
              <a:t> / </a:t>
            </a:r>
            <a:r>
              <a:rPr lang="en-US" sz="2800" dirty="0" err="1" smtClean="0"/>
              <a:t>zat</a:t>
            </a:r>
            <a:r>
              <a:rPr lang="en-US" sz="2800" dirty="0" smtClean="0"/>
              <a:t> </a:t>
            </a:r>
            <a:r>
              <a:rPr lang="en-US" sz="2800" dirty="0" err="1" smtClean="0"/>
              <a:t>asam</a:t>
            </a:r>
            <a:r>
              <a:rPr lang="en-US" sz="28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2800" dirty="0" err="1" smtClean="0"/>
              <a:t>bak</a:t>
            </a:r>
            <a:r>
              <a:rPr lang="en-US" sz="2800" dirty="0" smtClean="0"/>
              <a:t> </a:t>
            </a:r>
            <a:r>
              <a:rPr lang="en-US" sz="2800" dirty="0" err="1" smtClean="0"/>
              <a:t>tersier</a:t>
            </a:r>
            <a:r>
              <a:rPr lang="en-US" sz="2800" dirty="0" smtClean="0"/>
              <a:t> treatment (</a:t>
            </a:r>
            <a:r>
              <a:rPr lang="en-US" sz="2800" dirty="0" err="1" smtClean="0"/>
              <a:t>chlorinasi</a:t>
            </a:r>
            <a:r>
              <a:rPr lang="en-US" sz="28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2800" dirty="0" err="1" smtClean="0"/>
              <a:t>bak</a:t>
            </a:r>
            <a:r>
              <a:rPr lang="en-US" sz="2800" dirty="0" smtClean="0"/>
              <a:t> </a:t>
            </a:r>
            <a:r>
              <a:rPr lang="en-US" sz="2800" dirty="0" err="1" smtClean="0"/>
              <a:t>pengendap</a:t>
            </a:r>
            <a:r>
              <a:rPr lang="en-US" sz="2800" dirty="0" smtClean="0"/>
              <a:t> ii</a:t>
            </a:r>
          </a:p>
          <a:p>
            <a:pPr>
              <a:lnSpc>
                <a:spcPct val="80000"/>
              </a:lnSpc>
            </a:pPr>
            <a:r>
              <a:rPr lang="en-US" sz="2800" dirty="0" err="1" smtClean="0"/>
              <a:t>pembuangan</a:t>
            </a:r>
            <a:r>
              <a:rPr lang="en-US" sz="2800" dirty="0" smtClean="0"/>
              <a:t> </a:t>
            </a:r>
            <a:r>
              <a:rPr lang="en-US" sz="2800" dirty="0" err="1" smtClean="0"/>
              <a:t>limbah</a:t>
            </a:r>
            <a:r>
              <a:rPr lang="en-US" sz="2800" dirty="0" smtClean="0"/>
              <a:t> (effluent)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42131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Efisiensi dan Efektifitas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 err="1"/>
              <a:t>E</a:t>
            </a:r>
            <a:r>
              <a:rPr lang="en-US" dirty="0" err="1" smtClean="0"/>
              <a:t>fisiensi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efektifitas</a:t>
            </a:r>
            <a:r>
              <a:rPr lang="en-US" dirty="0" smtClean="0"/>
              <a:t> </a:t>
            </a:r>
          </a:p>
          <a:p>
            <a:r>
              <a:rPr lang="id-ID" dirty="0"/>
              <a:t>R</a:t>
            </a:r>
            <a:r>
              <a:rPr lang="en-US" dirty="0" err="1" smtClean="0"/>
              <a:t>etention</a:t>
            </a:r>
            <a:r>
              <a:rPr lang="en-US" dirty="0" smtClean="0"/>
              <a:t> time (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)</a:t>
            </a:r>
          </a:p>
          <a:p>
            <a:r>
              <a:rPr lang="id-ID" dirty="0"/>
              <a:t>G</a:t>
            </a:r>
            <a:r>
              <a:rPr lang="en-US" dirty="0" err="1" smtClean="0"/>
              <a:t>rit</a:t>
            </a:r>
            <a:r>
              <a:rPr lang="en-US" dirty="0" smtClean="0"/>
              <a:t> chamber, (grease trap, </a:t>
            </a:r>
            <a:r>
              <a:rPr lang="en-US" dirty="0" err="1" smtClean="0"/>
              <a:t>communitor</a:t>
            </a:r>
            <a:r>
              <a:rPr lang="en-US" dirty="0" smtClean="0"/>
              <a:t>)</a:t>
            </a:r>
          </a:p>
          <a:p>
            <a:r>
              <a:rPr lang="id-ID" dirty="0" err="1"/>
              <a:t>B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pengendap</a:t>
            </a:r>
            <a:r>
              <a:rPr lang="en-US" dirty="0" smtClean="0"/>
              <a:t> i</a:t>
            </a:r>
          </a:p>
          <a:p>
            <a:r>
              <a:rPr lang="id-ID" dirty="0" err="1"/>
              <a:t>B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oksidasi</a:t>
            </a:r>
            <a:r>
              <a:rPr lang="en-US" dirty="0" smtClean="0"/>
              <a:t>/</a:t>
            </a:r>
            <a:r>
              <a:rPr lang="en-US" dirty="0" err="1" smtClean="0"/>
              <a:t>aerasi</a:t>
            </a:r>
            <a:r>
              <a:rPr lang="en-US" dirty="0" smtClean="0"/>
              <a:t> (</a:t>
            </a:r>
            <a:r>
              <a:rPr lang="en-US" dirty="0" err="1" smtClean="0"/>
              <a:t>dosis</a:t>
            </a:r>
            <a:r>
              <a:rPr lang="en-US" dirty="0" smtClean="0"/>
              <a:t> 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r>
              <a:rPr lang="id-ID" dirty="0" err="1"/>
              <a:t>B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tersier</a:t>
            </a:r>
            <a:r>
              <a:rPr lang="en-US" dirty="0" smtClean="0"/>
              <a:t> treatment (</a:t>
            </a:r>
            <a:r>
              <a:rPr lang="en-US" dirty="0" err="1" smtClean="0"/>
              <a:t>dosis</a:t>
            </a:r>
            <a:r>
              <a:rPr lang="en-US" dirty="0" smtClean="0"/>
              <a:t>)</a:t>
            </a:r>
          </a:p>
          <a:p>
            <a:r>
              <a:rPr lang="id-ID" dirty="0" err="1"/>
              <a:t>B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pengendap</a:t>
            </a:r>
            <a:r>
              <a:rPr lang="en-US" dirty="0" smtClean="0"/>
              <a:t> ii</a:t>
            </a:r>
          </a:p>
          <a:p>
            <a:r>
              <a:rPr lang="id-ID" dirty="0" err="1"/>
              <a:t>P</a:t>
            </a:r>
            <a:r>
              <a:rPr lang="en-US" dirty="0" err="1" smtClean="0"/>
              <a:t>embuangan</a:t>
            </a:r>
            <a:r>
              <a:rPr lang="en-US" dirty="0" smtClean="0"/>
              <a:t> (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buangan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24320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Effluent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/>
              <a:t>A</a:t>
            </a:r>
            <a:r>
              <a:rPr lang="en-US" dirty="0" err="1" smtClean="0"/>
              <a:t>udit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effluent.</a:t>
            </a:r>
          </a:p>
          <a:p>
            <a:pPr lvl="1"/>
            <a:r>
              <a:rPr lang="en-US" dirty="0" smtClean="0"/>
              <a:t>state: parameter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endParaRPr lang="en-US" dirty="0" smtClean="0"/>
          </a:p>
          <a:p>
            <a:r>
              <a:rPr lang="id-ID" dirty="0" err="1"/>
              <a:t>J</a:t>
            </a:r>
            <a:r>
              <a:rPr lang="en-US" dirty="0" err="1" smtClean="0"/>
              <a:t>umlah</a:t>
            </a:r>
            <a:r>
              <a:rPr lang="en-US" dirty="0" smtClean="0"/>
              <a:t> volume yang </a:t>
            </a:r>
            <a:r>
              <a:rPr lang="en-US" dirty="0" err="1" smtClean="0"/>
              <a:t>dibuang</a:t>
            </a:r>
            <a:endParaRPr lang="en-US" dirty="0" smtClean="0"/>
          </a:p>
          <a:p>
            <a:r>
              <a:rPr lang="id-ID" dirty="0" err="1"/>
              <a:t>B</a:t>
            </a:r>
            <a:r>
              <a:rPr lang="en-US" dirty="0" err="1" smtClean="0"/>
              <a:t>eban</a:t>
            </a:r>
            <a:r>
              <a:rPr lang="en-US" dirty="0" smtClean="0"/>
              <a:t> </a:t>
            </a:r>
            <a:r>
              <a:rPr lang="en-US" dirty="0" err="1" smtClean="0"/>
              <a:t>pengotoran</a:t>
            </a:r>
            <a:r>
              <a:rPr lang="en-US" dirty="0" smtClean="0"/>
              <a:t> air </a:t>
            </a:r>
            <a:r>
              <a:rPr lang="id-ID" dirty="0" smtClean="0"/>
              <a:t>ke </a:t>
            </a:r>
            <a:r>
              <a:rPr lang="en-US" dirty="0" err="1" smtClean="0"/>
              <a:t>badan</a:t>
            </a:r>
            <a:r>
              <a:rPr lang="en-US" dirty="0" smtClean="0"/>
              <a:t> air </a:t>
            </a:r>
            <a:r>
              <a:rPr lang="en-US" dirty="0" err="1" smtClean="0"/>
              <a:t>penerima</a:t>
            </a:r>
            <a:endParaRPr lang="en-US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20853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Sludge Treatment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/>
              <a:t>A</a:t>
            </a:r>
            <a:r>
              <a:rPr lang="en-US" dirty="0" err="1" smtClean="0"/>
              <a:t>udit</a:t>
            </a:r>
            <a:r>
              <a:rPr lang="en-US" dirty="0" smtClean="0"/>
              <a:t> recycling </a:t>
            </a:r>
            <a:r>
              <a:rPr lang="en-US" dirty="0" err="1" smtClean="0"/>
              <a:t>sludged</a:t>
            </a:r>
            <a:endParaRPr lang="en-US" dirty="0" smtClean="0"/>
          </a:p>
          <a:p>
            <a:r>
              <a:rPr lang="id-ID" dirty="0" err="1"/>
              <a:t>S</a:t>
            </a:r>
            <a:r>
              <a:rPr lang="en-US" dirty="0" err="1" smtClean="0"/>
              <a:t>ludged</a:t>
            </a:r>
            <a:r>
              <a:rPr lang="en-US" dirty="0" smtClean="0"/>
              <a:t> digester &amp; retention time</a:t>
            </a:r>
          </a:p>
          <a:p>
            <a:r>
              <a:rPr lang="id-ID" dirty="0"/>
              <a:t>G</a:t>
            </a:r>
            <a:r>
              <a:rPr lang="en-US" dirty="0" smtClean="0"/>
              <a:t>as/energy recovery (ch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</a:p>
          <a:p>
            <a:r>
              <a:rPr lang="id-ID" dirty="0" err="1"/>
              <a:t>S</a:t>
            </a:r>
            <a:r>
              <a:rPr lang="en-US" dirty="0" err="1" smtClean="0"/>
              <a:t>ludged</a:t>
            </a:r>
            <a:r>
              <a:rPr lang="en-US" dirty="0" smtClean="0"/>
              <a:t> disposal/reuse </a:t>
            </a:r>
            <a:r>
              <a:rPr lang="en-US" dirty="0" err="1" smtClean="0"/>
              <a:t>komposting</a:t>
            </a:r>
            <a:endParaRPr lang="en-US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16873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Audit Pembiayaan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A</a:t>
            </a:r>
            <a:r>
              <a:rPr lang="en-US" dirty="0" err="1" smtClean="0"/>
              <a:t>udit</a:t>
            </a:r>
            <a:r>
              <a:rPr lang="en-US" dirty="0" smtClean="0"/>
              <a:t> unit </a:t>
            </a:r>
            <a:r>
              <a:rPr lang="en-US" dirty="0" err="1" smtClean="0"/>
              <a:t>biaya</a:t>
            </a:r>
            <a:r>
              <a:rPr lang="en-US" dirty="0" smtClean="0"/>
              <a:t> /cost = </a:t>
            </a:r>
            <a:r>
              <a:rPr lang="en-US" dirty="0" err="1" smtClean="0"/>
              <a:t>rp</a:t>
            </a:r>
            <a:r>
              <a:rPr lang="en-US" dirty="0" smtClean="0"/>
              <a:t>/</a:t>
            </a:r>
            <a:r>
              <a:rPr lang="en-US" dirty="0" err="1" smtClean="0"/>
              <a:t>vol</a:t>
            </a:r>
            <a:endParaRPr lang="en-US" dirty="0" smtClean="0"/>
          </a:p>
          <a:p>
            <a:r>
              <a:rPr lang="id-ID" dirty="0"/>
              <a:t>U</a:t>
            </a:r>
            <a:r>
              <a:rPr lang="en-US" dirty="0" smtClean="0"/>
              <a:t>nit cost / volume </a:t>
            </a:r>
            <a:r>
              <a:rPr lang="en-US" dirty="0" err="1" smtClean="0"/>
              <a:t>limbah</a:t>
            </a:r>
            <a:endParaRPr lang="en-US" dirty="0" smtClean="0"/>
          </a:p>
          <a:p>
            <a:pPr lvl="1"/>
            <a:r>
              <a:rPr lang="en-US" dirty="0" smtClean="0"/>
              <a:t>unit cost / bod = </a:t>
            </a:r>
            <a:r>
              <a:rPr lang="en-US" dirty="0" err="1" smtClean="0"/>
              <a:t>rp</a:t>
            </a:r>
            <a:r>
              <a:rPr lang="en-US" dirty="0" smtClean="0"/>
              <a:t> / bod (ppm)</a:t>
            </a:r>
          </a:p>
          <a:p>
            <a:pPr lvl="1"/>
            <a:r>
              <a:rPr lang="en-US" dirty="0" smtClean="0"/>
              <a:t>unit cost / cod = </a:t>
            </a:r>
            <a:r>
              <a:rPr lang="en-US" dirty="0" err="1" smtClean="0"/>
              <a:t>rp</a:t>
            </a:r>
            <a:r>
              <a:rPr lang="en-US" dirty="0" smtClean="0"/>
              <a:t> / cod (ppm)</a:t>
            </a:r>
          </a:p>
          <a:p>
            <a:pPr lvl="1"/>
            <a:r>
              <a:rPr lang="en-US" dirty="0" smtClean="0"/>
              <a:t>unit cost / </a:t>
            </a:r>
            <a:r>
              <a:rPr lang="en-US" dirty="0" err="1" smtClean="0"/>
              <a:t>s.s.</a:t>
            </a:r>
            <a:r>
              <a:rPr lang="en-US" dirty="0" smtClean="0"/>
              <a:t> = </a:t>
            </a:r>
            <a:r>
              <a:rPr lang="en-US" dirty="0" err="1" smtClean="0"/>
              <a:t>rp</a:t>
            </a:r>
            <a:r>
              <a:rPr lang="en-US" dirty="0" smtClean="0"/>
              <a:t> / </a:t>
            </a:r>
            <a:r>
              <a:rPr lang="en-US" dirty="0" err="1" smtClean="0"/>
              <a:t>s.s</a:t>
            </a:r>
            <a:r>
              <a:rPr lang="en-US" dirty="0" smtClean="0"/>
              <a:t> (ppm)</a:t>
            </a:r>
          </a:p>
          <a:p>
            <a:endParaRPr lang="en-US" dirty="0" smtClean="0"/>
          </a:p>
          <a:p>
            <a:r>
              <a:rPr lang="id-ID" dirty="0"/>
              <a:t>A</a:t>
            </a:r>
            <a:r>
              <a:rPr lang="en-US" dirty="0" err="1" smtClean="0"/>
              <a:t>udit</a:t>
            </a:r>
            <a:r>
              <a:rPr lang="en-US" dirty="0" smtClean="0"/>
              <a:t> </a:t>
            </a:r>
            <a:r>
              <a:rPr lang="en-US" dirty="0" err="1" smtClean="0"/>
              <a:t>retribusi</a:t>
            </a:r>
            <a:endParaRPr lang="en-US" dirty="0" smtClean="0"/>
          </a:p>
          <a:p>
            <a:pPr lvl="1"/>
            <a:r>
              <a:rPr lang="en-US" dirty="0" err="1" smtClean="0"/>
              <a:t>rp</a:t>
            </a:r>
            <a:r>
              <a:rPr lang="en-US" dirty="0" smtClean="0"/>
              <a:t>/</a:t>
            </a:r>
            <a:r>
              <a:rPr lang="en-US" dirty="0" err="1" smtClean="0"/>
              <a:t>perorang</a:t>
            </a:r>
            <a:r>
              <a:rPr lang="en-US" dirty="0" smtClean="0"/>
              <a:t>/ </a:t>
            </a:r>
            <a:r>
              <a:rPr lang="en-US" dirty="0" err="1" smtClean="0"/>
              <a:t>bln</a:t>
            </a:r>
            <a:endParaRPr lang="en-US" dirty="0" smtClean="0"/>
          </a:p>
          <a:p>
            <a:pPr lvl="1"/>
            <a:r>
              <a:rPr lang="en-US" dirty="0" err="1" smtClean="0"/>
              <a:t>rp</a:t>
            </a:r>
            <a:r>
              <a:rPr lang="en-US" dirty="0" smtClean="0"/>
              <a:t>/ m3 </a:t>
            </a:r>
            <a:r>
              <a:rPr lang="en-US" dirty="0" err="1" smtClean="0"/>
              <a:t>limbah</a:t>
            </a:r>
            <a:endParaRPr lang="en-US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25363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58</TotalTime>
  <Words>529</Words>
  <Application>Microsoft Office PowerPoint</Application>
  <PresentationFormat>On-screen Show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Audit Pembuangan Air Kotor</vt:lpstr>
      <vt:lpstr>Pendahuluan</vt:lpstr>
      <vt:lpstr>Audit </vt:lpstr>
      <vt:lpstr>Pengolahan Limbah</vt:lpstr>
      <vt:lpstr>PowerPoint Presentation</vt:lpstr>
      <vt:lpstr>Efisiensi dan Efektifitas</vt:lpstr>
      <vt:lpstr>Effluent</vt:lpstr>
      <vt:lpstr>Sludge Treatment</vt:lpstr>
      <vt:lpstr>Audit Pembiayaan</vt:lpstr>
      <vt:lpstr>Audit Proses</vt:lpstr>
      <vt:lpstr>Umur Sarana</vt:lpstr>
      <vt:lpstr>Bila Menemukan Temuan</vt:lpstr>
      <vt:lpstr>Presentasi/Summary</vt:lpstr>
      <vt:lpstr>Tugas </vt:lpstr>
      <vt:lpstr>Terimakasih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 Pembuangan Air Kotor</dc:title>
  <dc:creator>HP PC</dc:creator>
  <cp:lastModifiedBy>HP PC</cp:lastModifiedBy>
  <cp:revision>4</cp:revision>
  <dcterms:created xsi:type="dcterms:W3CDTF">2018-05-30T06:52:56Z</dcterms:created>
  <dcterms:modified xsi:type="dcterms:W3CDTF">2018-05-30T07:51:15Z</dcterms:modified>
</cp:coreProperties>
</file>