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62" r:id="rId20"/>
    <p:sldId id="275" r:id="rId21"/>
    <p:sldId id="276" r:id="rId2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78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9C39BA3-F66D-496F-9777-9DAC4880E777}" type="datetimeFigureOut">
              <a:rPr lang="id-ID" smtClean="0"/>
              <a:t>30/05/2018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0EA0BCF-49C3-4BA4-BEF4-F7921601DB0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C39BA3-F66D-496F-9777-9DAC4880E777}" type="datetimeFigureOut">
              <a:rPr lang="id-ID" smtClean="0"/>
              <a:t>30/05/2018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EA0BCF-49C3-4BA4-BEF4-F7921601DB0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C39BA3-F66D-496F-9777-9DAC4880E777}" type="datetimeFigureOut">
              <a:rPr lang="id-ID" smtClean="0"/>
              <a:t>30/05/2018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EA0BCF-49C3-4BA4-BEF4-F7921601DB0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C39BA3-F66D-496F-9777-9DAC4880E777}" type="datetimeFigureOut">
              <a:rPr lang="id-ID" smtClean="0"/>
              <a:t>30/05/2018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EA0BCF-49C3-4BA4-BEF4-F7921601DB02}" type="slidenum">
              <a:rPr lang="id-ID" smtClean="0"/>
              <a:t>‹#›</a:t>
            </a:fld>
            <a:endParaRPr lang="id-ID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C39BA3-F66D-496F-9777-9DAC4880E777}" type="datetimeFigureOut">
              <a:rPr lang="id-ID" smtClean="0"/>
              <a:t>30/05/2018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EA0BCF-49C3-4BA4-BEF4-F7921601DB02}" type="slidenum">
              <a:rPr lang="id-ID" smtClean="0"/>
              <a:t>‹#›</a:t>
            </a:fld>
            <a:endParaRPr lang="id-ID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C39BA3-F66D-496F-9777-9DAC4880E777}" type="datetimeFigureOut">
              <a:rPr lang="id-ID" smtClean="0"/>
              <a:t>30/05/2018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EA0BCF-49C3-4BA4-BEF4-F7921601DB02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C39BA3-F66D-496F-9777-9DAC4880E777}" type="datetimeFigureOut">
              <a:rPr lang="id-ID" smtClean="0"/>
              <a:t>30/05/2018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EA0BCF-49C3-4BA4-BEF4-F7921601DB02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C39BA3-F66D-496F-9777-9DAC4880E777}" type="datetimeFigureOut">
              <a:rPr lang="id-ID" smtClean="0"/>
              <a:t>30/05/2018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EA0BCF-49C3-4BA4-BEF4-F7921601DB02}" type="slidenum">
              <a:rPr lang="id-ID" smtClean="0"/>
              <a:t>‹#›</a:t>
            </a:fld>
            <a:endParaRPr lang="id-ID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C39BA3-F66D-496F-9777-9DAC4880E777}" type="datetimeFigureOut">
              <a:rPr lang="id-ID" smtClean="0"/>
              <a:t>30/05/2018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EA0BCF-49C3-4BA4-BEF4-F7921601DB0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9C39BA3-F66D-496F-9777-9DAC4880E777}" type="datetimeFigureOut">
              <a:rPr lang="id-ID" smtClean="0"/>
              <a:t>30/05/2018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EA0BCF-49C3-4BA4-BEF4-F7921601DB02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9C39BA3-F66D-496F-9777-9DAC4880E777}" type="datetimeFigureOut">
              <a:rPr lang="id-ID" smtClean="0"/>
              <a:t>30/05/2018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0EA0BCF-49C3-4BA4-BEF4-F7921601DB02}" type="slidenum">
              <a:rPr lang="id-ID" smtClean="0"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9C39BA3-F66D-496F-9777-9DAC4880E777}" type="datetimeFigureOut">
              <a:rPr lang="id-ID" smtClean="0"/>
              <a:t>30/05/2018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0EA0BCF-49C3-4BA4-BEF4-F7921601DB02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0.png"/><Relationship Id="rId18" Type="http://schemas.openxmlformats.org/officeDocument/2006/relationships/image" Target="../media/image105.png"/><Relationship Id="rId26" Type="http://schemas.openxmlformats.org/officeDocument/2006/relationships/image" Target="../media/image113.png"/><Relationship Id="rId3" Type="http://schemas.openxmlformats.org/officeDocument/2006/relationships/image" Target="../media/image92.png"/><Relationship Id="rId21" Type="http://schemas.openxmlformats.org/officeDocument/2006/relationships/image" Target="../media/image108.png"/><Relationship Id="rId7" Type="http://schemas.openxmlformats.org/officeDocument/2006/relationships/image" Target="../media/image95.png"/><Relationship Id="rId12" Type="http://schemas.openxmlformats.org/officeDocument/2006/relationships/image" Target="../media/image99.png"/><Relationship Id="rId17" Type="http://schemas.openxmlformats.org/officeDocument/2006/relationships/image" Target="../media/image104.png"/><Relationship Id="rId25" Type="http://schemas.openxmlformats.org/officeDocument/2006/relationships/image" Target="../media/image112.png"/><Relationship Id="rId2" Type="http://schemas.openxmlformats.org/officeDocument/2006/relationships/image" Target="../media/image91.png"/><Relationship Id="rId16" Type="http://schemas.openxmlformats.org/officeDocument/2006/relationships/image" Target="../media/image103.png"/><Relationship Id="rId20" Type="http://schemas.openxmlformats.org/officeDocument/2006/relationships/image" Target="../media/image107.png"/><Relationship Id="rId29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98.png"/><Relationship Id="rId24" Type="http://schemas.openxmlformats.org/officeDocument/2006/relationships/image" Target="../media/image111.png"/><Relationship Id="rId32" Type="http://schemas.openxmlformats.org/officeDocument/2006/relationships/image" Target="../media/image119.jpg"/><Relationship Id="rId5" Type="http://schemas.openxmlformats.org/officeDocument/2006/relationships/image" Target="../media/image24.png"/><Relationship Id="rId15" Type="http://schemas.openxmlformats.org/officeDocument/2006/relationships/image" Target="../media/image102.png"/><Relationship Id="rId23" Type="http://schemas.openxmlformats.org/officeDocument/2006/relationships/image" Target="../media/image110.png"/><Relationship Id="rId28" Type="http://schemas.openxmlformats.org/officeDocument/2006/relationships/image" Target="../media/image115.png"/><Relationship Id="rId10" Type="http://schemas.openxmlformats.org/officeDocument/2006/relationships/image" Target="../media/image97.png"/><Relationship Id="rId19" Type="http://schemas.openxmlformats.org/officeDocument/2006/relationships/image" Target="../media/image106.png"/><Relationship Id="rId31" Type="http://schemas.openxmlformats.org/officeDocument/2006/relationships/image" Target="../media/image118.jpg"/><Relationship Id="rId4" Type="http://schemas.openxmlformats.org/officeDocument/2006/relationships/image" Target="../media/image93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Relationship Id="rId22" Type="http://schemas.openxmlformats.org/officeDocument/2006/relationships/image" Target="../media/image109.png"/><Relationship Id="rId27" Type="http://schemas.openxmlformats.org/officeDocument/2006/relationships/image" Target="../media/image114.png"/><Relationship Id="rId30" Type="http://schemas.openxmlformats.org/officeDocument/2006/relationships/image" Target="../media/image117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75.png"/><Relationship Id="rId18" Type="http://schemas.openxmlformats.org/officeDocument/2006/relationships/image" Target="../media/image132.png"/><Relationship Id="rId26" Type="http://schemas.openxmlformats.org/officeDocument/2006/relationships/image" Target="../media/image140.png"/><Relationship Id="rId3" Type="http://schemas.openxmlformats.org/officeDocument/2006/relationships/image" Target="../media/image121.png"/><Relationship Id="rId21" Type="http://schemas.openxmlformats.org/officeDocument/2006/relationships/image" Target="../media/image135.png"/><Relationship Id="rId7" Type="http://schemas.openxmlformats.org/officeDocument/2006/relationships/image" Target="../media/image3.png"/><Relationship Id="rId12" Type="http://schemas.openxmlformats.org/officeDocument/2006/relationships/image" Target="../media/image128.png"/><Relationship Id="rId17" Type="http://schemas.openxmlformats.org/officeDocument/2006/relationships/image" Target="../media/image79.png"/><Relationship Id="rId25" Type="http://schemas.openxmlformats.org/officeDocument/2006/relationships/image" Target="../media/image139.png"/><Relationship Id="rId2" Type="http://schemas.openxmlformats.org/officeDocument/2006/relationships/image" Target="../media/image120.png"/><Relationship Id="rId16" Type="http://schemas.openxmlformats.org/officeDocument/2006/relationships/image" Target="../media/image131.png"/><Relationship Id="rId20" Type="http://schemas.openxmlformats.org/officeDocument/2006/relationships/image" Target="../media/image134.png"/><Relationship Id="rId29" Type="http://schemas.openxmlformats.org/officeDocument/2006/relationships/image" Target="../media/image14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1" Type="http://schemas.openxmlformats.org/officeDocument/2006/relationships/image" Target="../media/image127.png"/><Relationship Id="rId24" Type="http://schemas.openxmlformats.org/officeDocument/2006/relationships/image" Target="../media/image138.png"/><Relationship Id="rId5" Type="http://schemas.openxmlformats.org/officeDocument/2006/relationships/image" Target="../media/image122.png"/><Relationship Id="rId15" Type="http://schemas.openxmlformats.org/officeDocument/2006/relationships/image" Target="../media/image130.png"/><Relationship Id="rId23" Type="http://schemas.openxmlformats.org/officeDocument/2006/relationships/image" Target="../media/image137.png"/><Relationship Id="rId28" Type="http://schemas.openxmlformats.org/officeDocument/2006/relationships/image" Target="../media/image76.png"/><Relationship Id="rId10" Type="http://schemas.openxmlformats.org/officeDocument/2006/relationships/image" Target="../media/image126.png"/><Relationship Id="rId19" Type="http://schemas.openxmlformats.org/officeDocument/2006/relationships/image" Target="../media/image133.png"/><Relationship Id="rId4" Type="http://schemas.openxmlformats.org/officeDocument/2006/relationships/image" Target="../media/image24.png"/><Relationship Id="rId9" Type="http://schemas.openxmlformats.org/officeDocument/2006/relationships/image" Target="../media/image125.png"/><Relationship Id="rId14" Type="http://schemas.openxmlformats.org/officeDocument/2006/relationships/image" Target="../media/image129.png"/><Relationship Id="rId22" Type="http://schemas.openxmlformats.org/officeDocument/2006/relationships/image" Target="../media/image136.png"/><Relationship Id="rId27" Type="http://schemas.openxmlformats.org/officeDocument/2006/relationships/image" Target="../media/image141.png"/><Relationship Id="rId30" Type="http://schemas.openxmlformats.org/officeDocument/2006/relationships/image" Target="../media/image14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54.png"/><Relationship Id="rId18" Type="http://schemas.openxmlformats.org/officeDocument/2006/relationships/image" Target="../media/image159.png"/><Relationship Id="rId3" Type="http://schemas.openxmlformats.org/officeDocument/2006/relationships/image" Target="../media/image145.png"/><Relationship Id="rId7" Type="http://schemas.openxmlformats.org/officeDocument/2006/relationships/image" Target="../media/image148.png"/><Relationship Id="rId12" Type="http://schemas.openxmlformats.org/officeDocument/2006/relationships/image" Target="../media/image153.png"/><Relationship Id="rId17" Type="http://schemas.openxmlformats.org/officeDocument/2006/relationships/image" Target="../media/image158.png"/><Relationship Id="rId2" Type="http://schemas.openxmlformats.org/officeDocument/2006/relationships/image" Target="../media/image144.png"/><Relationship Id="rId16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2.png"/><Relationship Id="rId5" Type="http://schemas.openxmlformats.org/officeDocument/2006/relationships/image" Target="../media/image147.png"/><Relationship Id="rId15" Type="http://schemas.openxmlformats.org/officeDocument/2006/relationships/image" Target="../media/image156.png"/><Relationship Id="rId10" Type="http://schemas.openxmlformats.org/officeDocument/2006/relationships/image" Target="../media/image151.png"/><Relationship Id="rId4" Type="http://schemas.openxmlformats.org/officeDocument/2006/relationships/image" Target="../media/image146.png"/><Relationship Id="rId9" Type="http://schemas.openxmlformats.org/officeDocument/2006/relationships/image" Target="../media/image150.png"/><Relationship Id="rId14" Type="http://schemas.openxmlformats.org/officeDocument/2006/relationships/image" Target="../media/image1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68.png"/><Relationship Id="rId18" Type="http://schemas.openxmlformats.org/officeDocument/2006/relationships/image" Target="../media/image173.png"/><Relationship Id="rId26" Type="http://schemas.openxmlformats.org/officeDocument/2006/relationships/image" Target="../media/image181.png"/><Relationship Id="rId3" Type="http://schemas.openxmlformats.org/officeDocument/2006/relationships/image" Target="../media/image161.png"/><Relationship Id="rId21" Type="http://schemas.openxmlformats.org/officeDocument/2006/relationships/image" Target="../media/image176.png"/><Relationship Id="rId7" Type="http://schemas.openxmlformats.org/officeDocument/2006/relationships/image" Target="../media/image164.png"/><Relationship Id="rId12" Type="http://schemas.openxmlformats.org/officeDocument/2006/relationships/image" Target="../media/image167.png"/><Relationship Id="rId17" Type="http://schemas.openxmlformats.org/officeDocument/2006/relationships/image" Target="../media/image172.png"/><Relationship Id="rId25" Type="http://schemas.openxmlformats.org/officeDocument/2006/relationships/image" Target="../media/image180.png"/><Relationship Id="rId33" Type="http://schemas.openxmlformats.org/officeDocument/2006/relationships/image" Target="../media/image188.png"/><Relationship Id="rId2" Type="http://schemas.openxmlformats.org/officeDocument/2006/relationships/image" Target="../media/image160.png"/><Relationship Id="rId16" Type="http://schemas.openxmlformats.org/officeDocument/2006/relationships/image" Target="../media/image171.png"/><Relationship Id="rId20" Type="http://schemas.openxmlformats.org/officeDocument/2006/relationships/image" Target="../media/image175.png"/><Relationship Id="rId29" Type="http://schemas.openxmlformats.org/officeDocument/2006/relationships/image" Target="../media/image1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11" Type="http://schemas.openxmlformats.org/officeDocument/2006/relationships/image" Target="../media/image99.png"/><Relationship Id="rId24" Type="http://schemas.openxmlformats.org/officeDocument/2006/relationships/image" Target="../media/image179.png"/><Relationship Id="rId32" Type="http://schemas.openxmlformats.org/officeDocument/2006/relationships/image" Target="../media/image187.png"/><Relationship Id="rId5" Type="http://schemas.openxmlformats.org/officeDocument/2006/relationships/image" Target="../media/image24.png"/><Relationship Id="rId15" Type="http://schemas.openxmlformats.org/officeDocument/2006/relationships/image" Target="../media/image170.png"/><Relationship Id="rId23" Type="http://schemas.openxmlformats.org/officeDocument/2006/relationships/image" Target="../media/image178.png"/><Relationship Id="rId28" Type="http://schemas.openxmlformats.org/officeDocument/2006/relationships/image" Target="../media/image183.png"/><Relationship Id="rId10" Type="http://schemas.openxmlformats.org/officeDocument/2006/relationships/image" Target="../media/image166.png"/><Relationship Id="rId19" Type="http://schemas.openxmlformats.org/officeDocument/2006/relationships/image" Target="../media/image174.png"/><Relationship Id="rId31" Type="http://schemas.openxmlformats.org/officeDocument/2006/relationships/image" Target="../media/image186.png"/><Relationship Id="rId4" Type="http://schemas.openxmlformats.org/officeDocument/2006/relationships/image" Target="../media/image162.png"/><Relationship Id="rId9" Type="http://schemas.openxmlformats.org/officeDocument/2006/relationships/image" Target="../media/image165.png"/><Relationship Id="rId14" Type="http://schemas.openxmlformats.org/officeDocument/2006/relationships/image" Target="../media/image169.png"/><Relationship Id="rId22" Type="http://schemas.openxmlformats.org/officeDocument/2006/relationships/image" Target="../media/image177.png"/><Relationship Id="rId27" Type="http://schemas.openxmlformats.org/officeDocument/2006/relationships/image" Target="../media/image182.png"/><Relationship Id="rId30" Type="http://schemas.openxmlformats.org/officeDocument/2006/relationships/image" Target="../media/image18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98.png"/><Relationship Id="rId18" Type="http://schemas.openxmlformats.org/officeDocument/2006/relationships/image" Target="../media/image203.png"/><Relationship Id="rId26" Type="http://schemas.openxmlformats.org/officeDocument/2006/relationships/image" Target="../media/image211.png"/><Relationship Id="rId3" Type="http://schemas.openxmlformats.org/officeDocument/2006/relationships/image" Target="../media/image190.png"/><Relationship Id="rId21" Type="http://schemas.openxmlformats.org/officeDocument/2006/relationships/image" Target="../media/image206.png"/><Relationship Id="rId7" Type="http://schemas.openxmlformats.org/officeDocument/2006/relationships/image" Target="../media/image193.png"/><Relationship Id="rId12" Type="http://schemas.openxmlformats.org/officeDocument/2006/relationships/image" Target="../media/image197.png"/><Relationship Id="rId17" Type="http://schemas.openxmlformats.org/officeDocument/2006/relationships/image" Target="../media/image202.png"/><Relationship Id="rId25" Type="http://schemas.openxmlformats.org/officeDocument/2006/relationships/image" Target="../media/image210.png"/><Relationship Id="rId2" Type="http://schemas.openxmlformats.org/officeDocument/2006/relationships/image" Target="../media/image189.png"/><Relationship Id="rId16" Type="http://schemas.openxmlformats.org/officeDocument/2006/relationships/image" Target="../media/image201.png"/><Relationship Id="rId20" Type="http://schemas.openxmlformats.org/officeDocument/2006/relationships/image" Target="../media/image205.png"/><Relationship Id="rId29" Type="http://schemas.openxmlformats.org/officeDocument/2006/relationships/image" Target="../media/image2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png"/><Relationship Id="rId11" Type="http://schemas.openxmlformats.org/officeDocument/2006/relationships/image" Target="../media/image196.png"/><Relationship Id="rId24" Type="http://schemas.openxmlformats.org/officeDocument/2006/relationships/image" Target="../media/image209.png"/><Relationship Id="rId5" Type="http://schemas.openxmlformats.org/officeDocument/2006/relationships/image" Target="../media/image146.png"/><Relationship Id="rId15" Type="http://schemas.openxmlformats.org/officeDocument/2006/relationships/image" Target="../media/image200.png"/><Relationship Id="rId23" Type="http://schemas.openxmlformats.org/officeDocument/2006/relationships/image" Target="../media/image208.png"/><Relationship Id="rId28" Type="http://schemas.openxmlformats.org/officeDocument/2006/relationships/image" Target="../media/image213.jpg"/><Relationship Id="rId10" Type="http://schemas.openxmlformats.org/officeDocument/2006/relationships/image" Target="../media/image195.png"/><Relationship Id="rId19" Type="http://schemas.openxmlformats.org/officeDocument/2006/relationships/image" Target="../media/image204.png"/><Relationship Id="rId31" Type="http://schemas.openxmlformats.org/officeDocument/2006/relationships/image" Target="../media/image216.jpg"/><Relationship Id="rId4" Type="http://schemas.openxmlformats.org/officeDocument/2006/relationships/image" Target="../media/image191.png"/><Relationship Id="rId9" Type="http://schemas.openxmlformats.org/officeDocument/2006/relationships/image" Target="../media/image194.png"/><Relationship Id="rId14" Type="http://schemas.openxmlformats.org/officeDocument/2006/relationships/image" Target="../media/image199.png"/><Relationship Id="rId22" Type="http://schemas.openxmlformats.org/officeDocument/2006/relationships/image" Target="../media/image207.png"/><Relationship Id="rId27" Type="http://schemas.openxmlformats.org/officeDocument/2006/relationships/image" Target="../media/image212.png"/><Relationship Id="rId30" Type="http://schemas.openxmlformats.org/officeDocument/2006/relationships/image" Target="../media/image215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13" Type="http://schemas.openxmlformats.org/officeDocument/2006/relationships/image" Target="../media/image225.png"/><Relationship Id="rId18" Type="http://schemas.openxmlformats.org/officeDocument/2006/relationships/image" Target="../media/image230.png"/><Relationship Id="rId26" Type="http://schemas.openxmlformats.org/officeDocument/2006/relationships/image" Target="../media/image238.jpg"/><Relationship Id="rId3" Type="http://schemas.openxmlformats.org/officeDocument/2006/relationships/image" Target="../media/image218.png"/><Relationship Id="rId21" Type="http://schemas.openxmlformats.org/officeDocument/2006/relationships/image" Target="../media/image233.png"/><Relationship Id="rId7" Type="http://schemas.openxmlformats.org/officeDocument/2006/relationships/image" Target="../media/image146.png"/><Relationship Id="rId12" Type="http://schemas.openxmlformats.org/officeDocument/2006/relationships/image" Target="../media/image224.png"/><Relationship Id="rId17" Type="http://schemas.openxmlformats.org/officeDocument/2006/relationships/image" Target="../media/image229.png"/><Relationship Id="rId25" Type="http://schemas.openxmlformats.org/officeDocument/2006/relationships/image" Target="../media/image237.png"/><Relationship Id="rId2" Type="http://schemas.openxmlformats.org/officeDocument/2006/relationships/image" Target="../media/image217.png"/><Relationship Id="rId16" Type="http://schemas.openxmlformats.org/officeDocument/2006/relationships/image" Target="../media/image228.png"/><Relationship Id="rId20" Type="http://schemas.openxmlformats.org/officeDocument/2006/relationships/image" Target="../media/image2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11" Type="http://schemas.openxmlformats.org/officeDocument/2006/relationships/image" Target="../media/image150.png"/><Relationship Id="rId24" Type="http://schemas.openxmlformats.org/officeDocument/2006/relationships/image" Target="../media/image236.png"/><Relationship Id="rId5" Type="http://schemas.openxmlformats.org/officeDocument/2006/relationships/image" Target="../media/image11.png"/><Relationship Id="rId15" Type="http://schemas.openxmlformats.org/officeDocument/2006/relationships/image" Target="../media/image227.png"/><Relationship Id="rId23" Type="http://schemas.openxmlformats.org/officeDocument/2006/relationships/image" Target="../media/image235.png"/><Relationship Id="rId10" Type="http://schemas.openxmlformats.org/officeDocument/2006/relationships/image" Target="../media/image223.png"/><Relationship Id="rId19" Type="http://schemas.openxmlformats.org/officeDocument/2006/relationships/image" Target="../media/image231.png"/><Relationship Id="rId4" Type="http://schemas.openxmlformats.org/officeDocument/2006/relationships/image" Target="../media/image219.png"/><Relationship Id="rId9" Type="http://schemas.openxmlformats.org/officeDocument/2006/relationships/image" Target="../media/image222.png"/><Relationship Id="rId14" Type="http://schemas.openxmlformats.org/officeDocument/2006/relationships/image" Target="../media/image226.png"/><Relationship Id="rId22" Type="http://schemas.openxmlformats.org/officeDocument/2006/relationships/image" Target="../media/image2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4.png"/><Relationship Id="rId13" Type="http://schemas.openxmlformats.org/officeDocument/2006/relationships/image" Target="../media/image248.png"/><Relationship Id="rId18" Type="http://schemas.openxmlformats.org/officeDocument/2006/relationships/image" Target="../media/image253.png"/><Relationship Id="rId3" Type="http://schemas.openxmlformats.org/officeDocument/2006/relationships/image" Target="../media/image240.png"/><Relationship Id="rId21" Type="http://schemas.openxmlformats.org/officeDocument/2006/relationships/image" Target="../media/image256.png"/><Relationship Id="rId7" Type="http://schemas.openxmlformats.org/officeDocument/2006/relationships/image" Target="../media/image243.png"/><Relationship Id="rId12" Type="http://schemas.openxmlformats.org/officeDocument/2006/relationships/image" Target="../media/image247.png"/><Relationship Id="rId17" Type="http://schemas.openxmlformats.org/officeDocument/2006/relationships/image" Target="../media/image252.png"/><Relationship Id="rId25" Type="http://schemas.openxmlformats.org/officeDocument/2006/relationships/image" Target="../media/image260.jpg"/><Relationship Id="rId2" Type="http://schemas.openxmlformats.org/officeDocument/2006/relationships/image" Target="../media/image239.png"/><Relationship Id="rId16" Type="http://schemas.openxmlformats.org/officeDocument/2006/relationships/image" Target="../media/image251.png"/><Relationship Id="rId20" Type="http://schemas.openxmlformats.org/officeDocument/2006/relationships/image" Target="../media/image2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2.png"/><Relationship Id="rId11" Type="http://schemas.openxmlformats.org/officeDocument/2006/relationships/image" Target="../media/image246.png"/><Relationship Id="rId24" Type="http://schemas.openxmlformats.org/officeDocument/2006/relationships/image" Target="../media/image259.jpg"/><Relationship Id="rId5" Type="http://schemas.openxmlformats.org/officeDocument/2006/relationships/image" Target="../media/image3.png"/><Relationship Id="rId15" Type="http://schemas.openxmlformats.org/officeDocument/2006/relationships/image" Target="../media/image250.png"/><Relationship Id="rId23" Type="http://schemas.openxmlformats.org/officeDocument/2006/relationships/image" Target="../media/image258.png"/><Relationship Id="rId10" Type="http://schemas.openxmlformats.org/officeDocument/2006/relationships/image" Target="../media/image26.png"/><Relationship Id="rId19" Type="http://schemas.openxmlformats.org/officeDocument/2006/relationships/image" Target="../media/image254.png"/><Relationship Id="rId4" Type="http://schemas.openxmlformats.org/officeDocument/2006/relationships/image" Target="../media/image241.png"/><Relationship Id="rId9" Type="http://schemas.openxmlformats.org/officeDocument/2006/relationships/image" Target="../media/image245.png"/><Relationship Id="rId14" Type="http://schemas.openxmlformats.org/officeDocument/2006/relationships/image" Target="../media/image249.png"/><Relationship Id="rId22" Type="http://schemas.openxmlformats.org/officeDocument/2006/relationships/image" Target="../media/image2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5.png"/><Relationship Id="rId13" Type="http://schemas.openxmlformats.org/officeDocument/2006/relationships/image" Target="../media/image270.png"/><Relationship Id="rId18" Type="http://schemas.openxmlformats.org/officeDocument/2006/relationships/image" Target="../media/image275.png"/><Relationship Id="rId3" Type="http://schemas.openxmlformats.org/officeDocument/2006/relationships/image" Target="../media/image262.png"/><Relationship Id="rId21" Type="http://schemas.openxmlformats.org/officeDocument/2006/relationships/image" Target="../media/image278.png"/><Relationship Id="rId7" Type="http://schemas.openxmlformats.org/officeDocument/2006/relationships/image" Target="../media/image3.png"/><Relationship Id="rId12" Type="http://schemas.openxmlformats.org/officeDocument/2006/relationships/image" Target="../media/image269.png"/><Relationship Id="rId17" Type="http://schemas.openxmlformats.org/officeDocument/2006/relationships/image" Target="../media/image274.png"/><Relationship Id="rId25" Type="http://schemas.openxmlformats.org/officeDocument/2006/relationships/image" Target="../media/image282.jpg"/><Relationship Id="rId2" Type="http://schemas.openxmlformats.org/officeDocument/2006/relationships/image" Target="../media/image261.png"/><Relationship Id="rId16" Type="http://schemas.openxmlformats.org/officeDocument/2006/relationships/image" Target="../media/image273.png"/><Relationship Id="rId20" Type="http://schemas.openxmlformats.org/officeDocument/2006/relationships/image" Target="../media/image2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4.png"/><Relationship Id="rId11" Type="http://schemas.openxmlformats.org/officeDocument/2006/relationships/image" Target="../media/image268.png"/><Relationship Id="rId24" Type="http://schemas.openxmlformats.org/officeDocument/2006/relationships/image" Target="../media/image281.jpg"/><Relationship Id="rId5" Type="http://schemas.openxmlformats.org/officeDocument/2006/relationships/image" Target="../media/image24.png"/><Relationship Id="rId15" Type="http://schemas.openxmlformats.org/officeDocument/2006/relationships/image" Target="../media/image272.png"/><Relationship Id="rId23" Type="http://schemas.openxmlformats.org/officeDocument/2006/relationships/image" Target="../media/image280.png"/><Relationship Id="rId10" Type="http://schemas.openxmlformats.org/officeDocument/2006/relationships/image" Target="../media/image267.png"/><Relationship Id="rId19" Type="http://schemas.openxmlformats.org/officeDocument/2006/relationships/image" Target="../media/image276.png"/><Relationship Id="rId4" Type="http://schemas.openxmlformats.org/officeDocument/2006/relationships/image" Target="../media/image263.png"/><Relationship Id="rId9" Type="http://schemas.openxmlformats.org/officeDocument/2006/relationships/image" Target="../media/image266.png"/><Relationship Id="rId14" Type="http://schemas.openxmlformats.org/officeDocument/2006/relationships/image" Target="../media/image271.png"/><Relationship Id="rId22" Type="http://schemas.openxmlformats.org/officeDocument/2006/relationships/image" Target="../media/image27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7.png"/><Relationship Id="rId13" Type="http://schemas.openxmlformats.org/officeDocument/2006/relationships/image" Target="../media/image292.png"/><Relationship Id="rId18" Type="http://schemas.openxmlformats.org/officeDocument/2006/relationships/image" Target="../media/image297.png"/><Relationship Id="rId3" Type="http://schemas.openxmlformats.org/officeDocument/2006/relationships/image" Target="../media/image66.png"/><Relationship Id="rId21" Type="http://schemas.openxmlformats.org/officeDocument/2006/relationships/image" Target="../media/image300.png"/><Relationship Id="rId7" Type="http://schemas.openxmlformats.org/officeDocument/2006/relationships/image" Target="../media/image286.png"/><Relationship Id="rId12" Type="http://schemas.openxmlformats.org/officeDocument/2006/relationships/image" Target="../media/image291.png"/><Relationship Id="rId17" Type="http://schemas.openxmlformats.org/officeDocument/2006/relationships/image" Target="../media/image296.png"/><Relationship Id="rId25" Type="http://schemas.openxmlformats.org/officeDocument/2006/relationships/image" Target="../media/image304.png"/><Relationship Id="rId2" Type="http://schemas.openxmlformats.org/officeDocument/2006/relationships/image" Target="../media/image283.png"/><Relationship Id="rId16" Type="http://schemas.openxmlformats.org/officeDocument/2006/relationships/image" Target="../media/image295.png"/><Relationship Id="rId20" Type="http://schemas.openxmlformats.org/officeDocument/2006/relationships/image" Target="../media/image2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5.png"/><Relationship Id="rId11" Type="http://schemas.openxmlformats.org/officeDocument/2006/relationships/image" Target="../media/image290.png"/><Relationship Id="rId24" Type="http://schemas.openxmlformats.org/officeDocument/2006/relationships/image" Target="../media/image303.png"/><Relationship Id="rId5" Type="http://schemas.openxmlformats.org/officeDocument/2006/relationships/image" Target="../media/image3.png"/><Relationship Id="rId15" Type="http://schemas.openxmlformats.org/officeDocument/2006/relationships/image" Target="../media/image294.png"/><Relationship Id="rId23" Type="http://schemas.openxmlformats.org/officeDocument/2006/relationships/image" Target="../media/image302.png"/><Relationship Id="rId10" Type="http://schemas.openxmlformats.org/officeDocument/2006/relationships/image" Target="../media/image289.png"/><Relationship Id="rId19" Type="http://schemas.openxmlformats.org/officeDocument/2006/relationships/image" Target="../media/image298.png"/><Relationship Id="rId4" Type="http://schemas.openxmlformats.org/officeDocument/2006/relationships/image" Target="../media/image284.png"/><Relationship Id="rId9" Type="http://schemas.openxmlformats.org/officeDocument/2006/relationships/image" Target="../media/image288.png"/><Relationship Id="rId14" Type="http://schemas.openxmlformats.org/officeDocument/2006/relationships/image" Target="../media/image293.png"/><Relationship Id="rId22" Type="http://schemas.openxmlformats.org/officeDocument/2006/relationships/image" Target="../media/image30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26" Type="http://schemas.openxmlformats.org/officeDocument/2006/relationships/image" Target="../media/image62.png"/><Relationship Id="rId3" Type="http://schemas.openxmlformats.org/officeDocument/2006/relationships/image" Target="../media/image39.png"/><Relationship Id="rId21" Type="http://schemas.openxmlformats.org/officeDocument/2006/relationships/image" Target="../media/image57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image" Target="../media/image60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28" Type="http://schemas.openxmlformats.org/officeDocument/2006/relationships/image" Target="../media/image64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png"/><Relationship Id="rId27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26" Type="http://schemas.openxmlformats.org/officeDocument/2006/relationships/image" Target="../media/image87.jpg"/><Relationship Id="rId3" Type="http://schemas.openxmlformats.org/officeDocument/2006/relationships/image" Target="../media/image66.png"/><Relationship Id="rId21" Type="http://schemas.openxmlformats.org/officeDocument/2006/relationships/image" Target="../media/image82.png"/><Relationship Id="rId7" Type="http://schemas.openxmlformats.org/officeDocument/2006/relationships/image" Target="../media/image3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5" Type="http://schemas.openxmlformats.org/officeDocument/2006/relationships/image" Target="../media/image86.png"/><Relationship Id="rId2" Type="http://schemas.openxmlformats.org/officeDocument/2006/relationships/image" Target="../media/image65.png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29" Type="http://schemas.openxmlformats.org/officeDocument/2006/relationships/image" Target="../media/image9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2.png"/><Relationship Id="rId24" Type="http://schemas.openxmlformats.org/officeDocument/2006/relationships/image" Target="../media/image85.png"/><Relationship Id="rId5" Type="http://schemas.openxmlformats.org/officeDocument/2006/relationships/image" Target="../media/image24.png"/><Relationship Id="rId15" Type="http://schemas.openxmlformats.org/officeDocument/2006/relationships/image" Target="../media/image76.png"/><Relationship Id="rId23" Type="http://schemas.openxmlformats.org/officeDocument/2006/relationships/image" Target="../media/image84.png"/><Relationship Id="rId28" Type="http://schemas.openxmlformats.org/officeDocument/2006/relationships/image" Target="../media/image89.jp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4" Type="http://schemas.openxmlformats.org/officeDocument/2006/relationships/image" Target="../media/image67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Relationship Id="rId22" Type="http://schemas.openxmlformats.org/officeDocument/2006/relationships/image" Target="../media/image83.png"/><Relationship Id="rId27" Type="http://schemas.openxmlformats.org/officeDocument/2006/relationships/image" Target="../media/image8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Audit Lingkungan RS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By</a:t>
            </a:r>
          </a:p>
          <a:p>
            <a:r>
              <a:rPr lang="id-ID" dirty="0" smtClean="0"/>
              <a:t>Ahmad Irfandi, SKM., MKM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13944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66088"/>
            <a:ext cx="618744" cy="6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535" y="1466088"/>
            <a:ext cx="783336" cy="635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9663" y="1466088"/>
            <a:ext cx="2871216" cy="6355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09672" y="1466088"/>
            <a:ext cx="649224" cy="6355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37688" y="1466088"/>
            <a:ext cx="1840991" cy="6355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57471" y="1466088"/>
            <a:ext cx="647700" cy="6355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83964" y="1466088"/>
            <a:ext cx="1248156" cy="6355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10911" y="1466088"/>
            <a:ext cx="646176" cy="6355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292" y="1724532"/>
            <a:ext cx="170152" cy="249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0314" y="1859788"/>
            <a:ext cx="85852" cy="8407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6080" y="1754123"/>
            <a:ext cx="74510" cy="7747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8226" y="1724532"/>
            <a:ext cx="170815" cy="249554"/>
          </a:xfrm>
          <a:custGeom>
            <a:avLst/>
            <a:gdLst/>
            <a:ahLst/>
            <a:cxnLst/>
            <a:rect l="l" t="t" r="r" b="b"/>
            <a:pathLst>
              <a:path w="170815" h="249555">
                <a:moveTo>
                  <a:pt x="87985" y="0"/>
                </a:moveTo>
                <a:lnTo>
                  <a:pt x="128919" y="6596"/>
                </a:lnTo>
                <a:lnTo>
                  <a:pt x="158965" y="35051"/>
                </a:lnTo>
                <a:lnTo>
                  <a:pt x="163334" y="50291"/>
                </a:lnTo>
                <a:lnTo>
                  <a:pt x="163334" y="59181"/>
                </a:lnTo>
                <a:lnTo>
                  <a:pt x="163334" y="65024"/>
                </a:lnTo>
                <a:lnTo>
                  <a:pt x="144602" y="101472"/>
                </a:lnTo>
                <a:lnTo>
                  <a:pt x="122224" y="117982"/>
                </a:lnTo>
                <a:lnTo>
                  <a:pt x="129781" y="121919"/>
                </a:lnTo>
                <a:lnTo>
                  <a:pt x="136550" y="126111"/>
                </a:lnTo>
                <a:lnTo>
                  <a:pt x="142494" y="130555"/>
                </a:lnTo>
                <a:lnTo>
                  <a:pt x="148450" y="135000"/>
                </a:lnTo>
                <a:lnTo>
                  <a:pt x="153479" y="139826"/>
                </a:lnTo>
                <a:lnTo>
                  <a:pt x="157568" y="145033"/>
                </a:lnTo>
                <a:lnTo>
                  <a:pt x="161658" y="150113"/>
                </a:lnTo>
                <a:lnTo>
                  <a:pt x="164795" y="155575"/>
                </a:lnTo>
                <a:lnTo>
                  <a:pt x="166966" y="161416"/>
                </a:lnTo>
                <a:lnTo>
                  <a:pt x="169125" y="167258"/>
                </a:lnTo>
                <a:lnTo>
                  <a:pt x="170218" y="173608"/>
                </a:lnTo>
                <a:lnTo>
                  <a:pt x="170218" y="180466"/>
                </a:lnTo>
                <a:lnTo>
                  <a:pt x="157519" y="221472"/>
                </a:lnTo>
                <a:lnTo>
                  <a:pt x="120357" y="244728"/>
                </a:lnTo>
                <a:lnTo>
                  <a:pt x="82588" y="249300"/>
                </a:lnTo>
                <a:lnTo>
                  <a:pt x="72672" y="249039"/>
                </a:lnTo>
                <a:lnTo>
                  <a:pt x="32504" y="240093"/>
                </a:lnTo>
                <a:lnTo>
                  <a:pt x="2925" y="207589"/>
                </a:lnTo>
                <a:lnTo>
                  <a:pt x="0" y="186943"/>
                </a:lnTo>
                <a:lnTo>
                  <a:pt x="0" y="180086"/>
                </a:lnTo>
                <a:lnTo>
                  <a:pt x="12179" y="151002"/>
                </a:lnTo>
                <a:lnTo>
                  <a:pt x="16205" y="145795"/>
                </a:lnTo>
                <a:lnTo>
                  <a:pt x="47993" y="123443"/>
                </a:lnTo>
                <a:lnTo>
                  <a:pt x="41668" y="120014"/>
                </a:lnTo>
                <a:lnTo>
                  <a:pt x="11531" y="89026"/>
                </a:lnTo>
                <a:lnTo>
                  <a:pt x="6883" y="71374"/>
                </a:lnTo>
                <a:lnTo>
                  <a:pt x="6883" y="64769"/>
                </a:lnTo>
                <a:lnTo>
                  <a:pt x="18364" y="27368"/>
                </a:lnTo>
                <a:lnTo>
                  <a:pt x="52641" y="4571"/>
                </a:lnTo>
                <a:lnTo>
                  <a:pt x="78246" y="285"/>
                </a:lnTo>
                <a:lnTo>
                  <a:pt x="87985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1774" y="1914398"/>
            <a:ext cx="55257" cy="5753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5678" y="1908301"/>
            <a:ext cx="67449" cy="6972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6874" y="1710563"/>
            <a:ext cx="2263457" cy="32689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78077" y="1961895"/>
            <a:ext cx="73660" cy="43815"/>
          </a:xfrm>
          <a:custGeom>
            <a:avLst/>
            <a:gdLst/>
            <a:ahLst/>
            <a:cxnLst/>
            <a:rect l="l" t="t" r="r" b="b"/>
            <a:pathLst>
              <a:path w="73659" h="43814">
                <a:moveTo>
                  <a:pt x="15239" y="0"/>
                </a:moveTo>
                <a:lnTo>
                  <a:pt x="0" y="22605"/>
                </a:lnTo>
                <a:lnTo>
                  <a:pt x="0" y="24511"/>
                </a:lnTo>
                <a:lnTo>
                  <a:pt x="0" y="30733"/>
                </a:lnTo>
                <a:lnTo>
                  <a:pt x="35813" y="43561"/>
                </a:lnTo>
                <a:lnTo>
                  <a:pt x="42925" y="43561"/>
                </a:lnTo>
                <a:lnTo>
                  <a:pt x="48894" y="42799"/>
                </a:lnTo>
                <a:lnTo>
                  <a:pt x="53720" y="41401"/>
                </a:lnTo>
                <a:lnTo>
                  <a:pt x="58546" y="40004"/>
                </a:lnTo>
                <a:lnTo>
                  <a:pt x="62484" y="38100"/>
                </a:lnTo>
                <a:lnTo>
                  <a:pt x="65404" y="35687"/>
                </a:lnTo>
                <a:lnTo>
                  <a:pt x="68453" y="33400"/>
                </a:lnTo>
                <a:lnTo>
                  <a:pt x="70484" y="30733"/>
                </a:lnTo>
                <a:lnTo>
                  <a:pt x="71754" y="27812"/>
                </a:lnTo>
                <a:lnTo>
                  <a:pt x="73025" y="24891"/>
                </a:lnTo>
                <a:lnTo>
                  <a:pt x="73659" y="21843"/>
                </a:lnTo>
                <a:lnTo>
                  <a:pt x="73659" y="18541"/>
                </a:lnTo>
                <a:lnTo>
                  <a:pt x="73659" y="12953"/>
                </a:lnTo>
                <a:lnTo>
                  <a:pt x="48513" y="888"/>
                </a:lnTo>
                <a:lnTo>
                  <a:pt x="15239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61717" y="1892680"/>
            <a:ext cx="60325" cy="48260"/>
          </a:xfrm>
          <a:custGeom>
            <a:avLst/>
            <a:gdLst/>
            <a:ahLst/>
            <a:cxnLst/>
            <a:rect l="l" t="t" r="r" b="b"/>
            <a:pathLst>
              <a:path w="60325" h="48260">
                <a:moveTo>
                  <a:pt x="42037" y="0"/>
                </a:moveTo>
                <a:lnTo>
                  <a:pt x="34543" y="0"/>
                </a:lnTo>
                <a:lnTo>
                  <a:pt x="28066" y="508"/>
                </a:lnTo>
                <a:lnTo>
                  <a:pt x="22732" y="1651"/>
                </a:lnTo>
                <a:lnTo>
                  <a:pt x="17399" y="2794"/>
                </a:lnTo>
                <a:lnTo>
                  <a:pt x="13081" y="4445"/>
                </a:lnTo>
                <a:lnTo>
                  <a:pt x="9778" y="6731"/>
                </a:lnTo>
                <a:lnTo>
                  <a:pt x="6350" y="8890"/>
                </a:lnTo>
                <a:lnTo>
                  <a:pt x="3937" y="11684"/>
                </a:lnTo>
                <a:lnTo>
                  <a:pt x="2412" y="14732"/>
                </a:lnTo>
                <a:lnTo>
                  <a:pt x="762" y="17907"/>
                </a:lnTo>
                <a:lnTo>
                  <a:pt x="0" y="21590"/>
                </a:lnTo>
                <a:lnTo>
                  <a:pt x="0" y="25654"/>
                </a:lnTo>
                <a:lnTo>
                  <a:pt x="0" y="32639"/>
                </a:lnTo>
                <a:lnTo>
                  <a:pt x="2285" y="38100"/>
                </a:lnTo>
                <a:lnTo>
                  <a:pt x="6603" y="42037"/>
                </a:lnTo>
                <a:lnTo>
                  <a:pt x="11049" y="45974"/>
                </a:lnTo>
                <a:lnTo>
                  <a:pt x="17144" y="48006"/>
                </a:lnTo>
                <a:lnTo>
                  <a:pt x="25018" y="48006"/>
                </a:lnTo>
                <a:lnTo>
                  <a:pt x="31495" y="48006"/>
                </a:lnTo>
                <a:lnTo>
                  <a:pt x="37591" y="46355"/>
                </a:lnTo>
                <a:lnTo>
                  <a:pt x="43052" y="42926"/>
                </a:lnTo>
                <a:lnTo>
                  <a:pt x="48640" y="39624"/>
                </a:lnTo>
                <a:lnTo>
                  <a:pt x="54228" y="34671"/>
                </a:lnTo>
                <a:lnTo>
                  <a:pt x="59943" y="28321"/>
                </a:lnTo>
                <a:lnTo>
                  <a:pt x="59943" y="0"/>
                </a:lnTo>
                <a:lnTo>
                  <a:pt x="42037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36164" y="1892680"/>
            <a:ext cx="60325" cy="48260"/>
          </a:xfrm>
          <a:custGeom>
            <a:avLst/>
            <a:gdLst/>
            <a:ahLst/>
            <a:cxnLst/>
            <a:rect l="l" t="t" r="r" b="b"/>
            <a:pathLst>
              <a:path w="60325" h="48260">
                <a:moveTo>
                  <a:pt x="42037" y="0"/>
                </a:moveTo>
                <a:lnTo>
                  <a:pt x="34543" y="0"/>
                </a:lnTo>
                <a:lnTo>
                  <a:pt x="28067" y="508"/>
                </a:lnTo>
                <a:lnTo>
                  <a:pt x="22733" y="1651"/>
                </a:lnTo>
                <a:lnTo>
                  <a:pt x="17399" y="2794"/>
                </a:lnTo>
                <a:lnTo>
                  <a:pt x="13081" y="4445"/>
                </a:lnTo>
                <a:lnTo>
                  <a:pt x="9779" y="6731"/>
                </a:lnTo>
                <a:lnTo>
                  <a:pt x="6350" y="8890"/>
                </a:lnTo>
                <a:lnTo>
                  <a:pt x="3937" y="11684"/>
                </a:lnTo>
                <a:lnTo>
                  <a:pt x="2412" y="14732"/>
                </a:lnTo>
                <a:lnTo>
                  <a:pt x="762" y="17907"/>
                </a:lnTo>
                <a:lnTo>
                  <a:pt x="0" y="21590"/>
                </a:lnTo>
                <a:lnTo>
                  <a:pt x="0" y="25654"/>
                </a:lnTo>
                <a:lnTo>
                  <a:pt x="0" y="32639"/>
                </a:lnTo>
                <a:lnTo>
                  <a:pt x="2286" y="38100"/>
                </a:lnTo>
                <a:lnTo>
                  <a:pt x="6604" y="42037"/>
                </a:lnTo>
                <a:lnTo>
                  <a:pt x="11049" y="45974"/>
                </a:lnTo>
                <a:lnTo>
                  <a:pt x="17145" y="48006"/>
                </a:lnTo>
                <a:lnTo>
                  <a:pt x="25018" y="48006"/>
                </a:lnTo>
                <a:lnTo>
                  <a:pt x="31496" y="48006"/>
                </a:lnTo>
                <a:lnTo>
                  <a:pt x="37592" y="46355"/>
                </a:lnTo>
                <a:lnTo>
                  <a:pt x="43053" y="42926"/>
                </a:lnTo>
                <a:lnTo>
                  <a:pt x="48641" y="39624"/>
                </a:lnTo>
                <a:lnTo>
                  <a:pt x="54229" y="34671"/>
                </a:lnTo>
                <a:lnTo>
                  <a:pt x="59943" y="28321"/>
                </a:lnTo>
                <a:lnTo>
                  <a:pt x="59943" y="0"/>
                </a:lnTo>
                <a:lnTo>
                  <a:pt x="42037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59355" y="1817623"/>
            <a:ext cx="93598" cy="12484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04010" y="1819782"/>
            <a:ext cx="70485" cy="42545"/>
          </a:xfrm>
          <a:custGeom>
            <a:avLst/>
            <a:gdLst/>
            <a:ahLst/>
            <a:cxnLst/>
            <a:rect l="l" t="t" r="r" b="b"/>
            <a:pathLst>
              <a:path w="70485" h="42544">
                <a:moveTo>
                  <a:pt x="35940" y="0"/>
                </a:moveTo>
                <a:lnTo>
                  <a:pt x="29971" y="0"/>
                </a:lnTo>
                <a:lnTo>
                  <a:pt x="24765" y="1142"/>
                </a:lnTo>
                <a:lnTo>
                  <a:pt x="20446" y="3301"/>
                </a:lnTo>
                <a:lnTo>
                  <a:pt x="16002" y="5587"/>
                </a:lnTo>
                <a:lnTo>
                  <a:pt x="12318" y="8508"/>
                </a:lnTo>
                <a:lnTo>
                  <a:pt x="9398" y="12318"/>
                </a:lnTo>
                <a:lnTo>
                  <a:pt x="6477" y="16128"/>
                </a:lnTo>
                <a:lnTo>
                  <a:pt x="4318" y="20574"/>
                </a:lnTo>
                <a:lnTo>
                  <a:pt x="2793" y="25780"/>
                </a:lnTo>
                <a:lnTo>
                  <a:pt x="1143" y="30861"/>
                </a:lnTo>
                <a:lnTo>
                  <a:pt x="253" y="36321"/>
                </a:lnTo>
                <a:lnTo>
                  <a:pt x="0" y="42163"/>
                </a:lnTo>
                <a:lnTo>
                  <a:pt x="69977" y="42163"/>
                </a:lnTo>
                <a:lnTo>
                  <a:pt x="51308" y="2778"/>
                </a:lnTo>
                <a:lnTo>
                  <a:pt x="44207" y="692"/>
                </a:lnTo>
                <a:lnTo>
                  <a:pt x="35940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78585" y="1813686"/>
            <a:ext cx="68199" cy="6858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6736" y="1819782"/>
            <a:ext cx="70485" cy="42545"/>
          </a:xfrm>
          <a:custGeom>
            <a:avLst/>
            <a:gdLst/>
            <a:ahLst/>
            <a:cxnLst/>
            <a:rect l="l" t="t" r="r" b="b"/>
            <a:pathLst>
              <a:path w="70484" h="42544">
                <a:moveTo>
                  <a:pt x="35902" y="0"/>
                </a:moveTo>
                <a:lnTo>
                  <a:pt x="29946" y="0"/>
                </a:lnTo>
                <a:lnTo>
                  <a:pt x="24777" y="1142"/>
                </a:lnTo>
                <a:lnTo>
                  <a:pt x="20370" y="3301"/>
                </a:lnTo>
                <a:lnTo>
                  <a:pt x="15963" y="5587"/>
                </a:lnTo>
                <a:lnTo>
                  <a:pt x="12306" y="8508"/>
                </a:lnTo>
                <a:lnTo>
                  <a:pt x="9398" y="12318"/>
                </a:lnTo>
                <a:lnTo>
                  <a:pt x="6477" y="16128"/>
                </a:lnTo>
                <a:lnTo>
                  <a:pt x="4241" y="20574"/>
                </a:lnTo>
                <a:lnTo>
                  <a:pt x="2692" y="25780"/>
                </a:lnTo>
                <a:lnTo>
                  <a:pt x="1143" y="30861"/>
                </a:lnTo>
                <a:lnTo>
                  <a:pt x="253" y="36321"/>
                </a:lnTo>
                <a:lnTo>
                  <a:pt x="0" y="42163"/>
                </a:lnTo>
                <a:lnTo>
                  <a:pt x="69951" y="42163"/>
                </a:lnTo>
                <a:lnTo>
                  <a:pt x="51276" y="2778"/>
                </a:lnTo>
                <a:lnTo>
                  <a:pt x="44165" y="692"/>
                </a:lnTo>
                <a:lnTo>
                  <a:pt x="35902" y="0"/>
                </a:lnTo>
                <a:close/>
              </a:path>
            </a:pathLst>
          </a:custGeom>
          <a:ln w="12191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32864" y="1787398"/>
            <a:ext cx="168275" cy="250190"/>
          </a:xfrm>
          <a:custGeom>
            <a:avLst/>
            <a:gdLst/>
            <a:ahLst/>
            <a:cxnLst/>
            <a:rect l="l" t="t" r="r" b="b"/>
            <a:pathLst>
              <a:path w="168275" h="250189">
                <a:moveTo>
                  <a:pt x="79882" y="0"/>
                </a:moveTo>
                <a:lnTo>
                  <a:pt x="85090" y="0"/>
                </a:lnTo>
                <a:lnTo>
                  <a:pt x="90169" y="253"/>
                </a:lnTo>
                <a:lnTo>
                  <a:pt x="94868" y="888"/>
                </a:lnTo>
                <a:lnTo>
                  <a:pt x="99694" y="1524"/>
                </a:lnTo>
                <a:lnTo>
                  <a:pt x="104140" y="2412"/>
                </a:lnTo>
                <a:lnTo>
                  <a:pt x="108203" y="3555"/>
                </a:lnTo>
                <a:lnTo>
                  <a:pt x="160909" y="3555"/>
                </a:lnTo>
                <a:lnTo>
                  <a:pt x="162940" y="3555"/>
                </a:lnTo>
                <a:lnTo>
                  <a:pt x="164719" y="4825"/>
                </a:lnTo>
                <a:lnTo>
                  <a:pt x="165988" y="7619"/>
                </a:lnTo>
                <a:lnTo>
                  <a:pt x="167259" y="10287"/>
                </a:lnTo>
                <a:lnTo>
                  <a:pt x="167894" y="14986"/>
                </a:lnTo>
                <a:lnTo>
                  <a:pt x="167894" y="21336"/>
                </a:lnTo>
                <a:lnTo>
                  <a:pt x="167894" y="27304"/>
                </a:lnTo>
                <a:lnTo>
                  <a:pt x="167259" y="31750"/>
                </a:lnTo>
                <a:lnTo>
                  <a:pt x="165862" y="34543"/>
                </a:lnTo>
                <a:lnTo>
                  <a:pt x="164465" y="37464"/>
                </a:lnTo>
                <a:lnTo>
                  <a:pt x="162813" y="38862"/>
                </a:lnTo>
                <a:lnTo>
                  <a:pt x="160909" y="38862"/>
                </a:lnTo>
                <a:lnTo>
                  <a:pt x="141350" y="38862"/>
                </a:lnTo>
                <a:lnTo>
                  <a:pt x="144018" y="41910"/>
                </a:lnTo>
                <a:lnTo>
                  <a:pt x="146050" y="45212"/>
                </a:lnTo>
                <a:lnTo>
                  <a:pt x="147193" y="49022"/>
                </a:lnTo>
                <a:lnTo>
                  <a:pt x="148335" y="52831"/>
                </a:lnTo>
                <a:lnTo>
                  <a:pt x="148971" y="56768"/>
                </a:lnTo>
                <a:lnTo>
                  <a:pt x="148971" y="60832"/>
                </a:lnTo>
                <a:lnTo>
                  <a:pt x="136271" y="100456"/>
                </a:lnTo>
                <a:lnTo>
                  <a:pt x="130301" y="105537"/>
                </a:lnTo>
                <a:lnTo>
                  <a:pt x="124206" y="110743"/>
                </a:lnTo>
                <a:lnTo>
                  <a:pt x="80137" y="121285"/>
                </a:lnTo>
                <a:lnTo>
                  <a:pt x="74803" y="121285"/>
                </a:lnTo>
                <a:lnTo>
                  <a:pt x="53721" y="114807"/>
                </a:lnTo>
                <a:lnTo>
                  <a:pt x="52196" y="116331"/>
                </a:lnTo>
                <a:lnTo>
                  <a:pt x="50926" y="118363"/>
                </a:lnTo>
                <a:lnTo>
                  <a:pt x="49656" y="120523"/>
                </a:lnTo>
                <a:lnTo>
                  <a:pt x="48513" y="122809"/>
                </a:lnTo>
                <a:lnTo>
                  <a:pt x="47878" y="125222"/>
                </a:lnTo>
                <a:lnTo>
                  <a:pt x="47878" y="128015"/>
                </a:lnTo>
                <a:lnTo>
                  <a:pt x="47878" y="131572"/>
                </a:lnTo>
                <a:lnTo>
                  <a:pt x="49529" y="134492"/>
                </a:lnTo>
                <a:lnTo>
                  <a:pt x="52704" y="136778"/>
                </a:lnTo>
                <a:lnTo>
                  <a:pt x="55879" y="139064"/>
                </a:lnTo>
                <a:lnTo>
                  <a:pt x="60325" y="140335"/>
                </a:lnTo>
                <a:lnTo>
                  <a:pt x="66040" y="140588"/>
                </a:lnTo>
                <a:lnTo>
                  <a:pt x="106298" y="142112"/>
                </a:lnTo>
                <a:lnTo>
                  <a:pt x="113230" y="142569"/>
                </a:lnTo>
                <a:lnTo>
                  <a:pt x="150113" y="155828"/>
                </a:lnTo>
                <a:lnTo>
                  <a:pt x="155194" y="159892"/>
                </a:lnTo>
                <a:lnTo>
                  <a:pt x="159003" y="164973"/>
                </a:lnTo>
                <a:lnTo>
                  <a:pt x="161671" y="170814"/>
                </a:lnTo>
                <a:lnTo>
                  <a:pt x="164337" y="176656"/>
                </a:lnTo>
                <a:lnTo>
                  <a:pt x="165734" y="183261"/>
                </a:lnTo>
                <a:lnTo>
                  <a:pt x="165734" y="190626"/>
                </a:lnTo>
                <a:lnTo>
                  <a:pt x="165734" y="198881"/>
                </a:lnTo>
                <a:lnTo>
                  <a:pt x="163956" y="206628"/>
                </a:lnTo>
                <a:lnTo>
                  <a:pt x="160273" y="213867"/>
                </a:lnTo>
                <a:lnTo>
                  <a:pt x="156718" y="221106"/>
                </a:lnTo>
                <a:lnTo>
                  <a:pt x="124856" y="242843"/>
                </a:lnTo>
                <a:lnTo>
                  <a:pt x="78993" y="250062"/>
                </a:lnTo>
                <a:lnTo>
                  <a:pt x="68802" y="249848"/>
                </a:lnTo>
                <a:lnTo>
                  <a:pt x="29209" y="242665"/>
                </a:lnTo>
                <a:lnTo>
                  <a:pt x="4318" y="223138"/>
                </a:lnTo>
                <a:lnTo>
                  <a:pt x="1396" y="217677"/>
                </a:lnTo>
                <a:lnTo>
                  <a:pt x="0" y="211581"/>
                </a:lnTo>
                <a:lnTo>
                  <a:pt x="0" y="204977"/>
                </a:lnTo>
                <a:lnTo>
                  <a:pt x="0" y="200913"/>
                </a:lnTo>
                <a:lnTo>
                  <a:pt x="6222" y="182625"/>
                </a:lnTo>
                <a:lnTo>
                  <a:pt x="8254" y="179197"/>
                </a:lnTo>
                <a:lnTo>
                  <a:pt x="10794" y="175894"/>
                </a:lnTo>
                <a:lnTo>
                  <a:pt x="13715" y="172847"/>
                </a:lnTo>
                <a:lnTo>
                  <a:pt x="16637" y="169672"/>
                </a:lnTo>
                <a:lnTo>
                  <a:pt x="20065" y="166750"/>
                </a:lnTo>
                <a:lnTo>
                  <a:pt x="24003" y="163829"/>
                </a:lnTo>
                <a:lnTo>
                  <a:pt x="18668" y="161036"/>
                </a:lnTo>
                <a:lnTo>
                  <a:pt x="14478" y="157099"/>
                </a:lnTo>
                <a:lnTo>
                  <a:pt x="11556" y="152273"/>
                </a:lnTo>
                <a:lnTo>
                  <a:pt x="8635" y="147319"/>
                </a:lnTo>
                <a:lnTo>
                  <a:pt x="7238" y="141986"/>
                </a:lnTo>
                <a:lnTo>
                  <a:pt x="7238" y="136143"/>
                </a:lnTo>
                <a:lnTo>
                  <a:pt x="7238" y="128904"/>
                </a:lnTo>
                <a:lnTo>
                  <a:pt x="25272" y="99949"/>
                </a:lnTo>
                <a:lnTo>
                  <a:pt x="20954" y="95503"/>
                </a:lnTo>
                <a:lnTo>
                  <a:pt x="17398" y="90297"/>
                </a:lnTo>
                <a:lnTo>
                  <a:pt x="14859" y="84200"/>
                </a:lnTo>
                <a:lnTo>
                  <a:pt x="12191" y="78231"/>
                </a:lnTo>
                <a:lnTo>
                  <a:pt x="10921" y="70612"/>
                </a:lnTo>
                <a:lnTo>
                  <a:pt x="10921" y="61594"/>
                </a:lnTo>
                <a:lnTo>
                  <a:pt x="24129" y="21589"/>
                </a:lnTo>
                <a:lnTo>
                  <a:pt x="58523" y="2357"/>
                </a:lnTo>
                <a:lnTo>
                  <a:pt x="72429" y="261"/>
                </a:lnTo>
                <a:lnTo>
                  <a:pt x="79882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45739" y="1780539"/>
            <a:ext cx="170687" cy="19621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09901" y="1780539"/>
            <a:ext cx="163829" cy="19939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84348" y="1780539"/>
            <a:ext cx="163829" cy="19939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11095" y="1780539"/>
            <a:ext cx="190118" cy="19939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50288" y="1780539"/>
            <a:ext cx="175259" cy="19939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02817" y="1780539"/>
            <a:ext cx="170688" cy="19621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63015" y="1780539"/>
            <a:ext cx="175158" cy="19939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9711" y="1760473"/>
            <a:ext cx="76936" cy="9385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6874" y="1728723"/>
            <a:ext cx="165100" cy="241935"/>
          </a:xfrm>
          <a:custGeom>
            <a:avLst/>
            <a:gdLst/>
            <a:ahLst/>
            <a:cxnLst/>
            <a:rect l="l" t="t" r="r" b="b"/>
            <a:pathLst>
              <a:path w="165100" h="241935">
                <a:moveTo>
                  <a:pt x="16560" y="0"/>
                </a:moveTo>
                <a:lnTo>
                  <a:pt x="73304" y="0"/>
                </a:lnTo>
                <a:lnTo>
                  <a:pt x="79006" y="0"/>
                </a:lnTo>
                <a:lnTo>
                  <a:pt x="84429" y="253"/>
                </a:lnTo>
                <a:lnTo>
                  <a:pt x="89585" y="762"/>
                </a:lnTo>
                <a:lnTo>
                  <a:pt x="94729" y="1142"/>
                </a:lnTo>
                <a:lnTo>
                  <a:pt x="100901" y="2031"/>
                </a:lnTo>
                <a:lnTo>
                  <a:pt x="108089" y="3555"/>
                </a:lnTo>
                <a:lnTo>
                  <a:pt x="115290" y="4952"/>
                </a:lnTo>
                <a:lnTo>
                  <a:pt x="122567" y="7620"/>
                </a:lnTo>
                <a:lnTo>
                  <a:pt x="129946" y="11429"/>
                </a:lnTo>
                <a:lnTo>
                  <a:pt x="137325" y="15239"/>
                </a:lnTo>
                <a:lnTo>
                  <a:pt x="143624" y="20065"/>
                </a:lnTo>
                <a:lnTo>
                  <a:pt x="148831" y="26035"/>
                </a:lnTo>
                <a:lnTo>
                  <a:pt x="154038" y="31876"/>
                </a:lnTo>
                <a:lnTo>
                  <a:pt x="164833" y="73151"/>
                </a:lnTo>
                <a:lnTo>
                  <a:pt x="164438" y="83036"/>
                </a:lnTo>
                <a:lnTo>
                  <a:pt x="150744" y="123475"/>
                </a:lnTo>
                <a:lnTo>
                  <a:pt x="118862" y="148544"/>
                </a:lnTo>
                <a:lnTo>
                  <a:pt x="80540" y="156888"/>
                </a:lnTo>
                <a:lnTo>
                  <a:pt x="69024" y="157225"/>
                </a:lnTo>
                <a:lnTo>
                  <a:pt x="48933" y="157225"/>
                </a:lnTo>
                <a:lnTo>
                  <a:pt x="48933" y="234061"/>
                </a:lnTo>
                <a:lnTo>
                  <a:pt x="48933" y="235330"/>
                </a:lnTo>
                <a:lnTo>
                  <a:pt x="48526" y="236474"/>
                </a:lnTo>
                <a:lnTo>
                  <a:pt x="29209" y="241935"/>
                </a:lnTo>
                <a:lnTo>
                  <a:pt x="24371" y="241935"/>
                </a:lnTo>
                <a:lnTo>
                  <a:pt x="19659" y="241935"/>
                </a:lnTo>
                <a:lnTo>
                  <a:pt x="5029" y="239902"/>
                </a:lnTo>
                <a:lnTo>
                  <a:pt x="3162" y="239267"/>
                </a:lnTo>
                <a:lnTo>
                  <a:pt x="1866" y="238378"/>
                </a:lnTo>
                <a:lnTo>
                  <a:pt x="1117" y="237489"/>
                </a:lnTo>
                <a:lnTo>
                  <a:pt x="381" y="236474"/>
                </a:lnTo>
                <a:lnTo>
                  <a:pt x="0" y="235330"/>
                </a:lnTo>
                <a:lnTo>
                  <a:pt x="0" y="234061"/>
                </a:lnTo>
                <a:lnTo>
                  <a:pt x="0" y="17525"/>
                </a:lnTo>
                <a:lnTo>
                  <a:pt x="0" y="11684"/>
                </a:lnTo>
                <a:lnTo>
                  <a:pt x="1523" y="7365"/>
                </a:lnTo>
                <a:lnTo>
                  <a:pt x="4559" y="4445"/>
                </a:lnTo>
                <a:lnTo>
                  <a:pt x="7607" y="1524"/>
                </a:lnTo>
                <a:lnTo>
                  <a:pt x="11607" y="0"/>
                </a:lnTo>
                <a:lnTo>
                  <a:pt x="16560" y="0"/>
                </a:lnTo>
                <a:close/>
              </a:path>
            </a:pathLst>
          </a:custGeom>
          <a:ln w="12191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169667" y="1710563"/>
            <a:ext cx="46990" cy="260350"/>
          </a:xfrm>
          <a:custGeom>
            <a:avLst/>
            <a:gdLst/>
            <a:ahLst/>
            <a:cxnLst/>
            <a:rect l="l" t="t" r="r" b="b"/>
            <a:pathLst>
              <a:path w="46989" h="260350">
                <a:moveTo>
                  <a:pt x="23368" y="0"/>
                </a:moveTo>
                <a:lnTo>
                  <a:pt x="27939" y="0"/>
                </a:lnTo>
                <a:lnTo>
                  <a:pt x="31750" y="126"/>
                </a:lnTo>
                <a:lnTo>
                  <a:pt x="34798" y="508"/>
                </a:lnTo>
                <a:lnTo>
                  <a:pt x="37718" y="888"/>
                </a:lnTo>
                <a:lnTo>
                  <a:pt x="40131" y="1397"/>
                </a:lnTo>
                <a:lnTo>
                  <a:pt x="41909" y="2159"/>
                </a:lnTo>
                <a:lnTo>
                  <a:pt x="43687" y="2794"/>
                </a:lnTo>
                <a:lnTo>
                  <a:pt x="44957" y="3683"/>
                </a:lnTo>
                <a:lnTo>
                  <a:pt x="45719" y="4699"/>
                </a:lnTo>
                <a:lnTo>
                  <a:pt x="46481" y="5587"/>
                </a:lnTo>
                <a:lnTo>
                  <a:pt x="46862" y="6731"/>
                </a:lnTo>
                <a:lnTo>
                  <a:pt x="46862" y="8000"/>
                </a:lnTo>
                <a:lnTo>
                  <a:pt x="46862" y="252602"/>
                </a:lnTo>
                <a:lnTo>
                  <a:pt x="46862" y="253873"/>
                </a:lnTo>
                <a:lnTo>
                  <a:pt x="46481" y="255015"/>
                </a:lnTo>
                <a:lnTo>
                  <a:pt x="45719" y="255904"/>
                </a:lnTo>
                <a:lnTo>
                  <a:pt x="44957" y="256794"/>
                </a:lnTo>
                <a:lnTo>
                  <a:pt x="43687" y="257556"/>
                </a:lnTo>
                <a:lnTo>
                  <a:pt x="41909" y="258190"/>
                </a:lnTo>
                <a:lnTo>
                  <a:pt x="40131" y="258825"/>
                </a:lnTo>
                <a:lnTo>
                  <a:pt x="37718" y="259334"/>
                </a:lnTo>
                <a:lnTo>
                  <a:pt x="34798" y="259587"/>
                </a:lnTo>
                <a:lnTo>
                  <a:pt x="31750" y="259969"/>
                </a:lnTo>
                <a:lnTo>
                  <a:pt x="27939" y="260096"/>
                </a:lnTo>
                <a:lnTo>
                  <a:pt x="23368" y="260096"/>
                </a:lnTo>
                <a:lnTo>
                  <a:pt x="18795" y="260096"/>
                </a:lnTo>
                <a:lnTo>
                  <a:pt x="14986" y="259969"/>
                </a:lnTo>
                <a:lnTo>
                  <a:pt x="12064" y="259587"/>
                </a:lnTo>
                <a:lnTo>
                  <a:pt x="9017" y="259334"/>
                </a:lnTo>
                <a:lnTo>
                  <a:pt x="0" y="253873"/>
                </a:lnTo>
                <a:lnTo>
                  <a:pt x="0" y="252602"/>
                </a:lnTo>
                <a:lnTo>
                  <a:pt x="0" y="8000"/>
                </a:lnTo>
                <a:lnTo>
                  <a:pt x="0" y="6731"/>
                </a:lnTo>
                <a:lnTo>
                  <a:pt x="381" y="5587"/>
                </a:lnTo>
                <a:lnTo>
                  <a:pt x="1015" y="4699"/>
                </a:lnTo>
                <a:lnTo>
                  <a:pt x="1777" y="3683"/>
                </a:lnTo>
                <a:lnTo>
                  <a:pt x="3048" y="2794"/>
                </a:lnTo>
                <a:lnTo>
                  <a:pt x="4825" y="2159"/>
                </a:lnTo>
                <a:lnTo>
                  <a:pt x="6731" y="1397"/>
                </a:lnTo>
                <a:lnTo>
                  <a:pt x="9017" y="888"/>
                </a:lnTo>
                <a:lnTo>
                  <a:pt x="12064" y="508"/>
                </a:lnTo>
                <a:lnTo>
                  <a:pt x="14986" y="126"/>
                </a:lnTo>
                <a:lnTo>
                  <a:pt x="18795" y="0"/>
                </a:lnTo>
                <a:lnTo>
                  <a:pt x="23368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96288" y="1710563"/>
            <a:ext cx="46990" cy="260350"/>
          </a:xfrm>
          <a:custGeom>
            <a:avLst/>
            <a:gdLst/>
            <a:ahLst/>
            <a:cxnLst/>
            <a:rect l="l" t="t" r="r" b="b"/>
            <a:pathLst>
              <a:path w="46989" h="260350">
                <a:moveTo>
                  <a:pt x="23368" y="0"/>
                </a:moveTo>
                <a:lnTo>
                  <a:pt x="27939" y="0"/>
                </a:lnTo>
                <a:lnTo>
                  <a:pt x="31750" y="126"/>
                </a:lnTo>
                <a:lnTo>
                  <a:pt x="34798" y="508"/>
                </a:lnTo>
                <a:lnTo>
                  <a:pt x="37718" y="888"/>
                </a:lnTo>
                <a:lnTo>
                  <a:pt x="40131" y="1397"/>
                </a:lnTo>
                <a:lnTo>
                  <a:pt x="41910" y="2159"/>
                </a:lnTo>
                <a:lnTo>
                  <a:pt x="43687" y="2794"/>
                </a:lnTo>
                <a:lnTo>
                  <a:pt x="44957" y="3683"/>
                </a:lnTo>
                <a:lnTo>
                  <a:pt x="45719" y="4699"/>
                </a:lnTo>
                <a:lnTo>
                  <a:pt x="46481" y="5587"/>
                </a:lnTo>
                <a:lnTo>
                  <a:pt x="46862" y="6731"/>
                </a:lnTo>
                <a:lnTo>
                  <a:pt x="46862" y="8000"/>
                </a:lnTo>
                <a:lnTo>
                  <a:pt x="46862" y="252602"/>
                </a:lnTo>
                <a:lnTo>
                  <a:pt x="46862" y="253873"/>
                </a:lnTo>
                <a:lnTo>
                  <a:pt x="46481" y="255015"/>
                </a:lnTo>
                <a:lnTo>
                  <a:pt x="45719" y="255904"/>
                </a:lnTo>
                <a:lnTo>
                  <a:pt x="44957" y="256794"/>
                </a:lnTo>
                <a:lnTo>
                  <a:pt x="43687" y="257556"/>
                </a:lnTo>
                <a:lnTo>
                  <a:pt x="41910" y="258190"/>
                </a:lnTo>
                <a:lnTo>
                  <a:pt x="40131" y="258825"/>
                </a:lnTo>
                <a:lnTo>
                  <a:pt x="37718" y="259334"/>
                </a:lnTo>
                <a:lnTo>
                  <a:pt x="34798" y="259587"/>
                </a:lnTo>
                <a:lnTo>
                  <a:pt x="31750" y="259969"/>
                </a:lnTo>
                <a:lnTo>
                  <a:pt x="27939" y="260096"/>
                </a:lnTo>
                <a:lnTo>
                  <a:pt x="23368" y="260096"/>
                </a:lnTo>
                <a:lnTo>
                  <a:pt x="18795" y="260096"/>
                </a:lnTo>
                <a:lnTo>
                  <a:pt x="14986" y="259969"/>
                </a:lnTo>
                <a:lnTo>
                  <a:pt x="12064" y="259587"/>
                </a:lnTo>
                <a:lnTo>
                  <a:pt x="9017" y="259334"/>
                </a:lnTo>
                <a:lnTo>
                  <a:pt x="0" y="253873"/>
                </a:lnTo>
                <a:lnTo>
                  <a:pt x="0" y="252602"/>
                </a:lnTo>
                <a:lnTo>
                  <a:pt x="0" y="8000"/>
                </a:lnTo>
                <a:lnTo>
                  <a:pt x="0" y="6731"/>
                </a:lnTo>
                <a:lnTo>
                  <a:pt x="381" y="5587"/>
                </a:lnTo>
                <a:lnTo>
                  <a:pt x="1016" y="4699"/>
                </a:lnTo>
                <a:lnTo>
                  <a:pt x="1778" y="3683"/>
                </a:lnTo>
                <a:lnTo>
                  <a:pt x="3048" y="2794"/>
                </a:lnTo>
                <a:lnTo>
                  <a:pt x="4825" y="2159"/>
                </a:lnTo>
                <a:lnTo>
                  <a:pt x="6731" y="1397"/>
                </a:lnTo>
                <a:lnTo>
                  <a:pt x="9017" y="888"/>
                </a:lnTo>
                <a:lnTo>
                  <a:pt x="12064" y="508"/>
                </a:lnTo>
                <a:lnTo>
                  <a:pt x="14986" y="126"/>
                </a:lnTo>
                <a:lnTo>
                  <a:pt x="18795" y="0"/>
                </a:lnTo>
                <a:lnTo>
                  <a:pt x="23368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122167" y="1710563"/>
            <a:ext cx="1235964" cy="26327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009516" y="1892680"/>
            <a:ext cx="60325" cy="48260"/>
          </a:xfrm>
          <a:custGeom>
            <a:avLst/>
            <a:gdLst/>
            <a:ahLst/>
            <a:cxnLst/>
            <a:rect l="l" t="t" r="r" b="b"/>
            <a:pathLst>
              <a:path w="60325" h="48260">
                <a:moveTo>
                  <a:pt x="42037" y="0"/>
                </a:moveTo>
                <a:lnTo>
                  <a:pt x="34544" y="0"/>
                </a:lnTo>
                <a:lnTo>
                  <a:pt x="28067" y="508"/>
                </a:lnTo>
                <a:lnTo>
                  <a:pt x="22733" y="1651"/>
                </a:lnTo>
                <a:lnTo>
                  <a:pt x="17399" y="2794"/>
                </a:lnTo>
                <a:lnTo>
                  <a:pt x="13081" y="4445"/>
                </a:lnTo>
                <a:lnTo>
                  <a:pt x="9779" y="6731"/>
                </a:lnTo>
                <a:lnTo>
                  <a:pt x="6350" y="8890"/>
                </a:lnTo>
                <a:lnTo>
                  <a:pt x="3937" y="11684"/>
                </a:lnTo>
                <a:lnTo>
                  <a:pt x="2412" y="14732"/>
                </a:lnTo>
                <a:lnTo>
                  <a:pt x="762" y="17907"/>
                </a:lnTo>
                <a:lnTo>
                  <a:pt x="0" y="21590"/>
                </a:lnTo>
                <a:lnTo>
                  <a:pt x="0" y="25654"/>
                </a:lnTo>
                <a:lnTo>
                  <a:pt x="0" y="32639"/>
                </a:lnTo>
                <a:lnTo>
                  <a:pt x="2286" y="38100"/>
                </a:lnTo>
                <a:lnTo>
                  <a:pt x="6604" y="42037"/>
                </a:lnTo>
                <a:lnTo>
                  <a:pt x="11049" y="45974"/>
                </a:lnTo>
                <a:lnTo>
                  <a:pt x="17145" y="48006"/>
                </a:lnTo>
                <a:lnTo>
                  <a:pt x="25019" y="48006"/>
                </a:lnTo>
                <a:lnTo>
                  <a:pt x="31496" y="48006"/>
                </a:lnTo>
                <a:lnTo>
                  <a:pt x="37592" y="46355"/>
                </a:lnTo>
                <a:lnTo>
                  <a:pt x="43053" y="42926"/>
                </a:lnTo>
                <a:lnTo>
                  <a:pt x="48641" y="39624"/>
                </a:lnTo>
                <a:lnTo>
                  <a:pt x="54229" y="34671"/>
                </a:lnTo>
                <a:lnTo>
                  <a:pt x="59944" y="28321"/>
                </a:lnTo>
                <a:lnTo>
                  <a:pt x="59944" y="0"/>
                </a:lnTo>
                <a:lnTo>
                  <a:pt x="42037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772534" y="1820545"/>
            <a:ext cx="83820" cy="11950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53232" y="1789810"/>
            <a:ext cx="46990" cy="180975"/>
          </a:xfrm>
          <a:custGeom>
            <a:avLst/>
            <a:gdLst/>
            <a:ahLst/>
            <a:cxnLst/>
            <a:rect l="l" t="t" r="r" b="b"/>
            <a:pathLst>
              <a:path w="46989" h="180975">
                <a:moveTo>
                  <a:pt x="23367" y="0"/>
                </a:moveTo>
                <a:lnTo>
                  <a:pt x="27939" y="0"/>
                </a:lnTo>
                <a:lnTo>
                  <a:pt x="31750" y="126"/>
                </a:lnTo>
                <a:lnTo>
                  <a:pt x="34670" y="508"/>
                </a:lnTo>
                <a:lnTo>
                  <a:pt x="37718" y="888"/>
                </a:lnTo>
                <a:lnTo>
                  <a:pt x="40131" y="1397"/>
                </a:lnTo>
                <a:lnTo>
                  <a:pt x="41909" y="2159"/>
                </a:lnTo>
                <a:lnTo>
                  <a:pt x="43687" y="2793"/>
                </a:lnTo>
                <a:lnTo>
                  <a:pt x="44957" y="3683"/>
                </a:lnTo>
                <a:lnTo>
                  <a:pt x="45719" y="4572"/>
                </a:lnTo>
                <a:lnTo>
                  <a:pt x="46481" y="5461"/>
                </a:lnTo>
                <a:lnTo>
                  <a:pt x="46862" y="6603"/>
                </a:lnTo>
                <a:lnTo>
                  <a:pt x="46862" y="7747"/>
                </a:lnTo>
                <a:lnTo>
                  <a:pt x="46862" y="173354"/>
                </a:lnTo>
                <a:lnTo>
                  <a:pt x="46862" y="174625"/>
                </a:lnTo>
                <a:lnTo>
                  <a:pt x="46481" y="175767"/>
                </a:lnTo>
                <a:lnTo>
                  <a:pt x="45719" y="176656"/>
                </a:lnTo>
                <a:lnTo>
                  <a:pt x="44957" y="177546"/>
                </a:lnTo>
                <a:lnTo>
                  <a:pt x="43687" y="178308"/>
                </a:lnTo>
                <a:lnTo>
                  <a:pt x="41909" y="178942"/>
                </a:lnTo>
                <a:lnTo>
                  <a:pt x="40131" y="179577"/>
                </a:lnTo>
                <a:lnTo>
                  <a:pt x="37718" y="180086"/>
                </a:lnTo>
                <a:lnTo>
                  <a:pt x="34670" y="180339"/>
                </a:lnTo>
                <a:lnTo>
                  <a:pt x="31750" y="180721"/>
                </a:lnTo>
                <a:lnTo>
                  <a:pt x="27939" y="180848"/>
                </a:lnTo>
                <a:lnTo>
                  <a:pt x="23367" y="180848"/>
                </a:lnTo>
                <a:lnTo>
                  <a:pt x="18795" y="180848"/>
                </a:lnTo>
                <a:lnTo>
                  <a:pt x="14985" y="180721"/>
                </a:lnTo>
                <a:lnTo>
                  <a:pt x="12064" y="180339"/>
                </a:lnTo>
                <a:lnTo>
                  <a:pt x="9016" y="180086"/>
                </a:lnTo>
                <a:lnTo>
                  <a:pt x="0" y="174625"/>
                </a:lnTo>
                <a:lnTo>
                  <a:pt x="0" y="173354"/>
                </a:lnTo>
                <a:lnTo>
                  <a:pt x="0" y="7747"/>
                </a:lnTo>
                <a:lnTo>
                  <a:pt x="0" y="6603"/>
                </a:lnTo>
                <a:lnTo>
                  <a:pt x="380" y="5461"/>
                </a:lnTo>
                <a:lnTo>
                  <a:pt x="1015" y="4572"/>
                </a:lnTo>
                <a:lnTo>
                  <a:pt x="1777" y="3683"/>
                </a:lnTo>
                <a:lnTo>
                  <a:pt x="3047" y="2793"/>
                </a:lnTo>
                <a:lnTo>
                  <a:pt x="4825" y="2159"/>
                </a:lnTo>
                <a:lnTo>
                  <a:pt x="6730" y="1397"/>
                </a:lnTo>
                <a:lnTo>
                  <a:pt x="9016" y="888"/>
                </a:lnTo>
                <a:lnTo>
                  <a:pt x="12064" y="508"/>
                </a:lnTo>
                <a:lnTo>
                  <a:pt x="14985" y="126"/>
                </a:lnTo>
                <a:lnTo>
                  <a:pt x="18795" y="0"/>
                </a:lnTo>
                <a:lnTo>
                  <a:pt x="23367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963796" y="1786635"/>
            <a:ext cx="151765" cy="187325"/>
          </a:xfrm>
          <a:custGeom>
            <a:avLst/>
            <a:gdLst/>
            <a:ahLst/>
            <a:cxnLst/>
            <a:rect l="l" t="t" r="r" b="b"/>
            <a:pathLst>
              <a:path w="151764" h="187325">
                <a:moveTo>
                  <a:pt x="78358" y="0"/>
                </a:moveTo>
                <a:lnTo>
                  <a:pt x="118330" y="5974"/>
                </a:lnTo>
                <a:lnTo>
                  <a:pt x="147574" y="35940"/>
                </a:lnTo>
                <a:lnTo>
                  <a:pt x="151637" y="65531"/>
                </a:lnTo>
                <a:lnTo>
                  <a:pt x="151637" y="177164"/>
                </a:lnTo>
                <a:lnTo>
                  <a:pt x="151637" y="178815"/>
                </a:lnTo>
                <a:lnTo>
                  <a:pt x="151002" y="180212"/>
                </a:lnTo>
                <a:lnTo>
                  <a:pt x="149732" y="181228"/>
                </a:lnTo>
                <a:lnTo>
                  <a:pt x="148462" y="182244"/>
                </a:lnTo>
                <a:lnTo>
                  <a:pt x="146557" y="182879"/>
                </a:lnTo>
                <a:lnTo>
                  <a:pt x="143890" y="183387"/>
                </a:lnTo>
                <a:lnTo>
                  <a:pt x="141224" y="183768"/>
                </a:lnTo>
                <a:lnTo>
                  <a:pt x="137287" y="184023"/>
                </a:lnTo>
                <a:lnTo>
                  <a:pt x="132079" y="184023"/>
                </a:lnTo>
                <a:lnTo>
                  <a:pt x="126491" y="184023"/>
                </a:lnTo>
                <a:lnTo>
                  <a:pt x="114553" y="181228"/>
                </a:lnTo>
                <a:lnTo>
                  <a:pt x="113411" y="180212"/>
                </a:lnTo>
                <a:lnTo>
                  <a:pt x="112902" y="178815"/>
                </a:lnTo>
                <a:lnTo>
                  <a:pt x="112902" y="177164"/>
                </a:lnTo>
                <a:lnTo>
                  <a:pt x="112902" y="163956"/>
                </a:lnTo>
                <a:lnTo>
                  <a:pt x="75707" y="185658"/>
                </a:lnTo>
                <a:lnTo>
                  <a:pt x="60451" y="187198"/>
                </a:lnTo>
                <a:lnTo>
                  <a:pt x="51688" y="187198"/>
                </a:lnTo>
                <a:lnTo>
                  <a:pt x="43561" y="186054"/>
                </a:lnTo>
                <a:lnTo>
                  <a:pt x="36194" y="183768"/>
                </a:lnTo>
                <a:lnTo>
                  <a:pt x="28828" y="181483"/>
                </a:lnTo>
                <a:lnTo>
                  <a:pt x="1524" y="149987"/>
                </a:lnTo>
                <a:lnTo>
                  <a:pt x="0" y="142112"/>
                </a:lnTo>
                <a:lnTo>
                  <a:pt x="0" y="133223"/>
                </a:lnTo>
                <a:lnTo>
                  <a:pt x="15112" y="94996"/>
                </a:lnTo>
                <a:lnTo>
                  <a:pt x="50545" y="80010"/>
                </a:lnTo>
                <a:lnTo>
                  <a:pt x="89535" y="76708"/>
                </a:lnTo>
                <a:lnTo>
                  <a:pt x="105663" y="76708"/>
                </a:lnTo>
                <a:lnTo>
                  <a:pt x="105663" y="66548"/>
                </a:lnTo>
                <a:lnTo>
                  <a:pt x="105663" y="61340"/>
                </a:lnTo>
                <a:lnTo>
                  <a:pt x="105155" y="56896"/>
                </a:lnTo>
                <a:lnTo>
                  <a:pt x="104139" y="52959"/>
                </a:lnTo>
                <a:lnTo>
                  <a:pt x="102997" y="49022"/>
                </a:lnTo>
                <a:lnTo>
                  <a:pt x="101345" y="45719"/>
                </a:lnTo>
                <a:lnTo>
                  <a:pt x="98932" y="43179"/>
                </a:lnTo>
                <a:lnTo>
                  <a:pt x="96519" y="40512"/>
                </a:lnTo>
                <a:lnTo>
                  <a:pt x="93217" y="38608"/>
                </a:lnTo>
                <a:lnTo>
                  <a:pt x="89153" y="37337"/>
                </a:lnTo>
                <a:lnTo>
                  <a:pt x="85216" y="36194"/>
                </a:lnTo>
                <a:lnTo>
                  <a:pt x="80137" y="35560"/>
                </a:lnTo>
                <a:lnTo>
                  <a:pt x="74167" y="35560"/>
                </a:lnTo>
                <a:lnTo>
                  <a:pt x="66420" y="35560"/>
                </a:lnTo>
                <a:lnTo>
                  <a:pt x="37083" y="43941"/>
                </a:lnTo>
                <a:lnTo>
                  <a:pt x="32257" y="45974"/>
                </a:lnTo>
                <a:lnTo>
                  <a:pt x="28320" y="48005"/>
                </a:lnTo>
                <a:lnTo>
                  <a:pt x="25145" y="49656"/>
                </a:lnTo>
                <a:lnTo>
                  <a:pt x="22098" y="51435"/>
                </a:lnTo>
                <a:lnTo>
                  <a:pt x="19430" y="52324"/>
                </a:lnTo>
                <a:lnTo>
                  <a:pt x="17525" y="52324"/>
                </a:lnTo>
                <a:lnTo>
                  <a:pt x="16128" y="52324"/>
                </a:lnTo>
                <a:lnTo>
                  <a:pt x="14858" y="51815"/>
                </a:lnTo>
                <a:lnTo>
                  <a:pt x="13842" y="50926"/>
                </a:lnTo>
                <a:lnTo>
                  <a:pt x="12826" y="50164"/>
                </a:lnTo>
                <a:lnTo>
                  <a:pt x="11937" y="48894"/>
                </a:lnTo>
                <a:lnTo>
                  <a:pt x="11302" y="47243"/>
                </a:lnTo>
                <a:lnTo>
                  <a:pt x="10540" y="45592"/>
                </a:lnTo>
                <a:lnTo>
                  <a:pt x="10032" y="43687"/>
                </a:lnTo>
                <a:lnTo>
                  <a:pt x="9651" y="41275"/>
                </a:lnTo>
                <a:lnTo>
                  <a:pt x="9270" y="38988"/>
                </a:lnTo>
                <a:lnTo>
                  <a:pt x="9143" y="36322"/>
                </a:lnTo>
                <a:lnTo>
                  <a:pt x="9143" y="33527"/>
                </a:lnTo>
                <a:lnTo>
                  <a:pt x="9143" y="29590"/>
                </a:lnTo>
                <a:lnTo>
                  <a:pt x="9398" y="26669"/>
                </a:lnTo>
                <a:lnTo>
                  <a:pt x="37973" y="6350"/>
                </a:lnTo>
                <a:lnTo>
                  <a:pt x="43814" y="4444"/>
                </a:lnTo>
                <a:lnTo>
                  <a:pt x="50164" y="2921"/>
                </a:lnTo>
                <a:lnTo>
                  <a:pt x="57023" y="1777"/>
                </a:lnTo>
                <a:lnTo>
                  <a:pt x="63880" y="635"/>
                </a:lnTo>
                <a:lnTo>
                  <a:pt x="70992" y="0"/>
                </a:lnTo>
                <a:lnTo>
                  <a:pt x="78358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84296" y="1786635"/>
            <a:ext cx="264160" cy="184150"/>
          </a:xfrm>
          <a:custGeom>
            <a:avLst/>
            <a:gdLst/>
            <a:ahLst/>
            <a:cxnLst/>
            <a:rect l="l" t="t" r="r" b="b"/>
            <a:pathLst>
              <a:path w="264160" h="184150">
                <a:moveTo>
                  <a:pt x="95884" y="0"/>
                </a:moveTo>
                <a:lnTo>
                  <a:pt x="102742" y="0"/>
                </a:lnTo>
                <a:lnTo>
                  <a:pt x="108838" y="762"/>
                </a:lnTo>
                <a:lnTo>
                  <a:pt x="114300" y="2159"/>
                </a:lnTo>
                <a:lnTo>
                  <a:pt x="119761" y="3555"/>
                </a:lnTo>
                <a:lnTo>
                  <a:pt x="124713" y="5587"/>
                </a:lnTo>
                <a:lnTo>
                  <a:pt x="128904" y="8254"/>
                </a:lnTo>
                <a:lnTo>
                  <a:pt x="133223" y="10922"/>
                </a:lnTo>
                <a:lnTo>
                  <a:pt x="147827" y="30352"/>
                </a:lnTo>
                <a:lnTo>
                  <a:pt x="152780" y="25018"/>
                </a:lnTo>
                <a:lnTo>
                  <a:pt x="185927" y="2921"/>
                </a:lnTo>
                <a:lnTo>
                  <a:pt x="199898" y="0"/>
                </a:lnTo>
                <a:lnTo>
                  <a:pt x="204724" y="0"/>
                </a:lnTo>
                <a:lnTo>
                  <a:pt x="246379" y="14350"/>
                </a:lnTo>
                <a:lnTo>
                  <a:pt x="250951" y="20700"/>
                </a:lnTo>
                <a:lnTo>
                  <a:pt x="255650" y="27177"/>
                </a:lnTo>
                <a:lnTo>
                  <a:pt x="263905" y="70358"/>
                </a:lnTo>
                <a:lnTo>
                  <a:pt x="263905" y="176529"/>
                </a:lnTo>
                <a:lnTo>
                  <a:pt x="263905" y="177800"/>
                </a:lnTo>
                <a:lnTo>
                  <a:pt x="263525" y="178942"/>
                </a:lnTo>
                <a:lnTo>
                  <a:pt x="262763" y="179831"/>
                </a:lnTo>
                <a:lnTo>
                  <a:pt x="262127" y="180721"/>
                </a:lnTo>
                <a:lnTo>
                  <a:pt x="260857" y="181483"/>
                </a:lnTo>
                <a:lnTo>
                  <a:pt x="259079" y="182117"/>
                </a:lnTo>
                <a:lnTo>
                  <a:pt x="257301" y="182752"/>
                </a:lnTo>
                <a:lnTo>
                  <a:pt x="255015" y="183261"/>
                </a:lnTo>
                <a:lnTo>
                  <a:pt x="251967" y="183514"/>
                </a:lnTo>
                <a:lnTo>
                  <a:pt x="249046" y="183896"/>
                </a:lnTo>
                <a:lnTo>
                  <a:pt x="245237" y="184023"/>
                </a:lnTo>
                <a:lnTo>
                  <a:pt x="240664" y="184023"/>
                </a:lnTo>
                <a:lnTo>
                  <a:pt x="235965" y="184023"/>
                </a:lnTo>
                <a:lnTo>
                  <a:pt x="232155" y="183896"/>
                </a:lnTo>
                <a:lnTo>
                  <a:pt x="229107" y="183514"/>
                </a:lnTo>
                <a:lnTo>
                  <a:pt x="226187" y="183261"/>
                </a:lnTo>
                <a:lnTo>
                  <a:pt x="223774" y="182752"/>
                </a:lnTo>
                <a:lnTo>
                  <a:pt x="221995" y="182117"/>
                </a:lnTo>
                <a:lnTo>
                  <a:pt x="220217" y="181483"/>
                </a:lnTo>
                <a:lnTo>
                  <a:pt x="218948" y="180721"/>
                </a:lnTo>
                <a:lnTo>
                  <a:pt x="218312" y="179831"/>
                </a:lnTo>
                <a:lnTo>
                  <a:pt x="217550" y="178942"/>
                </a:lnTo>
                <a:lnTo>
                  <a:pt x="217296" y="177800"/>
                </a:lnTo>
                <a:lnTo>
                  <a:pt x="217296" y="176529"/>
                </a:lnTo>
                <a:lnTo>
                  <a:pt x="217296" y="78104"/>
                </a:lnTo>
                <a:lnTo>
                  <a:pt x="217296" y="72516"/>
                </a:lnTo>
                <a:lnTo>
                  <a:pt x="216662" y="67437"/>
                </a:lnTo>
                <a:lnTo>
                  <a:pt x="215645" y="62864"/>
                </a:lnTo>
                <a:lnTo>
                  <a:pt x="214629" y="58292"/>
                </a:lnTo>
                <a:lnTo>
                  <a:pt x="212978" y="54355"/>
                </a:lnTo>
                <a:lnTo>
                  <a:pt x="210819" y="51053"/>
                </a:lnTo>
                <a:lnTo>
                  <a:pt x="208661" y="47751"/>
                </a:lnTo>
                <a:lnTo>
                  <a:pt x="205866" y="45212"/>
                </a:lnTo>
                <a:lnTo>
                  <a:pt x="202691" y="43434"/>
                </a:lnTo>
                <a:lnTo>
                  <a:pt x="199389" y="41655"/>
                </a:lnTo>
                <a:lnTo>
                  <a:pt x="195452" y="40766"/>
                </a:lnTo>
                <a:lnTo>
                  <a:pt x="190880" y="40766"/>
                </a:lnTo>
                <a:lnTo>
                  <a:pt x="185292" y="40766"/>
                </a:lnTo>
                <a:lnTo>
                  <a:pt x="155320" y="66293"/>
                </a:lnTo>
                <a:lnTo>
                  <a:pt x="155320" y="176529"/>
                </a:lnTo>
                <a:lnTo>
                  <a:pt x="155320" y="177800"/>
                </a:lnTo>
                <a:lnTo>
                  <a:pt x="154939" y="178942"/>
                </a:lnTo>
                <a:lnTo>
                  <a:pt x="154177" y="179831"/>
                </a:lnTo>
                <a:lnTo>
                  <a:pt x="153415" y="180721"/>
                </a:lnTo>
                <a:lnTo>
                  <a:pt x="152145" y="181483"/>
                </a:lnTo>
                <a:lnTo>
                  <a:pt x="150367" y="182117"/>
                </a:lnTo>
                <a:lnTo>
                  <a:pt x="148589" y="182752"/>
                </a:lnTo>
                <a:lnTo>
                  <a:pt x="146176" y="183261"/>
                </a:lnTo>
                <a:lnTo>
                  <a:pt x="143255" y="183514"/>
                </a:lnTo>
                <a:lnTo>
                  <a:pt x="140207" y="183896"/>
                </a:lnTo>
                <a:lnTo>
                  <a:pt x="136525" y="184023"/>
                </a:lnTo>
                <a:lnTo>
                  <a:pt x="132079" y="184023"/>
                </a:lnTo>
                <a:lnTo>
                  <a:pt x="127380" y="184023"/>
                </a:lnTo>
                <a:lnTo>
                  <a:pt x="123698" y="183896"/>
                </a:lnTo>
                <a:lnTo>
                  <a:pt x="120650" y="183514"/>
                </a:lnTo>
                <a:lnTo>
                  <a:pt x="117728" y="183261"/>
                </a:lnTo>
                <a:lnTo>
                  <a:pt x="115315" y="182752"/>
                </a:lnTo>
                <a:lnTo>
                  <a:pt x="113537" y="182117"/>
                </a:lnTo>
                <a:lnTo>
                  <a:pt x="111759" y="181483"/>
                </a:lnTo>
                <a:lnTo>
                  <a:pt x="110489" y="180721"/>
                </a:lnTo>
                <a:lnTo>
                  <a:pt x="109727" y="179831"/>
                </a:lnTo>
                <a:lnTo>
                  <a:pt x="108965" y="178942"/>
                </a:lnTo>
                <a:lnTo>
                  <a:pt x="108584" y="177800"/>
                </a:lnTo>
                <a:lnTo>
                  <a:pt x="108584" y="176529"/>
                </a:lnTo>
                <a:lnTo>
                  <a:pt x="108584" y="78104"/>
                </a:lnTo>
                <a:lnTo>
                  <a:pt x="108584" y="72516"/>
                </a:lnTo>
                <a:lnTo>
                  <a:pt x="108076" y="67437"/>
                </a:lnTo>
                <a:lnTo>
                  <a:pt x="107061" y="62864"/>
                </a:lnTo>
                <a:lnTo>
                  <a:pt x="105917" y="58292"/>
                </a:lnTo>
                <a:lnTo>
                  <a:pt x="104393" y="54355"/>
                </a:lnTo>
                <a:lnTo>
                  <a:pt x="102234" y="51053"/>
                </a:lnTo>
                <a:lnTo>
                  <a:pt x="100202" y="47751"/>
                </a:lnTo>
                <a:lnTo>
                  <a:pt x="97408" y="45212"/>
                </a:lnTo>
                <a:lnTo>
                  <a:pt x="94106" y="43434"/>
                </a:lnTo>
                <a:lnTo>
                  <a:pt x="90677" y="41655"/>
                </a:lnTo>
                <a:lnTo>
                  <a:pt x="86867" y="40766"/>
                </a:lnTo>
                <a:lnTo>
                  <a:pt x="82423" y="40766"/>
                </a:lnTo>
                <a:lnTo>
                  <a:pt x="76707" y="40766"/>
                </a:lnTo>
                <a:lnTo>
                  <a:pt x="46862" y="66293"/>
                </a:lnTo>
                <a:lnTo>
                  <a:pt x="46862" y="176529"/>
                </a:lnTo>
                <a:lnTo>
                  <a:pt x="46862" y="177800"/>
                </a:lnTo>
                <a:lnTo>
                  <a:pt x="46481" y="178942"/>
                </a:lnTo>
                <a:lnTo>
                  <a:pt x="45719" y="179831"/>
                </a:lnTo>
                <a:lnTo>
                  <a:pt x="44957" y="180721"/>
                </a:lnTo>
                <a:lnTo>
                  <a:pt x="43687" y="181483"/>
                </a:lnTo>
                <a:lnTo>
                  <a:pt x="41909" y="182117"/>
                </a:lnTo>
                <a:lnTo>
                  <a:pt x="40131" y="182752"/>
                </a:lnTo>
                <a:lnTo>
                  <a:pt x="37718" y="183261"/>
                </a:lnTo>
                <a:lnTo>
                  <a:pt x="34798" y="183514"/>
                </a:lnTo>
                <a:lnTo>
                  <a:pt x="31750" y="183896"/>
                </a:lnTo>
                <a:lnTo>
                  <a:pt x="27939" y="184023"/>
                </a:lnTo>
                <a:lnTo>
                  <a:pt x="23367" y="184023"/>
                </a:lnTo>
                <a:lnTo>
                  <a:pt x="18795" y="184023"/>
                </a:lnTo>
                <a:lnTo>
                  <a:pt x="14986" y="183896"/>
                </a:lnTo>
                <a:lnTo>
                  <a:pt x="12064" y="183514"/>
                </a:lnTo>
                <a:lnTo>
                  <a:pt x="9016" y="183261"/>
                </a:lnTo>
                <a:lnTo>
                  <a:pt x="0" y="177800"/>
                </a:lnTo>
                <a:lnTo>
                  <a:pt x="0" y="176529"/>
                </a:lnTo>
                <a:lnTo>
                  <a:pt x="0" y="10667"/>
                </a:lnTo>
                <a:lnTo>
                  <a:pt x="0" y="9398"/>
                </a:lnTo>
                <a:lnTo>
                  <a:pt x="253" y="8254"/>
                </a:lnTo>
                <a:lnTo>
                  <a:pt x="888" y="7365"/>
                </a:lnTo>
                <a:lnTo>
                  <a:pt x="1524" y="6476"/>
                </a:lnTo>
                <a:lnTo>
                  <a:pt x="2666" y="5587"/>
                </a:lnTo>
                <a:lnTo>
                  <a:pt x="4190" y="5079"/>
                </a:lnTo>
                <a:lnTo>
                  <a:pt x="5841" y="4444"/>
                </a:lnTo>
                <a:lnTo>
                  <a:pt x="7874" y="3937"/>
                </a:lnTo>
                <a:lnTo>
                  <a:pt x="10413" y="3683"/>
                </a:lnTo>
                <a:lnTo>
                  <a:pt x="12953" y="3301"/>
                </a:lnTo>
                <a:lnTo>
                  <a:pt x="16255" y="3175"/>
                </a:lnTo>
                <a:lnTo>
                  <a:pt x="20065" y="3175"/>
                </a:lnTo>
                <a:lnTo>
                  <a:pt x="24002" y="3175"/>
                </a:lnTo>
                <a:lnTo>
                  <a:pt x="27304" y="3301"/>
                </a:lnTo>
                <a:lnTo>
                  <a:pt x="29844" y="3683"/>
                </a:lnTo>
                <a:lnTo>
                  <a:pt x="32512" y="3937"/>
                </a:lnTo>
                <a:lnTo>
                  <a:pt x="34543" y="4444"/>
                </a:lnTo>
                <a:lnTo>
                  <a:pt x="35940" y="5079"/>
                </a:lnTo>
                <a:lnTo>
                  <a:pt x="37337" y="5587"/>
                </a:lnTo>
                <a:lnTo>
                  <a:pt x="38353" y="6476"/>
                </a:lnTo>
                <a:lnTo>
                  <a:pt x="38988" y="7365"/>
                </a:lnTo>
                <a:lnTo>
                  <a:pt x="39624" y="8254"/>
                </a:lnTo>
                <a:lnTo>
                  <a:pt x="40004" y="9398"/>
                </a:lnTo>
                <a:lnTo>
                  <a:pt x="40004" y="10667"/>
                </a:lnTo>
                <a:lnTo>
                  <a:pt x="40004" y="29717"/>
                </a:lnTo>
                <a:lnTo>
                  <a:pt x="74293" y="4232"/>
                </a:lnTo>
                <a:lnTo>
                  <a:pt x="88528" y="474"/>
                </a:lnTo>
                <a:lnTo>
                  <a:pt x="95884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249676" y="1716913"/>
            <a:ext cx="53975" cy="49530"/>
          </a:xfrm>
          <a:custGeom>
            <a:avLst/>
            <a:gdLst/>
            <a:ahLst/>
            <a:cxnLst/>
            <a:rect l="l" t="t" r="r" b="b"/>
            <a:pathLst>
              <a:path w="53975" h="49530">
                <a:moveTo>
                  <a:pt x="27177" y="0"/>
                </a:moveTo>
                <a:lnTo>
                  <a:pt x="37591" y="0"/>
                </a:lnTo>
                <a:lnTo>
                  <a:pt x="44576" y="1777"/>
                </a:lnTo>
                <a:lnTo>
                  <a:pt x="48387" y="5207"/>
                </a:lnTo>
                <a:lnTo>
                  <a:pt x="52070" y="8762"/>
                </a:lnTo>
                <a:lnTo>
                  <a:pt x="53975" y="15112"/>
                </a:lnTo>
                <a:lnTo>
                  <a:pt x="53975" y="24129"/>
                </a:lnTo>
                <a:lnTo>
                  <a:pt x="53975" y="33527"/>
                </a:lnTo>
                <a:lnTo>
                  <a:pt x="51943" y="40132"/>
                </a:lnTo>
                <a:lnTo>
                  <a:pt x="48133" y="43687"/>
                </a:lnTo>
                <a:lnTo>
                  <a:pt x="44323" y="47244"/>
                </a:lnTo>
                <a:lnTo>
                  <a:pt x="37211" y="49022"/>
                </a:lnTo>
                <a:lnTo>
                  <a:pt x="26797" y="49022"/>
                </a:lnTo>
                <a:lnTo>
                  <a:pt x="16256" y="49022"/>
                </a:lnTo>
                <a:lnTo>
                  <a:pt x="9144" y="47371"/>
                </a:lnTo>
                <a:lnTo>
                  <a:pt x="5461" y="43814"/>
                </a:lnTo>
                <a:lnTo>
                  <a:pt x="1777" y="40386"/>
                </a:lnTo>
                <a:lnTo>
                  <a:pt x="0" y="34162"/>
                </a:lnTo>
                <a:lnTo>
                  <a:pt x="0" y="25019"/>
                </a:lnTo>
                <a:lnTo>
                  <a:pt x="0" y="15621"/>
                </a:lnTo>
                <a:lnTo>
                  <a:pt x="1904" y="9144"/>
                </a:lnTo>
                <a:lnTo>
                  <a:pt x="5587" y="5461"/>
                </a:lnTo>
                <a:lnTo>
                  <a:pt x="9398" y="1777"/>
                </a:lnTo>
                <a:lnTo>
                  <a:pt x="16637" y="0"/>
                </a:lnTo>
                <a:lnTo>
                  <a:pt x="27177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199635" y="1710563"/>
            <a:ext cx="158750" cy="260350"/>
          </a:xfrm>
          <a:custGeom>
            <a:avLst/>
            <a:gdLst/>
            <a:ahLst/>
            <a:cxnLst/>
            <a:rect l="l" t="t" r="r" b="b"/>
            <a:pathLst>
              <a:path w="158750" h="260350">
                <a:moveTo>
                  <a:pt x="23367" y="0"/>
                </a:moveTo>
                <a:lnTo>
                  <a:pt x="27939" y="0"/>
                </a:lnTo>
                <a:lnTo>
                  <a:pt x="31750" y="126"/>
                </a:lnTo>
                <a:lnTo>
                  <a:pt x="34671" y="508"/>
                </a:lnTo>
                <a:lnTo>
                  <a:pt x="37718" y="888"/>
                </a:lnTo>
                <a:lnTo>
                  <a:pt x="40131" y="1397"/>
                </a:lnTo>
                <a:lnTo>
                  <a:pt x="41910" y="2159"/>
                </a:lnTo>
                <a:lnTo>
                  <a:pt x="43687" y="2794"/>
                </a:lnTo>
                <a:lnTo>
                  <a:pt x="44958" y="3683"/>
                </a:lnTo>
                <a:lnTo>
                  <a:pt x="45719" y="4699"/>
                </a:lnTo>
                <a:lnTo>
                  <a:pt x="46481" y="5587"/>
                </a:lnTo>
                <a:lnTo>
                  <a:pt x="46862" y="6731"/>
                </a:lnTo>
                <a:lnTo>
                  <a:pt x="46862" y="8000"/>
                </a:lnTo>
                <a:lnTo>
                  <a:pt x="46862" y="99695"/>
                </a:lnTo>
                <a:lnTo>
                  <a:pt x="84296" y="77517"/>
                </a:lnTo>
                <a:lnTo>
                  <a:pt x="97662" y="76073"/>
                </a:lnTo>
                <a:lnTo>
                  <a:pt x="105733" y="76428"/>
                </a:lnTo>
                <a:lnTo>
                  <a:pt x="144906" y="96900"/>
                </a:lnTo>
                <a:lnTo>
                  <a:pt x="149733" y="103377"/>
                </a:lnTo>
                <a:lnTo>
                  <a:pt x="158285" y="141991"/>
                </a:lnTo>
                <a:lnTo>
                  <a:pt x="158496" y="150875"/>
                </a:lnTo>
                <a:lnTo>
                  <a:pt x="158496" y="252602"/>
                </a:lnTo>
                <a:lnTo>
                  <a:pt x="158496" y="253873"/>
                </a:lnTo>
                <a:lnTo>
                  <a:pt x="158114" y="255015"/>
                </a:lnTo>
                <a:lnTo>
                  <a:pt x="157352" y="255904"/>
                </a:lnTo>
                <a:lnTo>
                  <a:pt x="156590" y="256794"/>
                </a:lnTo>
                <a:lnTo>
                  <a:pt x="146430" y="259587"/>
                </a:lnTo>
                <a:lnTo>
                  <a:pt x="143383" y="259969"/>
                </a:lnTo>
                <a:lnTo>
                  <a:pt x="139700" y="260096"/>
                </a:lnTo>
                <a:lnTo>
                  <a:pt x="135254" y="260096"/>
                </a:lnTo>
                <a:lnTo>
                  <a:pt x="130555" y="260096"/>
                </a:lnTo>
                <a:lnTo>
                  <a:pt x="126746" y="259969"/>
                </a:lnTo>
                <a:lnTo>
                  <a:pt x="123698" y="259587"/>
                </a:lnTo>
                <a:lnTo>
                  <a:pt x="120776" y="259334"/>
                </a:lnTo>
                <a:lnTo>
                  <a:pt x="118363" y="258825"/>
                </a:lnTo>
                <a:lnTo>
                  <a:pt x="116586" y="258190"/>
                </a:lnTo>
                <a:lnTo>
                  <a:pt x="114808" y="257556"/>
                </a:lnTo>
                <a:lnTo>
                  <a:pt x="113664" y="256794"/>
                </a:lnTo>
                <a:lnTo>
                  <a:pt x="112902" y="255904"/>
                </a:lnTo>
                <a:lnTo>
                  <a:pt x="112140" y="255015"/>
                </a:lnTo>
                <a:lnTo>
                  <a:pt x="111760" y="253873"/>
                </a:lnTo>
                <a:lnTo>
                  <a:pt x="111760" y="252602"/>
                </a:lnTo>
                <a:lnTo>
                  <a:pt x="111760" y="157987"/>
                </a:lnTo>
                <a:lnTo>
                  <a:pt x="111760" y="149860"/>
                </a:lnTo>
                <a:lnTo>
                  <a:pt x="111125" y="143510"/>
                </a:lnTo>
                <a:lnTo>
                  <a:pt x="109981" y="138937"/>
                </a:lnTo>
                <a:lnTo>
                  <a:pt x="108838" y="134365"/>
                </a:lnTo>
                <a:lnTo>
                  <a:pt x="88518" y="116839"/>
                </a:lnTo>
                <a:lnTo>
                  <a:pt x="83819" y="116839"/>
                </a:lnTo>
                <a:lnTo>
                  <a:pt x="77850" y="116839"/>
                </a:lnTo>
                <a:lnTo>
                  <a:pt x="46862" y="142366"/>
                </a:lnTo>
                <a:lnTo>
                  <a:pt x="46862" y="252602"/>
                </a:lnTo>
                <a:lnTo>
                  <a:pt x="46862" y="253873"/>
                </a:lnTo>
                <a:lnTo>
                  <a:pt x="46481" y="255015"/>
                </a:lnTo>
                <a:lnTo>
                  <a:pt x="45719" y="255904"/>
                </a:lnTo>
                <a:lnTo>
                  <a:pt x="44958" y="256794"/>
                </a:lnTo>
                <a:lnTo>
                  <a:pt x="43687" y="257556"/>
                </a:lnTo>
                <a:lnTo>
                  <a:pt x="41910" y="258190"/>
                </a:lnTo>
                <a:lnTo>
                  <a:pt x="40131" y="258825"/>
                </a:lnTo>
                <a:lnTo>
                  <a:pt x="37718" y="259334"/>
                </a:lnTo>
                <a:lnTo>
                  <a:pt x="34671" y="259587"/>
                </a:lnTo>
                <a:lnTo>
                  <a:pt x="31750" y="259969"/>
                </a:lnTo>
                <a:lnTo>
                  <a:pt x="27939" y="260096"/>
                </a:lnTo>
                <a:lnTo>
                  <a:pt x="23367" y="260096"/>
                </a:lnTo>
                <a:lnTo>
                  <a:pt x="18796" y="260096"/>
                </a:lnTo>
                <a:lnTo>
                  <a:pt x="14986" y="259969"/>
                </a:lnTo>
                <a:lnTo>
                  <a:pt x="12064" y="259587"/>
                </a:lnTo>
                <a:lnTo>
                  <a:pt x="9016" y="259334"/>
                </a:lnTo>
                <a:lnTo>
                  <a:pt x="0" y="253873"/>
                </a:lnTo>
                <a:lnTo>
                  <a:pt x="0" y="252602"/>
                </a:lnTo>
                <a:lnTo>
                  <a:pt x="0" y="8000"/>
                </a:lnTo>
                <a:lnTo>
                  <a:pt x="0" y="6731"/>
                </a:lnTo>
                <a:lnTo>
                  <a:pt x="380" y="5587"/>
                </a:lnTo>
                <a:lnTo>
                  <a:pt x="1015" y="4699"/>
                </a:lnTo>
                <a:lnTo>
                  <a:pt x="1777" y="3683"/>
                </a:lnTo>
                <a:lnTo>
                  <a:pt x="3048" y="2794"/>
                </a:lnTo>
                <a:lnTo>
                  <a:pt x="4825" y="2159"/>
                </a:lnTo>
                <a:lnTo>
                  <a:pt x="6730" y="1397"/>
                </a:lnTo>
                <a:lnTo>
                  <a:pt x="9016" y="888"/>
                </a:lnTo>
                <a:lnTo>
                  <a:pt x="12064" y="508"/>
                </a:lnTo>
                <a:lnTo>
                  <a:pt x="14986" y="126"/>
                </a:lnTo>
                <a:lnTo>
                  <a:pt x="18796" y="0"/>
                </a:lnTo>
                <a:lnTo>
                  <a:pt x="23367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31767" y="1710563"/>
            <a:ext cx="167005" cy="263525"/>
          </a:xfrm>
          <a:custGeom>
            <a:avLst/>
            <a:gdLst/>
            <a:ahLst/>
            <a:cxnLst/>
            <a:rect l="l" t="t" r="r" b="b"/>
            <a:pathLst>
              <a:path w="167004" h="263525">
                <a:moveTo>
                  <a:pt x="23368" y="0"/>
                </a:moveTo>
                <a:lnTo>
                  <a:pt x="27940" y="0"/>
                </a:lnTo>
                <a:lnTo>
                  <a:pt x="31750" y="126"/>
                </a:lnTo>
                <a:lnTo>
                  <a:pt x="34671" y="508"/>
                </a:lnTo>
                <a:lnTo>
                  <a:pt x="37719" y="888"/>
                </a:lnTo>
                <a:lnTo>
                  <a:pt x="40132" y="1397"/>
                </a:lnTo>
                <a:lnTo>
                  <a:pt x="41910" y="2159"/>
                </a:lnTo>
                <a:lnTo>
                  <a:pt x="43687" y="2794"/>
                </a:lnTo>
                <a:lnTo>
                  <a:pt x="44958" y="3683"/>
                </a:lnTo>
                <a:lnTo>
                  <a:pt x="45720" y="4699"/>
                </a:lnTo>
                <a:lnTo>
                  <a:pt x="46482" y="5587"/>
                </a:lnTo>
                <a:lnTo>
                  <a:pt x="46862" y="6731"/>
                </a:lnTo>
                <a:lnTo>
                  <a:pt x="46862" y="8000"/>
                </a:lnTo>
                <a:lnTo>
                  <a:pt x="46862" y="99695"/>
                </a:lnTo>
                <a:lnTo>
                  <a:pt x="72136" y="81534"/>
                </a:lnTo>
                <a:lnTo>
                  <a:pt x="76327" y="79628"/>
                </a:lnTo>
                <a:lnTo>
                  <a:pt x="80645" y="78232"/>
                </a:lnTo>
                <a:lnTo>
                  <a:pt x="85090" y="77342"/>
                </a:lnTo>
                <a:lnTo>
                  <a:pt x="89662" y="76453"/>
                </a:lnTo>
                <a:lnTo>
                  <a:pt x="94361" y="76073"/>
                </a:lnTo>
                <a:lnTo>
                  <a:pt x="99314" y="76073"/>
                </a:lnTo>
                <a:lnTo>
                  <a:pt x="136652" y="87391"/>
                </a:lnTo>
                <a:lnTo>
                  <a:pt x="161155" y="124289"/>
                </a:lnTo>
                <a:lnTo>
                  <a:pt x="167005" y="167386"/>
                </a:lnTo>
                <a:lnTo>
                  <a:pt x="166697" y="178224"/>
                </a:lnTo>
                <a:lnTo>
                  <a:pt x="159513" y="215788"/>
                </a:lnTo>
                <a:lnTo>
                  <a:pt x="138033" y="248427"/>
                </a:lnTo>
                <a:lnTo>
                  <a:pt x="95631" y="263271"/>
                </a:lnTo>
                <a:lnTo>
                  <a:pt x="90043" y="263271"/>
                </a:lnTo>
                <a:lnTo>
                  <a:pt x="84836" y="262763"/>
                </a:lnTo>
                <a:lnTo>
                  <a:pt x="79883" y="261620"/>
                </a:lnTo>
                <a:lnTo>
                  <a:pt x="75057" y="260603"/>
                </a:lnTo>
                <a:lnTo>
                  <a:pt x="40005" y="234569"/>
                </a:lnTo>
                <a:lnTo>
                  <a:pt x="40005" y="252602"/>
                </a:lnTo>
                <a:lnTo>
                  <a:pt x="40005" y="254000"/>
                </a:lnTo>
                <a:lnTo>
                  <a:pt x="39624" y="255142"/>
                </a:lnTo>
                <a:lnTo>
                  <a:pt x="38862" y="256032"/>
                </a:lnTo>
                <a:lnTo>
                  <a:pt x="38227" y="257048"/>
                </a:lnTo>
                <a:lnTo>
                  <a:pt x="29337" y="259714"/>
                </a:lnTo>
                <a:lnTo>
                  <a:pt x="26797" y="259969"/>
                </a:lnTo>
                <a:lnTo>
                  <a:pt x="23622" y="260096"/>
                </a:lnTo>
                <a:lnTo>
                  <a:pt x="19812" y="260096"/>
                </a:lnTo>
                <a:lnTo>
                  <a:pt x="16002" y="260096"/>
                </a:lnTo>
                <a:lnTo>
                  <a:pt x="12827" y="259969"/>
                </a:lnTo>
                <a:lnTo>
                  <a:pt x="10287" y="259714"/>
                </a:lnTo>
                <a:lnTo>
                  <a:pt x="7747" y="259461"/>
                </a:lnTo>
                <a:lnTo>
                  <a:pt x="889" y="256032"/>
                </a:lnTo>
                <a:lnTo>
                  <a:pt x="254" y="255142"/>
                </a:lnTo>
                <a:lnTo>
                  <a:pt x="0" y="254000"/>
                </a:lnTo>
                <a:lnTo>
                  <a:pt x="0" y="252602"/>
                </a:lnTo>
                <a:lnTo>
                  <a:pt x="0" y="8000"/>
                </a:lnTo>
                <a:lnTo>
                  <a:pt x="0" y="6731"/>
                </a:lnTo>
                <a:lnTo>
                  <a:pt x="381" y="5587"/>
                </a:lnTo>
                <a:lnTo>
                  <a:pt x="1016" y="4699"/>
                </a:lnTo>
                <a:lnTo>
                  <a:pt x="1778" y="3683"/>
                </a:lnTo>
                <a:lnTo>
                  <a:pt x="3048" y="2794"/>
                </a:lnTo>
                <a:lnTo>
                  <a:pt x="4826" y="2159"/>
                </a:lnTo>
                <a:lnTo>
                  <a:pt x="6731" y="1397"/>
                </a:lnTo>
                <a:lnTo>
                  <a:pt x="9017" y="888"/>
                </a:lnTo>
                <a:lnTo>
                  <a:pt x="12065" y="508"/>
                </a:lnTo>
                <a:lnTo>
                  <a:pt x="14986" y="126"/>
                </a:lnTo>
                <a:lnTo>
                  <a:pt x="18796" y="0"/>
                </a:lnTo>
                <a:lnTo>
                  <a:pt x="23368" y="0"/>
                </a:lnTo>
                <a:close/>
              </a:path>
            </a:pathLst>
          </a:custGeom>
          <a:ln w="12191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122167" y="1710563"/>
            <a:ext cx="46990" cy="260350"/>
          </a:xfrm>
          <a:custGeom>
            <a:avLst/>
            <a:gdLst/>
            <a:ahLst/>
            <a:cxnLst/>
            <a:rect l="l" t="t" r="r" b="b"/>
            <a:pathLst>
              <a:path w="46989" h="260350">
                <a:moveTo>
                  <a:pt x="23368" y="0"/>
                </a:moveTo>
                <a:lnTo>
                  <a:pt x="27939" y="0"/>
                </a:lnTo>
                <a:lnTo>
                  <a:pt x="31750" y="126"/>
                </a:lnTo>
                <a:lnTo>
                  <a:pt x="34798" y="508"/>
                </a:lnTo>
                <a:lnTo>
                  <a:pt x="37718" y="888"/>
                </a:lnTo>
                <a:lnTo>
                  <a:pt x="40131" y="1397"/>
                </a:lnTo>
                <a:lnTo>
                  <a:pt x="41909" y="2159"/>
                </a:lnTo>
                <a:lnTo>
                  <a:pt x="43687" y="2794"/>
                </a:lnTo>
                <a:lnTo>
                  <a:pt x="44957" y="3683"/>
                </a:lnTo>
                <a:lnTo>
                  <a:pt x="45719" y="4699"/>
                </a:lnTo>
                <a:lnTo>
                  <a:pt x="46481" y="5587"/>
                </a:lnTo>
                <a:lnTo>
                  <a:pt x="46862" y="6731"/>
                </a:lnTo>
                <a:lnTo>
                  <a:pt x="46862" y="8000"/>
                </a:lnTo>
                <a:lnTo>
                  <a:pt x="46862" y="252602"/>
                </a:lnTo>
                <a:lnTo>
                  <a:pt x="46862" y="253873"/>
                </a:lnTo>
                <a:lnTo>
                  <a:pt x="46481" y="255015"/>
                </a:lnTo>
                <a:lnTo>
                  <a:pt x="45719" y="255904"/>
                </a:lnTo>
                <a:lnTo>
                  <a:pt x="44957" y="256794"/>
                </a:lnTo>
                <a:lnTo>
                  <a:pt x="43687" y="257556"/>
                </a:lnTo>
                <a:lnTo>
                  <a:pt x="41909" y="258190"/>
                </a:lnTo>
                <a:lnTo>
                  <a:pt x="40131" y="258825"/>
                </a:lnTo>
                <a:lnTo>
                  <a:pt x="37718" y="259334"/>
                </a:lnTo>
                <a:lnTo>
                  <a:pt x="34798" y="259587"/>
                </a:lnTo>
                <a:lnTo>
                  <a:pt x="31750" y="259969"/>
                </a:lnTo>
                <a:lnTo>
                  <a:pt x="27939" y="260096"/>
                </a:lnTo>
                <a:lnTo>
                  <a:pt x="23368" y="260096"/>
                </a:lnTo>
                <a:lnTo>
                  <a:pt x="18795" y="260096"/>
                </a:lnTo>
                <a:lnTo>
                  <a:pt x="14986" y="259969"/>
                </a:lnTo>
                <a:lnTo>
                  <a:pt x="12064" y="259587"/>
                </a:lnTo>
                <a:lnTo>
                  <a:pt x="9017" y="259334"/>
                </a:lnTo>
                <a:lnTo>
                  <a:pt x="0" y="253873"/>
                </a:lnTo>
                <a:lnTo>
                  <a:pt x="0" y="252602"/>
                </a:lnTo>
                <a:lnTo>
                  <a:pt x="0" y="8000"/>
                </a:lnTo>
                <a:lnTo>
                  <a:pt x="0" y="6731"/>
                </a:lnTo>
                <a:lnTo>
                  <a:pt x="381" y="5587"/>
                </a:lnTo>
                <a:lnTo>
                  <a:pt x="1015" y="4699"/>
                </a:lnTo>
                <a:lnTo>
                  <a:pt x="1777" y="3683"/>
                </a:lnTo>
                <a:lnTo>
                  <a:pt x="3048" y="2794"/>
                </a:lnTo>
                <a:lnTo>
                  <a:pt x="4825" y="2159"/>
                </a:lnTo>
                <a:lnTo>
                  <a:pt x="6731" y="1397"/>
                </a:lnTo>
                <a:lnTo>
                  <a:pt x="9017" y="888"/>
                </a:lnTo>
                <a:lnTo>
                  <a:pt x="12064" y="508"/>
                </a:lnTo>
                <a:lnTo>
                  <a:pt x="14986" y="126"/>
                </a:lnTo>
                <a:lnTo>
                  <a:pt x="18795" y="0"/>
                </a:lnTo>
                <a:lnTo>
                  <a:pt x="23368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558284" y="1716913"/>
            <a:ext cx="669898" cy="25692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800472" y="1892680"/>
            <a:ext cx="60325" cy="48260"/>
          </a:xfrm>
          <a:custGeom>
            <a:avLst/>
            <a:gdLst/>
            <a:ahLst/>
            <a:cxnLst/>
            <a:rect l="l" t="t" r="r" b="b"/>
            <a:pathLst>
              <a:path w="60325" h="48260">
                <a:moveTo>
                  <a:pt x="42037" y="0"/>
                </a:moveTo>
                <a:lnTo>
                  <a:pt x="34543" y="0"/>
                </a:lnTo>
                <a:lnTo>
                  <a:pt x="28066" y="508"/>
                </a:lnTo>
                <a:lnTo>
                  <a:pt x="22732" y="1651"/>
                </a:lnTo>
                <a:lnTo>
                  <a:pt x="17399" y="2794"/>
                </a:lnTo>
                <a:lnTo>
                  <a:pt x="13080" y="4445"/>
                </a:lnTo>
                <a:lnTo>
                  <a:pt x="9778" y="6731"/>
                </a:lnTo>
                <a:lnTo>
                  <a:pt x="6350" y="8890"/>
                </a:lnTo>
                <a:lnTo>
                  <a:pt x="3937" y="11684"/>
                </a:lnTo>
                <a:lnTo>
                  <a:pt x="2412" y="14732"/>
                </a:lnTo>
                <a:lnTo>
                  <a:pt x="762" y="17907"/>
                </a:lnTo>
                <a:lnTo>
                  <a:pt x="0" y="21590"/>
                </a:lnTo>
                <a:lnTo>
                  <a:pt x="0" y="25654"/>
                </a:lnTo>
                <a:lnTo>
                  <a:pt x="0" y="32639"/>
                </a:lnTo>
                <a:lnTo>
                  <a:pt x="2286" y="38100"/>
                </a:lnTo>
                <a:lnTo>
                  <a:pt x="6603" y="42037"/>
                </a:lnTo>
                <a:lnTo>
                  <a:pt x="11049" y="45974"/>
                </a:lnTo>
                <a:lnTo>
                  <a:pt x="17144" y="48006"/>
                </a:lnTo>
                <a:lnTo>
                  <a:pt x="25018" y="48006"/>
                </a:lnTo>
                <a:lnTo>
                  <a:pt x="31496" y="48006"/>
                </a:lnTo>
                <a:lnTo>
                  <a:pt x="37591" y="46355"/>
                </a:lnTo>
                <a:lnTo>
                  <a:pt x="43052" y="42926"/>
                </a:lnTo>
                <a:lnTo>
                  <a:pt x="48640" y="39624"/>
                </a:lnTo>
                <a:lnTo>
                  <a:pt x="54228" y="34671"/>
                </a:lnTo>
                <a:lnTo>
                  <a:pt x="59943" y="28321"/>
                </a:lnTo>
                <a:lnTo>
                  <a:pt x="59943" y="0"/>
                </a:lnTo>
                <a:lnTo>
                  <a:pt x="42037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990591" y="1789810"/>
            <a:ext cx="46990" cy="180975"/>
          </a:xfrm>
          <a:custGeom>
            <a:avLst/>
            <a:gdLst/>
            <a:ahLst/>
            <a:cxnLst/>
            <a:rect l="l" t="t" r="r" b="b"/>
            <a:pathLst>
              <a:path w="46989" h="180975">
                <a:moveTo>
                  <a:pt x="23368" y="0"/>
                </a:moveTo>
                <a:lnTo>
                  <a:pt x="27940" y="0"/>
                </a:lnTo>
                <a:lnTo>
                  <a:pt x="31750" y="126"/>
                </a:lnTo>
                <a:lnTo>
                  <a:pt x="34671" y="508"/>
                </a:lnTo>
                <a:lnTo>
                  <a:pt x="37719" y="888"/>
                </a:lnTo>
                <a:lnTo>
                  <a:pt x="40132" y="1397"/>
                </a:lnTo>
                <a:lnTo>
                  <a:pt x="41910" y="2159"/>
                </a:lnTo>
                <a:lnTo>
                  <a:pt x="43687" y="2793"/>
                </a:lnTo>
                <a:lnTo>
                  <a:pt x="44958" y="3683"/>
                </a:lnTo>
                <a:lnTo>
                  <a:pt x="45720" y="4572"/>
                </a:lnTo>
                <a:lnTo>
                  <a:pt x="46482" y="5461"/>
                </a:lnTo>
                <a:lnTo>
                  <a:pt x="46862" y="6603"/>
                </a:lnTo>
                <a:lnTo>
                  <a:pt x="46862" y="7747"/>
                </a:lnTo>
                <a:lnTo>
                  <a:pt x="46862" y="173354"/>
                </a:lnTo>
                <a:lnTo>
                  <a:pt x="46862" y="174625"/>
                </a:lnTo>
                <a:lnTo>
                  <a:pt x="46482" y="175767"/>
                </a:lnTo>
                <a:lnTo>
                  <a:pt x="45720" y="176656"/>
                </a:lnTo>
                <a:lnTo>
                  <a:pt x="44958" y="177546"/>
                </a:lnTo>
                <a:lnTo>
                  <a:pt x="43687" y="178308"/>
                </a:lnTo>
                <a:lnTo>
                  <a:pt x="41910" y="178942"/>
                </a:lnTo>
                <a:lnTo>
                  <a:pt x="40132" y="179577"/>
                </a:lnTo>
                <a:lnTo>
                  <a:pt x="37719" y="180086"/>
                </a:lnTo>
                <a:lnTo>
                  <a:pt x="34671" y="180339"/>
                </a:lnTo>
                <a:lnTo>
                  <a:pt x="31750" y="180721"/>
                </a:lnTo>
                <a:lnTo>
                  <a:pt x="27940" y="180848"/>
                </a:lnTo>
                <a:lnTo>
                  <a:pt x="23368" y="180848"/>
                </a:lnTo>
                <a:lnTo>
                  <a:pt x="18796" y="180848"/>
                </a:lnTo>
                <a:lnTo>
                  <a:pt x="14986" y="180721"/>
                </a:lnTo>
                <a:lnTo>
                  <a:pt x="12065" y="180339"/>
                </a:lnTo>
                <a:lnTo>
                  <a:pt x="9017" y="180086"/>
                </a:lnTo>
                <a:lnTo>
                  <a:pt x="0" y="174625"/>
                </a:lnTo>
                <a:lnTo>
                  <a:pt x="0" y="173354"/>
                </a:lnTo>
                <a:lnTo>
                  <a:pt x="0" y="7747"/>
                </a:lnTo>
                <a:lnTo>
                  <a:pt x="0" y="6603"/>
                </a:lnTo>
                <a:lnTo>
                  <a:pt x="381" y="5461"/>
                </a:lnTo>
                <a:lnTo>
                  <a:pt x="1016" y="4572"/>
                </a:lnTo>
                <a:lnTo>
                  <a:pt x="1778" y="3683"/>
                </a:lnTo>
                <a:lnTo>
                  <a:pt x="3048" y="2793"/>
                </a:lnTo>
                <a:lnTo>
                  <a:pt x="4825" y="2159"/>
                </a:lnTo>
                <a:lnTo>
                  <a:pt x="6731" y="1397"/>
                </a:lnTo>
                <a:lnTo>
                  <a:pt x="9017" y="888"/>
                </a:lnTo>
                <a:lnTo>
                  <a:pt x="12065" y="508"/>
                </a:lnTo>
                <a:lnTo>
                  <a:pt x="14986" y="126"/>
                </a:lnTo>
                <a:lnTo>
                  <a:pt x="18796" y="0"/>
                </a:lnTo>
                <a:lnTo>
                  <a:pt x="23368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552188" y="1780794"/>
            <a:ext cx="147828" cy="19888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115559" y="1780539"/>
            <a:ext cx="118745" cy="19621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754753" y="1786635"/>
            <a:ext cx="151765" cy="187325"/>
          </a:xfrm>
          <a:custGeom>
            <a:avLst/>
            <a:gdLst/>
            <a:ahLst/>
            <a:cxnLst/>
            <a:rect l="l" t="t" r="r" b="b"/>
            <a:pathLst>
              <a:path w="151764" h="187325">
                <a:moveTo>
                  <a:pt x="78359" y="0"/>
                </a:moveTo>
                <a:lnTo>
                  <a:pt x="118330" y="5974"/>
                </a:lnTo>
                <a:lnTo>
                  <a:pt x="147574" y="35940"/>
                </a:lnTo>
                <a:lnTo>
                  <a:pt x="151637" y="65531"/>
                </a:lnTo>
                <a:lnTo>
                  <a:pt x="151637" y="177164"/>
                </a:lnTo>
                <a:lnTo>
                  <a:pt x="151637" y="178815"/>
                </a:lnTo>
                <a:lnTo>
                  <a:pt x="137287" y="184023"/>
                </a:lnTo>
                <a:lnTo>
                  <a:pt x="132080" y="184023"/>
                </a:lnTo>
                <a:lnTo>
                  <a:pt x="126492" y="184023"/>
                </a:lnTo>
                <a:lnTo>
                  <a:pt x="114554" y="181228"/>
                </a:lnTo>
                <a:lnTo>
                  <a:pt x="113411" y="180212"/>
                </a:lnTo>
                <a:lnTo>
                  <a:pt x="112902" y="178815"/>
                </a:lnTo>
                <a:lnTo>
                  <a:pt x="112902" y="177164"/>
                </a:lnTo>
                <a:lnTo>
                  <a:pt x="112902" y="163956"/>
                </a:lnTo>
                <a:lnTo>
                  <a:pt x="75707" y="185658"/>
                </a:lnTo>
                <a:lnTo>
                  <a:pt x="60451" y="187198"/>
                </a:lnTo>
                <a:lnTo>
                  <a:pt x="51688" y="187198"/>
                </a:lnTo>
                <a:lnTo>
                  <a:pt x="43561" y="186054"/>
                </a:lnTo>
                <a:lnTo>
                  <a:pt x="36195" y="183768"/>
                </a:lnTo>
                <a:lnTo>
                  <a:pt x="28829" y="181483"/>
                </a:lnTo>
                <a:lnTo>
                  <a:pt x="1524" y="149987"/>
                </a:lnTo>
                <a:lnTo>
                  <a:pt x="0" y="142112"/>
                </a:lnTo>
                <a:lnTo>
                  <a:pt x="0" y="133223"/>
                </a:lnTo>
                <a:lnTo>
                  <a:pt x="15112" y="94996"/>
                </a:lnTo>
                <a:lnTo>
                  <a:pt x="50546" y="80010"/>
                </a:lnTo>
                <a:lnTo>
                  <a:pt x="89535" y="76708"/>
                </a:lnTo>
                <a:lnTo>
                  <a:pt x="105663" y="76708"/>
                </a:lnTo>
                <a:lnTo>
                  <a:pt x="105663" y="66548"/>
                </a:lnTo>
                <a:lnTo>
                  <a:pt x="105663" y="61340"/>
                </a:lnTo>
                <a:lnTo>
                  <a:pt x="105156" y="56896"/>
                </a:lnTo>
                <a:lnTo>
                  <a:pt x="104139" y="52959"/>
                </a:lnTo>
                <a:lnTo>
                  <a:pt x="102997" y="49022"/>
                </a:lnTo>
                <a:lnTo>
                  <a:pt x="101346" y="45719"/>
                </a:lnTo>
                <a:lnTo>
                  <a:pt x="98933" y="43179"/>
                </a:lnTo>
                <a:lnTo>
                  <a:pt x="96520" y="40512"/>
                </a:lnTo>
                <a:lnTo>
                  <a:pt x="93218" y="38608"/>
                </a:lnTo>
                <a:lnTo>
                  <a:pt x="89154" y="37337"/>
                </a:lnTo>
                <a:lnTo>
                  <a:pt x="85217" y="36194"/>
                </a:lnTo>
                <a:lnTo>
                  <a:pt x="80137" y="35560"/>
                </a:lnTo>
                <a:lnTo>
                  <a:pt x="74168" y="35560"/>
                </a:lnTo>
                <a:lnTo>
                  <a:pt x="66421" y="35560"/>
                </a:lnTo>
                <a:lnTo>
                  <a:pt x="37084" y="43941"/>
                </a:lnTo>
                <a:lnTo>
                  <a:pt x="32258" y="45974"/>
                </a:lnTo>
                <a:lnTo>
                  <a:pt x="28321" y="48005"/>
                </a:lnTo>
                <a:lnTo>
                  <a:pt x="25146" y="49656"/>
                </a:lnTo>
                <a:lnTo>
                  <a:pt x="22098" y="51435"/>
                </a:lnTo>
                <a:lnTo>
                  <a:pt x="19431" y="52324"/>
                </a:lnTo>
                <a:lnTo>
                  <a:pt x="17525" y="52324"/>
                </a:lnTo>
                <a:lnTo>
                  <a:pt x="16129" y="52324"/>
                </a:lnTo>
                <a:lnTo>
                  <a:pt x="14859" y="51815"/>
                </a:lnTo>
                <a:lnTo>
                  <a:pt x="13843" y="50926"/>
                </a:lnTo>
                <a:lnTo>
                  <a:pt x="12826" y="50164"/>
                </a:lnTo>
                <a:lnTo>
                  <a:pt x="11937" y="48894"/>
                </a:lnTo>
                <a:lnTo>
                  <a:pt x="11302" y="47243"/>
                </a:lnTo>
                <a:lnTo>
                  <a:pt x="10541" y="45592"/>
                </a:lnTo>
                <a:lnTo>
                  <a:pt x="10033" y="43687"/>
                </a:lnTo>
                <a:lnTo>
                  <a:pt x="9651" y="41275"/>
                </a:lnTo>
                <a:lnTo>
                  <a:pt x="9271" y="38988"/>
                </a:lnTo>
                <a:lnTo>
                  <a:pt x="9144" y="36322"/>
                </a:lnTo>
                <a:lnTo>
                  <a:pt x="9144" y="33527"/>
                </a:lnTo>
                <a:lnTo>
                  <a:pt x="9144" y="29590"/>
                </a:lnTo>
                <a:lnTo>
                  <a:pt x="9398" y="26669"/>
                </a:lnTo>
                <a:lnTo>
                  <a:pt x="10033" y="24384"/>
                </a:lnTo>
                <a:lnTo>
                  <a:pt x="10668" y="22098"/>
                </a:lnTo>
                <a:lnTo>
                  <a:pt x="11811" y="20192"/>
                </a:lnTo>
                <a:lnTo>
                  <a:pt x="37973" y="6350"/>
                </a:lnTo>
                <a:lnTo>
                  <a:pt x="43814" y="4444"/>
                </a:lnTo>
                <a:lnTo>
                  <a:pt x="50164" y="2921"/>
                </a:lnTo>
                <a:lnTo>
                  <a:pt x="57023" y="1777"/>
                </a:lnTo>
                <a:lnTo>
                  <a:pt x="63881" y="635"/>
                </a:lnTo>
                <a:lnTo>
                  <a:pt x="70993" y="0"/>
                </a:lnTo>
                <a:lnTo>
                  <a:pt x="78359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987035" y="1716913"/>
            <a:ext cx="53975" cy="49530"/>
          </a:xfrm>
          <a:custGeom>
            <a:avLst/>
            <a:gdLst/>
            <a:ahLst/>
            <a:cxnLst/>
            <a:rect l="l" t="t" r="r" b="b"/>
            <a:pathLst>
              <a:path w="53975" h="49530">
                <a:moveTo>
                  <a:pt x="27177" y="0"/>
                </a:moveTo>
                <a:lnTo>
                  <a:pt x="37591" y="0"/>
                </a:lnTo>
                <a:lnTo>
                  <a:pt x="44576" y="1777"/>
                </a:lnTo>
                <a:lnTo>
                  <a:pt x="48387" y="5207"/>
                </a:lnTo>
                <a:lnTo>
                  <a:pt x="52069" y="8762"/>
                </a:lnTo>
                <a:lnTo>
                  <a:pt x="53975" y="15112"/>
                </a:lnTo>
                <a:lnTo>
                  <a:pt x="53975" y="24129"/>
                </a:lnTo>
                <a:lnTo>
                  <a:pt x="53975" y="33527"/>
                </a:lnTo>
                <a:lnTo>
                  <a:pt x="51942" y="40132"/>
                </a:lnTo>
                <a:lnTo>
                  <a:pt x="48133" y="43687"/>
                </a:lnTo>
                <a:lnTo>
                  <a:pt x="44323" y="47244"/>
                </a:lnTo>
                <a:lnTo>
                  <a:pt x="37211" y="49022"/>
                </a:lnTo>
                <a:lnTo>
                  <a:pt x="26797" y="49022"/>
                </a:lnTo>
                <a:lnTo>
                  <a:pt x="16255" y="49022"/>
                </a:lnTo>
                <a:lnTo>
                  <a:pt x="9143" y="47371"/>
                </a:lnTo>
                <a:lnTo>
                  <a:pt x="5461" y="43814"/>
                </a:lnTo>
                <a:lnTo>
                  <a:pt x="1777" y="40386"/>
                </a:lnTo>
                <a:lnTo>
                  <a:pt x="0" y="34162"/>
                </a:lnTo>
                <a:lnTo>
                  <a:pt x="0" y="25019"/>
                </a:lnTo>
                <a:lnTo>
                  <a:pt x="0" y="15621"/>
                </a:lnTo>
                <a:lnTo>
                  <a:pt x="1904" y="9144"/>
                </a:lnTo>
                <a:lnTo>
                  <a:pt x="5587" y="5461"/>
                </a:lnTo>
                <a:lnTo>
                  <a:pt x="9398" y="1777"/>
                </a:lnTo>
                <a:lnTo>
                  <a:pt x="16637" y="0"/>
                </a:lnTo>
                <a:lnTo>
                  <a:pt x="27177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447548" y="2210587"/>
            <a:ext cx="5719445" cy="148018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160" dirty="0">
                <a:latin typeface="Arial"/>
                <a:cs typeface="Arial"/>
              </a:rPr>
              <a:t>Pengelolaan dengan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335" dirty="0">
                <a:latin typeface="Arial"/>
                <a:cs typeface="Arial"/>
              </a:rPr>
              <a:t>IPAL</a:t>
            </a:r>
            <a:endParaRPr sz="2800" dirty="0">
              <a:latin typeface="Arial"/>
              <a:cs typeface="Arial"/>
            </a:endParaRPr>
          </a:p>
          <a:p>
            <a:pPr marL="355600" marR="5080" indent="-342900">
              <a:lnSpc>
                <a:spcPct val="100699"/>
              </a:lnSpc>
              <a:spcBef>
                <a:spcPts val="65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195" dirty="0">
                <a:latin typeface="Arial"/>
                <a:cs typeface="Arial"/>
              </a:rPr>
              <a:t>Penggunaan </a:t>
            </a:r>
            <a:r>
              <a:rPr sz="2800" spc="-325" dirty="0">
                <a:latin typeface="Arial"/>
                <a:cs typeface="Arial"/>
              </a:rPr>
              <a:t>APD </a:t>
            </a:r>
            <a:r>
              <a:rPr sz="2800" spc="-185" dirty="0">
                <a:latin typeface="Arial"/>
                <a:cs typeface="Arial"/>
              </a:rPr>
              <a:t>yang </a:t>
            </a:r>
            <a:r>
              <a:rPr sz="2800" spc="-140" dirty="0">
                <a:latin typeface="Arial"/>
                <a:cs typeface="Arial"/>
              </a:rPr>
              <a:t>lengkap </a:t>
            </a:r>
            <a:r>
              <a:rPr sz="2800" spc="-55" dirty="0">
                <a:latin typeface="Arial"/>
                <a:cs typeface="Arial"/>
              </a:rPr>
              <a:t>untuk  </a:t>
            </a:r>
            <a:r>
              <a:rPr sz="2800" spc="-150" dirty="0">
                <a:latin typeface="Arial"/>
                <a:cs typeface="Arial"/>
              </a:rPr>
              <a:t>petugas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7000875" y="2857500"/>
            <a:ext cx="1763776" cy="364172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>
            <a:spLocks noGrp="1"/>
          </p:cNvSpPr>
          <p:nvPr>
            <p:ph type="title"/>
          </p:nvPr>
        </p:nvSpPr>
        <p:spPr>
          <a:xfrm>
            <a:off x="221691" y="361264"/>
            <a:ext cx="50469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80" dirty="0"/>
              <a:t>Contoh </a:t>
            </a:r>
            <a:r>
              <a:rPr sz="3600" spc="-285" dirty="0"/>
              <a:t>Audit </a:t>
            </a:r>
            <a:r>
              <a:rPr sz="3600" spc="-434" dirty="0"/>
              <a:t>Lingkungan</a:t>
            </a:r>
            <a:r>
              <a:rPr sz="3600" spc="-565" dirty="0"/>
              <a:t> </a:t>
            </a:r>
            <a:r>
              <a:rPr sz="3600" spc="-775" dirty="0"/>
              <a:t>RS</a:t>
            </a:r>
            <a:endParaRPr sz="3600"/>
          </a:p>
        </p:txBody>
      </p:sp>
      <p:sp>
        <p:nvSpPr>
          <p:cNvPr id="56" name="object 56"/>
          <p:cNvSpPr/>
          <p:nvPr/>
        </p:nvSpPr>
        <p:spPr>
          <a:xfrm>
            <a:off x="571500" y="4429061"/>
            <a:ext cx="2690876" cy="201777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857625" y="4429061"/>
            <a:ext cx="2714625" cy="203682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0190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62455"/>
            <a:ext cx="882396" cy="6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1188" y="1362455"/>
            <a:ext cx="2871216" cy="635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11195" y="1362455"/>
            <a:ext cx="649223" cy="6355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39211" y="1362455"/>
            <a:ext cx="1840991" cy="6355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58996" y="1362455"/>
            <a:ext cx="647700" cy="6355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85488" y="1362455"/>
            <a:ext cx="2247900" cy="6355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12179" y="1362455"/>
            <a:ext cx="646176" cy="6355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1009" y="1620519"/>
            <a:ext cx="297800" cy="249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7456" y="1804416"/>
            <a:ext cx="67449" cy="695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2829" y="1652016"/>
            <a:ext cx="81775" cy="934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0931" y="1620519"/>
            <a:ext cx="166370" cy="249554"/>
          </a:xfrm>
          <a:custGeom>
            <a:avLst/>
            <a:gdLst/>
            <a:ahLst/>
            <a:cxnLst/>
            <a:rect l="l" t="t" r="r" b="b"/>
            <a:pathLst>
              <a:path w="166370" h="249555">
                <a:moveTo>
                  <a:pt x="84455" y="0"/>
                </a:moveTo>
                <a:lnTo>
                  <a:pt x="122123" y="6476"/>
                </a:lnTo>
                <a:lnTo>
                  <a:pt x="150406" y="32638"/>
                </a:lnTo>
                <a:lnTo>
                  <a:pt x="154432" y="39496"/>
                </a:lnTo>
                <a:lnTo>
                  <a:pt x="164731" y="82930"/>
                </a:lnTo>
                <a:lnTo>
                  <a:pt x="166128" y="113664"/>
                </a:lnTo>
                <a:lnTo>
                  <a:pt x="166035" y="121070"/>
                </a:lnTo>
                <a:lnTo>
                  <a:pt x="162480" y="159654"/>
                </a:lnTo>
                <a:lnTo>
                  <a:pt x="150905" y="196649"/>
                </a:lnTo>
                <a:lnTo>
                  <a:pt x="122328" y="232062"/>
                </a:lnTo>
                <a:lnTo>
                  <a:pt x="82015" y="247792"/>
                </a:lnTo>
                <a:lnTo>
                  <a:pt x="60833" y="249300"/>
                </a:lnTo>
                <a:lnTo>
                  <a:pt x="55499" y="249300"/>
                </a:lnTo>
                <a:lnTo>
                  <a:pt x="50190" y="248919"/>
                </a:lnTo>
                <a:lnTo>
                  <a:pt x="44919" y="248157"/>
                </a:lnTo>
                <a:lnTo>
                  <a:pt x="39649" y="247395"/>
                </a:lnTo>
                <a:lnTo>
                  <a:pt x="19443" y="241807"/>
                </a:lnTo>
                <a:lnTo>
                  <a:pt x="16395" y="240664"/>
                </a:lnTo>
                <a:lnTo>
                  <a:pt x="14198" y="239394"/>
                </a:lnTo>
                <a:lnTo>
                  <a:pt x="12839" y="237997"/>
                </a:lnTo>
                <a:lnTo>
                  <a:pt x="11468" y="236727"/>
                </a:lnTo>
                <a:lnTo>
                  <a:pt x="10477" y="234822"/>
                </a:lnTo>
                <a:lnTo>
                  <a:pt x="9855" y="232409"/>
                </a:lnTo>
                <a:lnTo>
                  <a:pt x="9232" y="229869"/>
                </a:lnTo>
                <a:lnTo>
                  <a:pt x="8928" y="226440"/>
                </a:lnTo>
                <a:lnTo>
                  <a:pt x="8928" y="221995"/>
                </a:lnTo>
                <a:lnTo>
                  <a:pt x="8928" y="217804"/>
                </a:lnTo>
                <a:lnTo>
                  <a:pt x="9017" y="214502"/>
                </a:lnTo>
                <a:lnTo>
                  <a:pt x="9207" y="212089"/>
                </a:lnTo>
                <a:lnTo>
                  <a:pt x="9398" y="209550"/>
                </a:lnTo>
                <a:lnTo>
                  <a:pt x="9766" y="207644"/>
                </a:lnTo>
                <a:lnTo>
                  <a:pt x="10325" y="206375"/>
                </a:lnTo>
                <a:lnTo>
                  <a:pt x="10883" y="204977"/>
                </a:lnTo>
                <a:lnTo>
                  <a:pt x="11557" y="204088"/>
                </a:lnTo>
                <a:lnTo>
                  <a:pt x="12369" y="203580"/>
                </a:lnTo>
                <a:lnTo>
                  <a:pt x="13169" y="203200"/>
                </a:lnTo>
                <a:lnTo>
                  <a:pt x="14135" y="202945"/>
                </a:lnTo>
                <a:lnTo>
                  <a:pt x="15252" y="202945"/>
                </a:lnTo>
                <a:lnTo>
                  <a:pt x="16738" y="202945"/>
                </a:lnTo>
                <a:lnTo>
                  <a:pt x="18846" y="203453"/>
                </a:lnTo>
                <a:lnTo>
                  <a:pt x="21577" y="204215"/>
                </a:lnTo>
                <a:lnTo>
                  <a:pt x="24307" y="205104"/>
                </a:lnTo>
                <a:lnTo>
                  <a:pt x="27622" y="206120"/>
                </a:lnTo>
                <a:lnTo>
                  <a:pt x="31534" y="207263"/>
                </a:lnTo>
                <a:lnTo>
                  <a:pt x="35433" y="208406"/>
                </a:lnTo>
                <a:lnTo>
                  <a:pt x="39865" y="209295"/>
                </a:lnTo>
                <a:lnTo>
                  <a:pt x="44831" y="210184"/>
                </a:lnTo>
                <a:lnTo>
                  <a:pt x="49796" y="211074"/>
                </a:lnTo>
                <a:lnTo>
                  <a:pt x="55308" y="211581"/>
                </a:lnTo>
                <a:lnTo>
                  <a:pt x="61391" y="211581"/>
                </a:lnTo>
                <a:lnTo>
                  <a:pt x="68900" y="211226"/>
                </a:lnTo>
                <a:lnTo>
                  <a:pt x="105295" y="190880"/>
                </a:lnTo>
                <a:lnTo>
                  <a:pt x="118324" y="149532"/>
                </a:lnTo>
                <a:lnTo>
                  <a:pt x="118681" y="142747"/>
                </a:lnTo>
                <a:lnTo>
                  <a:pt x="112979" y="146303"/>
                </a:lnTo>
                <a:lnTo>
                  <a:pt x="106095" y="149478"/>
                </a:lnTo>
                <a:lnTo>
                  <a:pt x="70319" y="156082"/>
                </a:lnTo>
                <a:lnTo>
                  <a:pt x="61099" y="155771"/>
                </a:lnTo>
                <a:lnTo>
                  <a:pt x="20497" y="141001"/>
                </a:lnTo>
                <a:lnTo>
                  <a:pt x="2143" y="106485"/>
                </a:lnTo>
                <a:lnTo>
                  <a:pt x="0" y="82803"/>
                </a:lnTo>
                <a:lnTo>
                  <a:pt x="336" y="73943"/>
                </a:lnTo>
                <a:lnTo>
                  <a:pt x="12091" y="35448"/>
                </a:lnTo>
                <a:lnTo>
                  <a:pt x="40223" y="9526"/>
                </a:lnTo>
                <a:lnTo>
                  <a:pt x="74350" y="381"/>
                </a:lnTo>
                <a:lnTo>
                  <a:pt x="84455" y="0"/>
                </a:lnTo>
                <a:close/>
              </a:path>
            </a:pathLst>
          </a:custGeom>
          <a:ln w="12191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8652" y="1606550"/>
            <a:ext cx="2263457" cy="32689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79855" y="1857882"/>
            <a:ext cx="73660" cy="43815"/>
          </a:xfrm>
          <a:custGeom>
            <a:avLst/>
            <a:gdLst/>
            <a:ahLst/>
            <a:cxnLst/>
            <a:rect l="l" t="t" r="r" b="b"/>
            <a:pathLst>
              <a:path w="73659" h="43814">
                <a:moveTo>
                  <a:pt x="15239" y="0"/>
                </a:moveTo>
                <a:lnTo>
                  <a:pt x="2793" y="13080"/>
                </a:lnTo>
                <a:lnTo>
                  <a:pt x="1650" y="14986"/>
                </a:lnTo>
                <a:lnTo>
                  <a:pt x="888" y="16890"/>
                </a:lnTo>
                <a:lnTo>
                  <a:pt x="507" y="18795"/>
                </a:lnTo>
                <a:lnTo>
                  <a:pt x="126" y="20700"/>
                </a:lnTo>
                <a:lnTo>
                  <a:pt x="0" y="22605"/>
                </a:lnTo>
                <a:lnTo>
                  <a:pt x="0" y="24637"/>
                </a:lnTo>
                <a:lnTo>
                  <a:pt x="0" y="30733"/>
                </a:lnTo>
                <a:lnTo>
                  <a:pt x="35813" y="43561"/>
                </a:lnTo>
                <a:lnTo>
                  <a:pt x="42925" y="43561"/>
                </a:lnTo>
                <a:lnTo>
                  <a:pt x="48894" y="42799"/>
                </a:lnTo>
                <a:lnTo>
                  <a:pt x="53720" y="41401"/>
                </a:lnTo>
                <a:lnTo>
                  <a:pt x="58546" y="40004"/>
                </a:lnTo>
                <a:lnTo>
                  <a:pt x="62483" y="38100"/>
                </a:lnTo>
                <a:lnTo>
                  <a:pt x="65404" y="35687"/>
                </a:lnTo>
                <a:lnTo>
                  <a:pt x="68453" y="33400"/>
                </a:lnTo>
                <a:lnTo>
                  <a:pt x="70484" y="30733"/>
                </a:lnTo>
                <a:lnTo>
                  <a:pt x="71754" y="27812"/>
                </a:lnTo>
                <a:lnTo>
                  <a:pt x="73025" y="24891"/>
                </a:lnTo>
                <a:lnTo>
                  <a:pt x="73659" y="21843"/>
                </a:lnTo>
                <a:lnTo>
                  <a:pt x="73659" y="18668"/>
                </a:lnTo>
                <a:lnTo>
                  <a:pt x="73659" y="13080"/>
                </a:lnTo>
                <a:lnTo>
                  <a:pt x="71373" y="8762"/>
                </a:lnTo>
                <a:lnTo>
                  <a:pt x="66928" y="5841"/>
                </a:lnTo>
                <a:lnTo>
                  <a:pt x="62483" y="2793"/>
                </a:lnTo>
                <a:lnTo>
                  <a:pt x="56260" y="1142"/>
                </a:lnTo>
                <a:lnTo>
                  <a:pt x="48513" y="1015"/>
                </a:lnTo>
                <a:lnTo>
                  <a:pt x="15239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63495" y="1788667"/>
            <a:ext cx="60325" cy="48260"/>
          </a:xfrm>
          <a:custGeom>
            <a:avLst/>
            <a:gdLst/>
            <a:ahLst/>
            <a:cxnLst/>
            <a:rect l="l" t="t" r="r" b="b"/>
            <a:pathLst>
              <a:path w="60325" h="48260">
                <a:moveTo>
                  <a:pt x="42037" y="0"/>
                </a:moveTo>
                <a:lnTo>
                  <a:pt x="34543" y="0"/>
                </a:lnTo>
                <a:lnTo>
                  <a:pt x="28067" y="635"/>
                </a:lnTo>
                <a:lnTo>
                  <a:pt x="22732" y="1651"/>
                </a:lnTo>
                <a:lnTo>
                  <a:pt x="17399" y="2794"/>
                </a:lnTo>
                <a:lnTo>
                  <a:pt x="13081" y="4445"/>
                </a:lnTo>
                <a:lnTo>
                  <a:pt x="9779" y="6731"/>
                </a:lnTo>
                <a:lnTo>
                  <a:pt x="6350" y="9017"/>
                </a:lnTo>
                <a:lnTo>
                  <a:pt x="3937" y="11684"/>
                </a:lnTo>
                <a:lnTo>
                  <a:pt x="2412" y="14859"/>
                </a:lnTo>
                <a:lnTo>
                  <a:pt x="762" y="18034"/>
                </a:lnTo>
                <a:lnTo>
                  <a:pt x="0" y="21590"/>
                </a:lnTo>
                <a:lnTo>
                  <a:pt x="0" y="25654"/>
                </a:lnTo>
                <a:lnTo>
                  <a:pt x="0" y="32639"/>
                </a:lnTo>
                <a:lnTo>
                  <a:pt x="2286" y="38100"/>
                </a:lnTo>
                <a:lnTo>
                  <a:pt x="6604" y="42037"/>
                </a:lnTo>
                <a:lnTo>
                  <a:pt x="11049" y="46101"/>
                </a:lnTo>
                <a:lnTo>
                  <a:pt x="17144" y="48006"/>
                </a:lnTo>
                <a:lnTo>
                  <a:pt x="25018" y="48006"/>
                </a:lnTo>
                <a:lnTo>
                  <a:pt x="31496" y="48006"/>
                </a:lnTo>
                <a:lnTo>
                  <a:pt x="59943" y="28321"/>
                </a:lnTo>
                <a:lnTo>
                  <a:pt x="59943" y="0"/>
                </a:lnTo>
                <a:lnTo>
                  <a:pt x="42037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37942" y="1788667"/>
            <a:ext cx="60325" cy="48260"/>
          </a:xfrm>
          <a:custGeom>
            <a:avLst/>
            <a:gdLst/>
            <a:ahLst/>
            <a:cxnLst/>
            <a:rect l="l" t="t" r="r" b="b"/>
            <a:pathLst>
              <a:path w="60325" h="48260">
                <a:moveTo>
                  <a:pt x="42037" y="0"/>
                </a:moveTo>
                <a:lnTo>
                  <a:pt x="34543" y="0"/>
                </a:lnTo>
                <a:lnTo>
                  <a:pt x="28067" y="635"/>
                </a:lnTo>
                <a:lnTo>
                  <a:pt x="22732" y="1651"/>
                </a:lnTo>
                <a:lnTo>
                  <a:pt x="17399" y="2794"/>
                </a:lnTo>
                <a:lnTo>
                  <a:pt x="13081" y="4445"/>
                </a:lnTo>
                <a:lnTo>
                  <a:pt x="9779" y="6731"/>
                </a:lnTo>
                <a:lnTo>
                  <a:pt x="6350" y="9017"/>
                </a:lnTo>
                <a:lnTo>
                  <a:pt x="3937" y="11684"/>
                </a:lnTo>
                <a:lnTo>
                  <a:pt x="2412" y="14859"/>
                </a:lnTo>
                <a:lnTo>
                  <a:pt x="762" y="18034"/>
                </a:lnTo>
                <a:lnTo>
                  <a:pt x="0" y="21590"/>
                </a:lnTo>
                <a:lnTo>
                  <a:pt x="0" y="25654"/>
                </a:lnTo>
                <a:lnTo>
                  <a:pt x="0" y="32639"/>
                </a:lnTo>
                <a:lnTo>
                  <a:pt x="2286" y="38100"/>
                </a:lnTo>
                <a:lnTo>
                  <a:pt x="6604" y="42037"/>
                </a:lnTo>
                <a:lnTo>
                  <a:pt x="11049" y="46101"/>
                </a:lnTo>
                <a:lnTo>
                  <a:pt x="17144" y="48006"/>
                </a:lnTo>
                <a:lnTo>
                  <a:pt x="25018" y="48006"/>
                </a:lnTo>
                <a:lnTo>
                  <a:pt x="31495" y="48006"/>
                </a:lnTo>
                <a:lnTo>
                  <a:pt x="59943" y="28321"/>
                </a:lnTo>
                <a:lnTo>
                  <a:pt x="59943" y="0"/>
                </a:lnTo>
                <a:lnTo>
                  <a:pt x="42037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61133" y="1713610"/>
            <a:ext cx="93598" cy="1249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05788" y="1715770"/>
            <a:ext cx="70485" cy="42545"/>
          </a:xfrm>
          <a:custGeom>
            <a:avLst/>
            <a:gdLst/>
            <a:ahLst/>
            <a:cxnLst/>
            <a:rect l="l" t="t" r="r" b="b"/>
            <a:pathLst>
              <a:path w="70485" h="42544">
                <a:moveTo>
                  <a:pt x="35941" y="0"/>
                </a:moveTo>
                <a:lnTo>
                  <a:pt x="29972" y="0"/>
                </a:lnTo>
                <a:lnTo>
                  <a:pt x="24764" y="1142"/>
                </a:lnTo>
                <a:lnTo>
                  <a:pt x="2793" y="25780"/>
                </a:lnTo>
                <a:lnTo>
                  <a:pt x="1143" y="30860"/>
                </a:lnTo>
                <a:lnTo>
                  <a:pt x="253" y="36449"/>
                </a:lnTo>
                <a:lnTo>
                  <a:pt x="0" y="42290"/>
                </a:lnTo>
                <a:lnTo>
                  <a:pt x="69976" y="42290"/>
                </a:lnTo>
                <a:lnTo>
                  <a:pt x="51307" y="2841"/>
                </a:lnTo>
                <a:lnTo>
                  <a:pt x="44207" y="712"/>
                </a:lnTo>
                <a:lnTo>
                  <a:pt x="35941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80363" y="1709673"/>
            <a:ext cx="68199" cy="685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18514" y="1715770"/>
            <a:ext cx="70485" cy="42545"/>
          </a:xfrm>
          <a:custGeom>
            <a:avLst/>
            <a:gdLst/>
            <a:ahLst/>
            <a:cxnLst/>
            <a:rect l="l" t="t" r="r" b="b"/>
            <a:pathLst>
              <a:path w="70484" h="42544">
                <a:moveTo>
                  <a:pt x="35902" y="0"/>
                </a:moveTo>
                <a:lnTo>
                  <a:pt x="29946" y="0"/>
                </a:lnTo>
                <a:lnTo>
                  <a:pt x="24777" y="1142"/>
                </a:lnTo>
                <a:lnTo>
                  <a:pt x="2692" y="25780"/>
                </a:lnTo>
                <a:lnTo>
                  <a:pt x="1143" y="30860"/>
                </a:lnTo>
                <a:lnTo>
                  <a:pt x="253" y="36449"/>
                </a:lnTo>
                <a:lnTo>
                  <a:pt x="0" y="42290"/>
                </a:lnTo>
                <a:lnTo>
                  <a:pt x="69951" y="42290"/>
                </a:lnTo>
                <a:lnTo>
                  <a:pt x="57234" y="6375"/>
                </a:lnTo>
                <a:lnTo>
                  <a:pt x="44165" y="712"/>
                </a:lnTo>
                <a:lnTo>
                  <a:pt x="35902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34642" y="1683385"/>
            <a:ext cx="168275" cy="250190"/>
          </a:xfrm>
          <a:custGeom>
            <a:avLst/>
            <a:gdLst/>
            <a:ahLst/>
            <a:cxnLst/>
            <a:rect l="l" t="t" r="r" b="b"/>
            <a:pathLst>
              <a:path w="168275" h="250189">
                <a:moveTo>
                  <a:pt x="79882" y="0"/>
                </a:moveTo>
                <a:lnTo>
                  <a:pt x="85090" y="0"/>
                </a:lnTo>
                <a:lnTo>
                  <a:pt x="90169" y="380"/>
                </a:lnTo>
                <a:lnTo>
                  <a:pt x="94868" y="888"/>
                </a:lnTo>
                <a:lnTo>
                  <a:pt x="99694" y="1524"/>
                </a:lnTo>
                <a:lnTo>
                  <a:pt x="104140" y="2412"/>
                </a:lnTo>
                <a:lnTo>
                  <a:pt x="108203" y="3555"/>
                </a:lnTo>
                <a:lnTo>
                  <a:pt x="160909" y="3555"/>
                </a:lnTo>
                <a:lnTo>
                  <a:pt x="162940" y="3555"/>
                </a:lnTo>
                <a:lnTo>
                  <a:pt x="164719" y="4952"/>
                </a:lnTo>
                <a:lnTo>
                  <a:pt x="165988" y="7619"/>
                </a:lnTo>
                <a:lnTo>
                  <a:pt x="167259" y="10413"/>
                </a:lnTo>
                <a:lnTo>
                  <a:pt x="167894" y="14986"/>
                </a:lnTo>
                <a:lnTo>
                  <a:pt x="167894" y="21462"/>
                </a:lnTo>
                <a:lnTo>
                  <a:pt x="167894" y="27304"/>
                </a:lnTo>
                <a:lnTo>
                  <a:pt x="167259" y="31750"/>
                </a:lnTo>
                <a:lnTo>
                  <a:pt x="165862" y="34670"/>
                </a:lnTo>
                <a:lnTo>
                  <a:pt x="164465" y="37464"/>
                </a:lnTo>
                <a:lnTo>
                  <a:pt x="162813" y="38862"/>
                </a:lnTo>
                <a:lnTo>
                  <a:pt x="160909" y="38862"/>
                </a:lnTo>
                <a:lnTo>
                  <a:pt x="141350" y="38862"/>
                </a:lnTo>
                <a:lnTo>
                  <a:pt x="144018" y="41910"/>
                </a:lnTo>
                <a:lnTo>
                  <a:pt x="146050" y="45212"/>
                </a:lnTo>
                <a:lnTo>
                  <a:pt x="147193" y="49022"/>
                </a:lnTo>
                <a:lnTo>
                  <a:pt x="148335" y="52831"/>
                </a:lnTo>
                <a:lnTo>
                  <a:pt x="148970" y="56768"/>
                </a:lnTo>
                <a:lnTo>
                  <a:pt x="148970" y="60832"/>
                </a:lnTo>
                <a:lnTo>
                  <a:pt x="136270" y="100456"/>
                </a:lnTo>
                <a:lnTo>
                  <a:pt x="130301" y="105537"/>
                </a:lnTo>
                <a:lnTo>
                  <a:pt x="124206" y="110743"/>
                </a:lnTo>
                <a:lnTo>
                  <a:pt x="80137" y="121285"/>
                </a:lnTo>
                <a:lnTo>
                  <a:pt x="74803" y="121285"/>
                </a:lnTo>
                <a:lnTo>
                  <a:pt x="69722" y="120650"/>
                </a:lnTo>
                <a:lnTo>
                  <a:pt x="64896" y="119379"/>
                </a:lnTo>
                <a:lnTo>
                  <a:pt x="60070" y="118110"/>
                </a:lnTo>
                <a:lnTo>
                  <a:pt x="56260" y="116586"/>
                </a:lnTo>
                <a:lnTo>
                  <a:pt x="53720" y="114807"/>
                </a:lnTo>
                <a:lnTo>
                  <a:pt x="52196" y="116459"/>
                </a:lnTo>
                <a:lnTo>
                  <a:pt x="50926" y="118363"/>
                </a:lnTo>
                <a:lnTo>
                  <a:pt x="49656" y="120523"/>
                </a:lnTo>
                <a:lnTo>
                  <a:pt x="48513" y="122809"/>
                </a:lnTo>
                <a:lnTo>
                  <a:pt x="47878" y="125222"/>
                </a:lnTo>
                <a:lnTo>
                  <a:pt x="47878" y="128015"/>
                </a:lnTo>
                <a:lnTo>
                  <a:pt x="47878" y="131572"/>
                </a:lnTo>
                <a:lnTo>
                  <a:pt x="106298" y="142112"/>
                </a:lnTo>
                <a:lnTo>
                  <a:pt x="113230" y="142587"/>
                </a:lnTo>
                <a:lnTo>
                  <a:pt x="150113" y="155828"/>
                </a:lnTo>
                <a:lnTo>
                  <a:pt x="155194" y="160019"/>
                </a:lnTo>
                <a:lnTo>
                  <a:pt x="159003" y="164973"/>
                </a:lnTo>
                <a:lnTo>
                  <a:pt x="161670" y="170814"/>
                </a:lnTo>
                <a:lnTo>
                  <a:pt x="164337" y="176656"/>
                </a:lnTo>
                <a:lnTo>
                  <a:pt x="165734" y="183261"/>
                </a:lnTo>
                <a:lnTo>
                  <a:pt x="165734" y="190753"/>
                </a:lnTo>
                <a:lnTo>
                  <a:pt x="165734" y="198881"/>
                </a:lnTo>
                <a:lnTo>
                  <a:pt x="163956" y="206628"/>
                </a:lnTo>
                <a:lnTo>
                  <a:pt x="160273" y="213867"/>
                </a:lnTo>
                <a:lnTo>
                  <a:pt x="156718" y="221106"/>
                </a:lnTo>
                <a:lnTo>
                  <a:pt x="124856" y="242863"/>
                </a:lnTo>
                <a:lnTo>
                  <a:pt x="78993" y="250062"/>
                </a:lnTo>
                <a:lnTo>
                  <a:pt x="68802" y="249850"/>
                </a:lnTo>
                <a:lnTo>
                  <a:pt x="29209" y="242728"/>
                </a:lnTo>
                <a:lnTo>
                  <a:pt x="4318" y="223138"/>
                </a:lnTo>
                <a:lnTo>
                  <a:pt x="1396" y="217677"/>
                </a:lnTo>
                <a:lnTo>
                  <a:pt x="0" y="211581"/>
                </a:lnTo>
                <a:lnTo>
                  <a:pt x="0" y="204977"/>
                </a:lnTo>
                <a:lnTo>
                  <a:pt x="0" y="200913"/>
                </a:lnTo>
                <a:lnTo>
                  <a:pt x="6222" y="182625"/>
                </a:lnTo>
                <a:lnTo>
                  <a:pt x="8254" y="179197"/>
                </a:lnTo>
                <a:lnTo>
                  <a:pt x="10794" y="175894"/>
                </a:lnTo>
                <a:lnTo>
                  <a:pt x="13715" y="172847"/>
                </a:lnTo>
                <a:lnTo>
                  <a:pt x="16637" y="169799"/>
                </a:lnTo>
                <a:lnTo>
                  <a:pt x="20065" y="166750"/>
                </a:lnTo>
                <a:lnTo>
                  <a:pt x="24003" y="163956"/>
                </a:lnTo>
                <a:lnTo>
                  <a:pt x="18668" y="161036"/>
                </a:lnTo>
                <a:lnTo>
                  <a:pt x="14478" y="157225"/>
                </a:lnTo>
                <a:lnTo>
                  <a:pt x="11556" y="152273"/>
                </a:lnTo>
                <a:lnTo>
                  <a:pt x="8635" y="147447"/>
                </a:lnTo>
                <a:lnTo>
                  <a:pt x="7238" y="141986"/>
                </a:lnTo>
                <a:lnTo>
                  <a:pt x="7238" y="136143"/>
                </a:lnTo>
                <a:lnTo>
                  <a:pt x="7238" y="128904"/>
                </a:lnTo>
                <a:lnTo>
                  <a:pt x="25272" y="99949"/>
                </a:lnTo>
                <a:lnTo>
                  <a:pt x="20954" y="95630"/>
                </a:lnTo>
                <a:lnTo>
                  <a:pt x="17398" y="90424"/>
                </a:lnTo>
                <a:lnTo>
                  <a:pt x="14859" y="84327"/>
                </a:lnTo>
                <a:lnTo>
                  <a:pt x="12191" y="78231"/>
                </a:lnTo>
                <a:lnTo>
                  <a:pt x="10921" y="70612"/>
                </a:lnTo>
                <a:lnTo>
                  <a:pt x="10921" y="61594"/>
                </a:lnTo>
                <a:lnTo>
                  <a:pt x="24129" y="21589"/>
                </a:lnTo>
                <a:lnTo>
                  <a:pt x="58523" y="2357"/>
                </a:lnTo>
                <a:lnTo>
                  <a:pt x="72429" y="261"/>
                </a:lnTo>
                <a:lnTo>
                  <a:pt x="79882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47517" y="1676526"/>
            <a:ext cx="170687" cy="19621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11679" y="1676526"/>
            <a:ext cx="163829" cy="19939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6126" y="1676526"/>
            <a:ext cx="163829" cy="19939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12873" y="1676526"/>
            <a:ext cx="190119" cy="19939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52066" y="1676526"/>
            <a:ext cx="175259" cy="19939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04595" y="1676526"/>
            <a:ext cx="170688" cy="19621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4793" y="1676526"/>
            <a:ext cx="175158" cy="19939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1489" y="1656460"/>
            <a:ext cx="76936" cy="9385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8652" y="1624838"/>
            <a:ext cx="165100" cy="241935"/>
          </a:xfrm>
          <a:custGeom>
            <a:avLst/>
            <a:gdLst/>
            <a:ahLst/>
            <a:cxnLst/>
            <a:rect l="l" t="t" r="r" b="b"/>
            <a:pathLst>
              <a:path w="165100" h="241935">
                <a:moveTo>
                  <a:pt x="16560" y="0"/>
                </a:moveTo>
                <a:lnTo>
                  <a:pt x="73304" y="0"/>
                </a:lnTo>
                <a:lnTo>
                  <a:pt x="79006" y="0"/>
                </a:lnTo>
                <a:lnTo>
                  <a:pt x="84429" y="126"/>
                </a:lnTo>
                <a:lnTo>
                  <a:pt x="89585" y="635"/>
                </a:lnTo>
                <a:lnTo>
                  <a:pt x="94729" y="1015"/>
                </a:lnTo>
                <a:lnTo>
                  <a:pt x="100901" y="2032"/>
                </a:lnTo>
                <a:lnTo>
                  <a:pt x="108089" y="3428"/>
                </a:lnTo>
                <a:lnTo>
                  <a:pt x="115290" y="4825"/>
                </a:lnTo>
                <a:lnTo>
                  <a:pt x="122567" y="7492"/>
                </a:lnTo>
                <a:lnTo>
                  <a:pt x="129946" y="11302"/>
                </a:lnTo>
                <a:lnTo>
                  <a:pt x="137325" y="15112"/>
                </a:lnTo>
                <a:lnTo>
                  <a:pt x="143624" y="20065"/>
                </a:lnTo>
                <a:lnTo>
                  <a:pt x="148831" y="25908"/>
                </a:lnTo>
                <a:lnTo>
                  <a:pt x="154038" y="31750"/>
                </a:lnTo>
                <a:lnTo>
                  <a:pt x="164833" y="73025"/>
                </a:lnTo>
                <a:lnTo>
                  <a:pt x="164438" y="82909"/>
                </a:lnTo>
                <a:lnTo>
                  <a:pt x="150739" y="123348"/>
                </a:lnTo>
                <a:lnTo>
                  <a:pt x="118862" y="148488"/>
                </a:lnTo>
                <a:lnTo>
                  <a:pt x="80540" y="156870"/>
                </a:lnTo>
                <a:lnTo>
                  <a:pt x="69024" y="157225"/>
                </a:lnTo>
                <a:lnTo>
                  <a:pt x="48933" y="157225"/>
                </a:lnTo>
                <a:lnTo>
                  <a:pt x="48933" y="234061"/>
                </a:lnTo>
                <a:lnTo>
                  <a:pt x="48933" y="235203"/>
                </a:lnTo>
                <a:lnTo>
                  <a:pt x="48526" y="236347"/>
                </a:lnTo>
                <a:lnTo>
                  <a:pt x="36283" y="241300"/>
                </a:lnTo>
                <a:lnTo>
                  <a:pt x="33185" y="241681"/>
                </a:lnTo>
                <a:lnTo>
                  <a:pt x="29209" y="241808"/>
                </a:lnTo>
                <a:lnTo>
                  <a:pt x="24371" y="241808"/>
                </a:lnTo>
                <a:lnTo>
                  <a:pt x="19659" y="241808"/>
                </a:lnTo>
                <a:lnTo>
                  <a:pt x="15722" y="241681"/>
                </a:lnTo>
                <a:lnTo>
                  <a:pt x="12560" y="241300"/>
                </a:lnTo>
                <a:lnTo>
                  <a:pt x="9397" y="240919"/>
                </a:lnTo>
                <a:lnTo>
                  <a:pt x="6883" y="240411"/>
                </a:lnTo>
                <a:lnTo>
                  <a:pt x="5029" y="239775"/>
                </a:lnTo>
                <a:lnTo>
                  <a:pt x="3162" y="239140"/>
                </a:lnTo>
                <a:lnTo>
                  <a:pt x="1866" y="238378"/>
                </a:lnTo>
                <a:lnTo>
                  <a:pt x="1117" y="237362"/>
                </a:lnTo>
                <a:lnTo>
                  <a:pt x="380" y="236347"/>
                </a:lnTo>
                <a:lnTo>
                  <a:pt x="0" y="235203"/>
                </a:lnTo>
                <a:lnTo>
                  <a:pt x="0" y="234061"/>
                </a:lnTo>
                <a:lnTo>
                  <a:pt x="0" y="17399"/>
                </a:lnTo>
                <a:lnTo>
                  <a:pt x="0" y="11684"/>
                </a:lnTo>
                <a:lnTo>
                  <a:pt x="1523" y="7238"/>
                </a:lnTo>
                <a:lnTo>
                  <a:pt x="4559" y="4317"/>
                </a:lnTo>
                <a:lnTo>
                  <a:pt x="7607" y="1397"/>
                </a:lnTo>
                <a:lnTo>
                  <a:pt x="11607" y="0"/>
                </a:lnTo>
                <a:lnTo>
                  <a:pt x="16560" y="0"/>
                </a:lnTo>
                <a:close/>
              </a:path>
            </a:pathLst>
          </a:custGeom>
          <a:ln w="12191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171445" y="1606550"/>
            <a:ext cx="46990" cy="260350"/>
          </a:xfrm>
          <a:custGeom>
            <a:avLst/>
            <a:gdLst/>
            <a:ahLst/>
            <a:cxnLst/>
            <a:rect l="l" t="t" r="r" b="b"/>
            <a:pathLst>
              <a:path w="46989" h="260350">
                <a:moveTo>
                  <a:pt x="23368" y="0"/>
                </a:moveTo>
                <a:lnTo>
                  <a:pt x="27940" y="0"/>
                </a:lnTo>
                <a:lnTo>
                  <a:pt x="31750" y="253"/>
                </a:lnTo>
                <a:lnTo>
                  <a:pt x="34671" y="635"/>
                </a:lnTo>
                <a:lnTo>
                  <a:pt x="37718" y="1015"/>
                </a:lnTo>
                <a:lnTo>
                  <a:pt x="46862" y="6730"/>
                </a:lnTo>
                <a:lnTo>
                  <a:pt x="46862" y="8000"/>
                </a:lnTo>
                <a:lnTo>
                  <a:pt x="46862" y="252602"/>
                </a:lnTo>
                <a:lnTo>
                  <a:pt x="46862" y="253873"/>
                </a:lnTo>
                <a:lnTo>
                  <a:pt x="46481" y="255015"/>
                </a:lnTo>
                <a:lnTo>
                  <a:pt x="45720" y="255904"/>
                </a:lnTo>
                <a:lnTo>
                  <a:pt x="44958" y="256794"/>
                </a:lnTo>
                <a:lnTo>
                  <a:pt x="43687" y="257683"/>
                </a:lnTo>
                <a:lnTo>
                  <a:pt x="41910" y="258190"/>
                </a:lnTo>
                <a:lnTo>
                  <a:pt x="40131" y="258825"/>
                </a:lnTo>
                <a:lnTo>
                  <a:pt x="37718" y="259334"/>
                </a:lnTo>
                <a:lnTo>
                  <a:pt x="34671" y="259587"/>
                </a:lnTo>
                <a:lnTo>
                  <a:pt x="31750" y="259969"/>
                </a:lnTo>
                <a:lnTo>
                  <a:pt x="27940" y="260096"/>
                </a:lnTo>
                <a:lnTo>
                  <a:pt x="23368" y="260096"/>
                </a:lnTo>
                <a:lnTo>
                  <a:pt x="18796" y="260096"/>
                </a:lnTo>
                <a:lnTo>
                  <a:pt x="14986" y="259969"/>
                </a:lnTo>
                <a:lnTo>
                  <a:pt x="12065" y="259587"/>
                </a:lnTo>
                <a:lnTo>
                  <a:pt x="9017" y="259334"/>
                </a:lnTo>
                <a:lnTo>
                  <a:pt x="6731" y="258825"/>
                </a:lnTo>
                <a:lnTo>
                  <a:pt x="4826" y="258190"/>
                </a:lnTo>
                <a:lnTo>
                  <a:pt x="3048" y="257683"/>
                </a:lnTo>
                <a:lnTo>
                  <a:pt x="1778" y="256794"/>
                </a:lnTo>
                <a:lnTo>
                  <a:pt x="1016" y="255904"/>
                </a:lnTo>
                <a:lnTo>
                  <a:pt x="381" y="255015"/>
                </a:lnTo>
                <a:lnTo>
                  <a:pt x="0" y="253873"/>
                </a:lnTo>
                <a:lnTo>
                  <a:pt x="0" y="252602"/>
                </a:lnTo>
                <a:lnTo>
                  <a:pt x="0" y="8000"/>
                </a:lnTo>
                <a:lnTo>
                  <a:pt x="0" y="6730"/>
                </a:lnTo>
                <a:lnTo>
                  <a:pt x="381" y="5714"/>
                </a:lnTo>
                <a:lnTo>
                  <a:pt x="12065" y="635"/>
                </a:lnTo>
                <a:lnTo>
                  <a:pt x="14986" y="253"/>
                </a:lnTo>
                <a:lnTo>
                  <a:pt x="18796" y="0"/>
                </a:lnTo>
                <a:lnTo>
                  <a:pt x="23368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98066" y="1606550"/>
            <a:ext cx="46990" cy="260350"/>
          </a:xfrm>
          <a:custGeom>
            <a:avLst/>
            <a:gdLst/>
            <a:ahLst/>
            <a:cxnLst/>
            <a:rect l="l" t="t" r="r" b="b"/>
            <a:pathLst>
              <a:path w="46989" h="260350">
                <a:moveTo>
                  <a:pt x="23367" y="0"/>
                </a:moveTo>
                <a:lnTo>
                  <a:pt x="27939" y="0"/>
                </a:lnTo>
                <a:lnTo>
                  <a:pt x="31750" y="253"/>
                </a:lnTo>
                <a:lnTo>
                  <a:pt x="34670" y="635"/>
                </a:lnTo>
                <a:lnTo>
                  <a:pt x="37718" y="1015"/>
                </a:lnTo>
                <a:lnTo>
                  <a:pt x="40131" y="1524"/>
                </a:lnTo>
                <a:lnTo>
                  <a:pt x="41909" y="2159"/>
                </a:lnTo>
                <a:lnTo>
                  <a:pt x="43687" y="2794"/>
                </a:lnTo>
                <a:lnTo>
                  <a:pt x="44957" y="3683"/>
                </a:lnTo>
                <a:lnTo>
                  <a:pt x="45719" y="4699"/>
                </a:lnTo>
                <a:lnTo>
                  <a:pt x="46481" y="5714"/>
                </a:lnTo>
                <a:lnTo>
                  <a:pt x="46862" y="6730"/>
                </a:lnTo>
                <a:lnTo>
                  <a:pt x="46862" y="8000"/>
                </a:lnTo>
                <a:lnTo>
                  <a:pt x="46862" y="252602"/>
                </a:lnTo>
                <a:lnTo>
                  <a:pt x="46862" y="253873"/>
                </a:lnTo>
                <a:lnTo>
                  <a:pt x="46481" y="255015"/>
                </a:lnTo>
                <a:lnTo>
                  <a:pt x="45719" y="255904"/>
                </a:lnTo>
                <a:lnTo>
                  <a:pt x="44957" y="256794"/>
                </a:lnTo>
                <a:lnTo>
                  <a:pt x="43687" y="257683"/>
                </a:lnTo>
                <a:lnTo>
                  <a:pt x="41909" y="258190"/>
                </a:lnTo>
                <a:lnTo>
                  <a:pt x="40131" y="258825"/>
                </a:lnTo>
                <a:lnTo>
                  <a:pt x="37718" y="259334"/>
                </a:lnTo>
                <a:lnTo>
                  <a:pt x="34670" y="259587"/>
                </a:lnTo>
                <a:lnTo>
                  <a:pt x="31750" y="259969"/>
                </a:lnTo>
                <a:lnTo>
                  <a:pt x="27939" y="260096"/>
                </a:lnTo>
                <a:lnTo>
                  <a:pt x="23367" y="260096"/>
                </a:lnTo>
                <a:lnTo>
                  <a:pt x="18795" y="260096"/>
                </a:lnTo>
                <a:lnTo>
                  <a:pt x="14985" y="259969"/>
                </a:lnTo>
                <a:lnTo>
                  <a:pt x="12064" y="259587"/>
                </a:lnTo>
                <a:lnTo>
                  <a:pt x="9016" y="259334"/>
                </a:lnTo>
                <a:lnTo>
                  <a:pt x="6731" y="258825"/>
                </a:lnTo>
                <a:lnTo>
                  <a:pt x="4825" y="258190"/>
                </a:lnTo>
                <a:lnTo>
                  <a:pt x="3047" y="257683"/>
                </a:lnTo>
                <a:lnTo>
                  <a:pt x="1777" y="256794"/>
                </a:lnTo>
                <a:lnTo>
                  <a:pt x="1015" y="255904"/>
                </a:lnTo>
                <a:lnTo>
                  <a:pt x="381" y="255015"/>
                </a:lnTo>
                <a:lnTo>
                  <a:pt x="0" y="253873"/>
                </a:lnTo>
                <a:lnTo>
                  <a:pt x="0" y="252602"/>
                </a:lnTo>
                <a:lnTo>
                  <a:pt x="0" y="8000"/>
                </a:lnTo>
                <a:lnTo>
                  <a:pt x="0" y="6730"/>
                </a:lnTo>
                <a:lnTo>
                  <a:pt x="381" y="5714"/>
                </a:lnTo>
                <a:lnTo>
                  <a:pt x="12064" y="635"/>
                </a:lnTo>
                <a:lnTo>
                  <a:pt x="14985" y="253"/>
                </a:lnTo>
                <a:lnTo>
                  <a:pt x="18795" y="0"/>
                </a:lnTo>
                <a:lnTo>
                  <a:pt x="23367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23945" y="1606550"/>
            <a:ext cx="1235964" cy="26327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11295" y="1788667"/>
            <a:ext cx="60325" cy="48260"/>
          </a:xfrm>
          <a:custGeom>
            <a:avLst/>
            <a:gdLst/>
            <a:ahLst/>
            <a:cxnLst/>
            <a:rect l="l" t="t" r="r" b="b"/>
            <a:pathLst>
              <a:path w="60325" h="48260">
                <a:moveTo>
                  <a:pt x="42037" y="0"/>
                </a:moveTo>
                <a:lnTo>
                  <a:pt x="34543" y="0"/>
                </a:lnTo>
                <a:lnTo>
                  <a:pt x="28066" y="635"/>
                </a:lnTo>
                <a:lnTo>
                  <a:pt x="22732" y="1651"/>
                </a:lnTo>
                <a:lnTo>
                  <a:pt x="17399" y="2794"/>
                </a:lnTo>
                <a:lnTo>
                  <a:pt x="13080" y="4445"/>
                </a:lnTo>
                <a:lnTo>
                  <a:pt x="9778" y="6731"/>
                </a:lnTo>
                <a:lnTo>
                  <a:pt x="6350" y="9017"/>
                </a:lnTo>
                <a:lnTo>
                  <a:pt x="3937" y="11684"/>
                </a:lnTo>
                <a:lnTo>
                  <a:pt x="2412" y="14859"/>
                </a:lnTo>
                <a:lnTo>
                  <a:pt x="762" y="18034"/>
                </a:lnTo>
                <a:lnTo>
                  <a:pt x="0" y="21590"/>
                </a:lnTo>
                <a:lnTo>
                  <a:pt x="0" y="25654"/>
                </a:lnTo>
                <a:lnTo>
                  <a:pt x="0" y="32639"/>
                </a:lnTo>
                <a:lnTo>
                  <a:pt x="2285" y="38100"/>
                </a:lnTo>
                <a:lnTo>
                  <a:pt x="6603" y="42037"/>
                </a:lnTo>
                <a:lnTo>
                  <a:pt x="11049" y="46101"/>
                </a:lnTo>
                <a:lnTo>
                  <a:pt x="17144" y="48006"/>
                </a:lnTo>
                <a:lnTo>
                  <a:pt x="25018" y="48006"/>
                </a:lnTo>
                <a:lnTo>
                  <a:pt x="31495" y="48006"/>
                </a:lnTo>
                <a:lnTo>
                  <a:pt x="59943" y="28321"/>
                </a:lnTo>
                <a:lnTo>
                  <a:pt x="59943" y="0"/>
                </a:lnTo>
                <a:lnTo>
                  <a:pt x="42037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774313" y="1716532"/>
            <a:ext cx="83820" cy="11950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55009" y="1685798"/>
            <a:ext cx="46990" cy="180975"/>
          </a:xfrm>
          <a:custGeom>
            <a:avLst/>
            <a:gdLst/>
            <a:ahLst/>
            <a:cxnLst/>
            <a:rect l="l" t="t" r="r" b="b"/>
            <a:pathLst>
              <a:path w="46989" h="180975">
                <a:moveTo>
                  <a:pt x="23367" y="0"/>
                </a:moveTo>
                <a:lnTo>
                  <a:pt x="27939" y="0"/>
                </a:lnTo>
                <a:lnTo>
                  <a:pt x="31750" y="253"/>
                </a:lnTo>
                <a:lnTo>
                  <a:pt x="34670" y="635"/>
                </a:lnTo>
                <a:lnTo>
                  <a:pt x="37718" y="1015"/>
                </a:lnTo>
                <a:lnTo>
                  <a:pt x="40131" y="1524"/>
                </a:lnTo>
                <a:lnTo>
                  <a:pt x="41910" y="2159"/>
                </a:lnTo>
                <a:lnTo>
                  <a:pt x="43687" y="2793"/>
                </a:lnTo>
                <a:lnTo>
                  <a:pt x="44957" y="3682"/>
                </a:lnTo>
                <a:lnTo>
                  <a:pt x="45719" y="4572"/>
                </a:lnTo>
                <a:lnTo>
                  <a:pt x="46481" y="5461"/>
                </a:lnTo>
                <a:lnTo>
                  <a:pt x="46862" y="6603"/>
                </a:lnTo>
                <a:lnTo>
                  <a:pt x="46862" y="7874"/>
                </a:lnTo>
                <a:lnTo>
                  <a:pt x="46862" y="173354"/>
                </a:lnTo>
                <a:lnTo>
                  <a:pt x="46862" y="174625"/>
                </a:lnTo>
                <a:lnTo>
                  <a:pt x="46481" y="175767"/>
                </a:lnTo>
                <a:lnTo>
                  <a:pt x="45719" y="176656"/>
                </a:lnTo>
                <a:lnTo>
                  <a:pt x="44957" y="177546"/>
                </a:lnTo>
                <a:lnTo>
                  <a:pt x="43687" y="178435"/>
                </a:lnTo>
                <a:lnTo>
                  <a:pt x="41910" y="178942"/>
                </a:lnTo>
                <a:lnTo>
                  <a:pt x="40131" y="179577"/>
                </a:lnTo>
                <a:lnTo>
                  <a:pt x="37718" y="180086"/>
                </a:lnTo>
                <a:lnTo>
                  <a:pt x="34670" y="180339"/>
                </a:lnTo>
                <a:lnTo>
                  <a:pt x="31750" y="180721"/>
                </a:lnTo>
                <a:lnTo>
                  <a:pt x="27939" y="180848"/>
                </a:lnTo>
                <a:lnTo>
                  <a:pt x="23367" y="180848"/>
                </a:lnTo>
                <a:lnTo>
                  <a:pt x="18795" y="180848"/>
                </a:lnTo>
                <a:lnTo>
                  <a:pt x="14986" y="180721"/>
                </a:lnTo>
                <a:lnTo>
                  <a:pt x="12064" y="180339"/>
                </a:lnTo>
                <a:lnTo>
                  <a:pt x="9016" y="180086"/>
                </a:lnTo>
                <a:lnTo>
                  <a:pt x="6730" y="179577"/>
                </a:lnTo>
                <a:lnTo>
                  <a:pt x="4825" y="178942"/>
                </a:lnTo>
                <a:lnTo>
                  <a:pt x="3048" y="178435"/>
                </a:lnTo>
                <a:lnTo>
                  <a:pt x="1777" y="177546"/>
                </a:lnTo>
                <a:lnTo>
                  <a:pt x="1015" y="176656"/>
                </a:lnTo>
                <a:lnTo>
                  <a:pt x="253" y="175767"/>
                </a:lnTo>
                <a:lnTo>
                  <a:pt x="0" y="174625"/>
                </a:lnTo>
                <a:lnTo>
                  <a:pt x="0" y="173354"/>
                </a:lnTo>
                <a:lnTo>
                  <a:pt x="0" y="7874"/>
                </a:lnTo>
                <a:lnTo>
                  <a:pt x="0" y="6603"/>
                </a:lnTo>
                <a:lnTo>
                  <a:pt x="253" y="5461"/>
                </a:lnTo>
                <a:lnTo>
                  <a:pt x="1015" y="4572"/>
                </a:lnTo>
                <a:lnTo>
                  <a:pt x="1777" y="3682"/>
                </a:lnTo>
                <a:lnTo>
                  <a:pt x="12064" y="635"/>
                </a:lnTo>
                <a:lnTo>
                  <a:pt x="14986" y="253"/>
                </a:lnTo>
                <a:lnTo>
                  <a:pt x="18795" y="0"/>
                </a:lnTo>
                <a:lnTo>
                  <a:pt x="23367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965575" y="1682623"/>
            <a:ext cx="151765" cy="187325"/>
          </a:xfrm>
          <a:custGeom>
            <a:avLst/>
            <a:gdLst/>
            <a:ahLst/>
            <a:cxnLst/>
            <a:rect l="l" t="t" r="r" b="b"/>
            <a:pathLst>
              <a:path w="151764" h="187325">
                <a:moveTo>
                  <a:pt x="78359" y="0"/>
                </a:moveTo>
                <a:lnTo>
                  <a:pt x="118330" y="5976"/>
                </a:lnTo>
                <a:lnTo>
                  <a:pt x="147574" y="35940"/>
                </a:lnTo>
                <a:lnTo>
                  <a:pt x="151637" y="65531"/>
                </a:lnTo>
                <a:lnTo>
                  <a:pt x="151637" y="177164"/>
                </a:lnTo>
                <a:lnTo>
                  <a:pt x="151637" y="178942"/>
                </a:lnTo>
                <a:lnTo>
                  <a:pt x="137287" y="184023"/>
                </a:lnTo>
                <a:lnTo>
                  <a:pt x="132079" y="184023"/>
                </a:lnTo>
                <a:lnTo>
                  <a:pt x="126491" y="184023"/>
                </a:lnTo>
                <a:lnTo>
                  <a:pt x="114553" y="181228"/>
                </a:lnTo>
                <a:lnTo>
                  <a:pt x="113411" y="180212"/>
                </a:lnTo>
                <a:lnTo>
                  <a:pt x="112902" y="178942"/>
                </a:lnTo>
                <a:lnTo>
                  <a:pt x="112902" y="177164"/>
                </a:lnTo>
                <a:lnTo>
                  <a:pt x="112902" y="163956"/>
                </a:lnTo>
                <a:lnTo>
                  <a:pt x="75707" y="185674"/>
                </a:lnTo>
                <a:lnTo>
                  <a:pt x="60451" y="187198"/>
                </a:lnTo>
                <a:lnTo>
                  <a:pt x="51688" y="187198"/>
                </a:lnTo>
                <a:lnTo>
                  <a:pt x="43561" y="186054"/>
                </a:lnTo>
                <a:lnTo>
                  <a:pt x="36195" y="183768"/>
                </a:lnTo>
                <a:lnTo>
                  <a:pt x="28828" y="181482"/>
                </a:lnTo>
                <a:lnTo>
                  <a:pt x="22478" y="178053"/>
                </a:lnTo>
                <a:lnTo>
                  <a:pt x="17017" y="173481"/>
                </a:lnTo>
                <a:lnTo>
                  <a:pt x="11684" y="169037"/>
                </a:lnTo>
                <a:lnTo>
                  <a:pt x="7492" y="163322"/>
                </a:lnTo>
                <a:lnTo>
                  <a:pt x="4445" y="156717"/>
                </a:lnTo>
                <a:lnTo>
                  <a:pt x="1524" y="149987"/>
                </a:lnTo>
                <a:lnTo>
                  <a:pt x="0" y="142112"/>
                </a:lnTo>
                <a:lnTo>
                  <a:pt x="0" y="133223"/>
                </a:lnTo>
                <a:lnTo>
                  <a:pt x="15112" y="94996"/>
                </a:lnTo>
                <a:lnTo>
                  <a:pt x="50546" y="80010"/>
                </a:lnTo>
                <a:lnTo>
                  <a:pt x="89535" y="76707"/>
                </a:lnTo>
                <a:lnTo>
                  <a:pt x="105663" y="76707"/>
                </a:lnTo>
                <a:lnTo>
                  <a:pt x="105663" y="66675"/>
                </a:lnTo>
                <a:lnTo>
                  <a:pt x="105663" y="61467"/>
                </a:lnTo>
                <a:lnTo>
                  <a:pt x="105155" y="56896"/>
                </a:lnTo>
                <a:lnTo>
                  <a:pt x="89153" y="37464"/>
                </a:lnTo>
                <a:lnTo>
                  <a:pt x="85216" y="36194"/>
                </a:lnTo>
                <a:lnTo>
                  <a:pt x="80137" y="35560"/>
                </a:lnTo>
                <a:lnTo>
                  <a:pt x="74167" y="35560"/>
                </a:lnTo>
                <a:lnTo>
                  <a:pt x="66421" y="35560"/>
                </a:lnTo>
                <a:lnTo>
                  <a:pt x="59436" y="36449"/>
                </a:lnTo>
                <a:lnTo>
                  <a:pt x="53339" y="38226"/>
                </a:lnTo>
                <a:lnTo>
                  <a:pt x="47116" y="39877"/>
                </a:lnTo>
                <a:lnTo>
                  <a:pt x="41783" y="41782"/>
                </a:lnTo>
                <a:lnTo>
                  <a:pt x="37084" y="43941"/>
                </a:lnTo>
                <a:lnTo>
                  <a:pt x="32258" y="46100"/>
                </a:lnTo>
                <a:lnTo>
                  <a:pt x="28321" y="48005"/>
                </a:lnTo>
                <a:lnTo>
                  <a:pt x="25146" y="49656"/>
                </a:lnTo>
                <a:lnTo>
                  <a:pt x="22098" y="51435"/>
                </a:lnTo>
                <a:lnTo>
                  <a:pt x="19430" y="52324"/>
                </a:lnTo>
                <a:lnTo>
                  <a:pt x="17525" y="52324"/>
                </a:lnTo>
                <a:lnTo>
                  <a:pt x="16128" y="52324"/>
                </a:lnTo>
                <a:lnTo>
                  <a:pt x="14859" y="51942"/>
                </a:lnTo>
                <a:lnTo>
                  <a:pt x="13842" y="51053"/>
                </a:lnTo>
                <a:lnTo>
                  <a:pt x="12826" y="50164"/>
                </a:lnTo>
                <a:lnTo>
                  <a:pt x="11937" y="48894"/>
                </a:lnTo>
                <a:lnTo>
                  <a:pt x="11302" y="47243"/>
                </a:lnTo>
                <a:lnTo>
                  <a:pt x="10540" y="45719"/>
                </a:lnTo>
                <a:lnTo>
                  <a:pt x="10033" y="43687"/>
                </a:lnTo>
                <a:lnTo>
                  <a:pt x="9651" y="41275"/>
                </a:lnTo>
                <a:lnTo>
                  <a:pt x="9271" y="38988"/>
                </a:lnTo>
                <a:lnTo>
                  <a:pt x="9144" y="36322"/>
                </a:lnTo>
                <a:lnTo>
                  <a:pt x="9144" y="33527"/>
                </a:lnTo>
                <a:lnTo>
                  <a:pt x="9144" y="29717"/>
                </a:lnTo>
                <a:lnTo>
                  <a:pt x="13588" y="18414"/>
                </a:lnTo>
                <a:lnTo>
                  <a:pt x="15366" y="16510"/>
                </a:lnTo>
                <a:lnTo>
                  <a:pt x="18414" y="14604"/>
                </a:lnTo>
                <a:lnTo>
                  <a:pt x="22733" y="12446"/>
                </a:lnTo>
                <a:lnTo>
                  <a:pt x="27050" y="10287"/>
                </a:lnTo>
                <a:lnTo>
                  <a:pt x="32130" y="8254"/>
                </a:lnTo>
                <a:lnTo>
                  <a:pt x="37973" y="6350"/>
                </a:lnTo>
                <a:lnTo>
                  <a:pt x="43814" y="4444"/>
                </a:lnTo>
                <a:lnTo>
                  <a:pt x="50164" y="2921"/>
                </a:lnTo>
                <a:lnTo>
                  <a:pt x="57023" y="1777"/>
                </a:lnTo>
                <a:lnTo>
                  <a:pt x="63880" y="635"/>
                </a:lnTo>
                <a:lnTo>
                  <a:pt x="70992" y="0"/>
                </a:lnTo>
                <a:lnTo>
                  <a:pt x="78359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86073" y="1682623"/>
            <a:ext cx="264160" cy="184150"/>
          </a:xfrm>
          <a:custGeom>
            <a:avLst/>
            <a:gdLst/>
            <a:ahLst/>
            <a:cxnLst/>
            <a:rect l="l" t="t" r="r" b="b"/>
            <a:pathLst>
              <a:path w="264160" h="184150">
                <a:moveTo>
                  <a:pt x="95885" y="0"/>
                </a:moveTo>
                <a:lnTo>
                  <a:pt x="102742" y="0"/>
                </a:lnTo>
                <a:lnTo>
                  <a:pt x="108838" y="762"/>
                </a:lnTo>
                <a:lnTo>
                  <a:pt x="114300" y="2159"/>
                </a:lnTo>
                <a:lnTo>
                  <a:pt x="119761" y="3555"/>
                </a:lnTo>
                <a:lnTo>
                  <a:pt x="124713" y="5587"/>
                </a:lnTo>
                <a:lnTo>
                  <a:pt x="128904" y="8254"/>
                </a:lnTo>
                <a:lnTo>
                  <a:pt x="133223" y="10922"/>
                </a:lnTo>
                <a:lnTo>
                  <a:pt x="147827" y="30352"/>
                </a:lnTo>
                <a:lnTo>
                  <a:pt x="152780" y="25018"/>
                </a:lnTo>
                <a:lnTo>
                  <a:pt x="157734" y="20447"/>
                </a:lnTo>
                <a:lnTo>
                  <a:pt x="162433" y="16637"/>
                </a:lnTo>
                <a:lnTo>
                  <a:pt x="167259" y="12700"/>
                </a:lnTo>
                <a:lnTo>
                  <a:pt x="199898" y="0"/>
                </a:lnTo>
                <a:lnTo>
                  <a:pt x="204724" y="0"/>
                </a:lnTo>
                <a:lnTo>
                  <a:pt x="246379" y="14350"/>
                </a:lnTo>
                <a:lnTo>
                  <a:pt x="250951" y="20827"/>
                </a:lnTo>
                <a:lnTo>
                  <a:pt x="255650" y="27177"/>
                </a:lnTo>
                <a:lnTo>
                  <a:pt x="263905" y="70357"/>
                </a:lnTo>
                <a:lnTo>
                  <a:pt x="263905" y="176529"/>
                </a:lnTo>
                <a:lnTo>
                  <a:pt x="263905" y="177800"/>
                </a:lnTo>
                <a:lnTo>
                  <a:pt x="263525" y="178942"/>
                </a:lnTo>
                <a:lnTo>
                  <a:pt x="262763" y="179831"/>
                </a:lnTo>
                <a:lnTo>
                  <a:pt x="262127" y="180721"/>
                </a:lnTo>
                <a:lnTo>
                  <a:pt x="260858" y="181610"/>
                </a:lnTo>
                <a:lnTo>
                  <a:pt x="259079" y="182117"/>
                </a:lnTo>
                <a:lnTo>
                  <a:pt x="257301" y="182752"/>
                </a:lnTo>
                <a:lnTo>
                  <a:pt x="255015" y="183261"/>
                </a:lnTo>
                <a:lnTo>
                  <a:pt x="251967" y="183514"/>
                </a:lnTo>
                <a:lnTo>
                  <a:pt x="249047" y="183896"/>
                </a:lnTo>
                <a:lnTo>
                  <a:pt x="245237" y="184023"/>
                </a:lnTo>
                <a:lnTo>
                  <a:pt x="240664" y="184023"/>
                </a:lnTo>
                <a:lnTo>
                  <a:pt x="235965" y="184023"/>
                </a:lnTo>
                <a:lnTo>
                  <a:pt x="232155" y="183896"/>
                </a:lnTo>
                <a:lnTo>
                  <a:pt x="229108" y="183514"/>
                </a:lnTo>
                <a:lnTo>
                  <a:pt x="226187" y="183261"/>
                </a:lnTo>
                <a:lnTo>
                  <a:pt x="223774" y="182752"/>
                </a:lnTo>
                <a:lnTo>
                  <a:pt x="221996" y="182117"/>
                </a:lnTo>
                <a:lnTo>
                  <a:pt x="220217" y="181610"/>
                </a:lnTo>
                <a:lnTo>
                  <a:pt x="218948" y="180721"/>
                </a:lnTo>
                <a:lnTo>
                  <a:pt x="218312" y="179831"/>
                </a:lnTo>
                <a:lnTo>
                  <a:pt x="217550" y="178942"/>
                </a:lnTo>
                <a:lnTo>
                  <a:pt x="217297" y="177800"/>
                </a:lnTo>
                <a:lnTo>
                  <a:pt x="217297" y="176529"/>
                </a:lnTo>
                <a:lnTo>
                  <a:pt x="217297" y="78231"/>
                </a:lnTo>
                <a:lnTo>
                  <a:pt x="217297" y="72643"/>
                </a:lnTo>
                <a:lnTo>
                  <a:pt x="216662" y="67563"/>
                </a:lnTo>
                <a:lnTo>
                  <a:pt x="195452" y="40766"/>
                </a:lnTo>
                <a:lnTo>
                  <a:pt x="190753" y="40766"/>
                </a:lnTo>
                <a:lnTo>
                  <a:pt x="185292" y="40766"/>
                </a:lnTo>
                <a:lnTo>
                  <a:pt x="155321" y="66293"/>
                </a:lnTo>
                <a:lnTo>
                  <a:pt x="155321" y="176529"/>
                </a:lnTo>
                <a:lnTo>
                  <a:pt x="155321" y="177800"/>
                </a:lnTo>
                <a:lnTo>
                  <a:pt x="154939" y="178942"/>
                </a:lnTo>
                <a:lnTo>
                  <a:pt x="154177" y="179831"/>
                </a:lnTo>
                <a:lnTo>
                  <a:pt x="153415" y="180721"/>
                </a:lnTo>
                <a:lnTo>
                  <a:pt x="152146" y="181610"/>
                </a:lnTo>
                <a:lnTo>
                  <a:pt x="150367" y="182117"/>
                </a:lnTo>
                <a:lnTo>
                  <a:pt x="148589" y="182752"/>
                </a:lnTo>
                <a:lnTo>
                  <a:pt x="146176" y="183261"/>
                </a:lnTo>
                <a:lnTo>
                  <a:pt x="143128" y="183514"/>
                </a:lnTo>
                <a:lnTo>
                  <a:pt x="140208" y="183896"/>
                </a:lnTo>
                <a:lnTo>
                  <a:pt x="136525" y="184023"/>
                </a:lnTo>
                <a:lnTo>
                  <a:pt x="132079" y="184023"/>
                </a:lnTo>
                <a:lnTo>
                  <a:pt x="127380" y="184023"/>
                </a:lnTo>
                <a:lnTo>
                  <a:pt x="123698" y="183896"/>
                </a:lnTo>
                <a:lnTo>
                  <a:pt x="120650" y="183514"/>
                </a:lnTo>
                <a:lnTo>
                  <a:pt x="117728" y="183261"/>
                </a:lnTo>
                <a:lnTo>
                  <a:pt x="115315" y="182752"/>
                </a:lnTo>
                <a:lnTo>
                  <a:pt x="113537" y="182117"/>
                </a:lnTo>
                <a:lnTo>
                  <a:pt x="111760" y="181610"/>
                </a:lnTo>
                <a:lnTo>
                  <a:pt x="110489" y="180721"/>
                </a:lnTo>
                <a:lnTo>
                  <a:pt x="109727" y="179831"/>
                </a:lnTo>
                <a:lnTo>
                  <a:pt x="108965" y="178942"/>
                </a:lnTo>
                <a:lnTo>
                  <a:pt x="108585" y="177800"/>
                </a:lnTo>
                <a:lnTo>
                  <a:pt x="108585" y="176529"/>
                </a:lnTo>
                <a:lnTo>
                  <a:pt x="108585" y="78231"/>
                </a:lnTo>
                <a:lnTo>
                  <a:pt x="108585" y="72643"/>
                </a:lnTo>
                <a:lnTo>
                  <a:pt x="108076" y="67563"/>
                </a:lnTo>
                <a:lnTo>
                  <a:pt x="107061" y="62864"/>
                </a:lnTo>
                <a:lnTo>
                  <a:pt x="105917" y="58292"/>
                </a:lnTo>
                <a:lnTo>
                  <a:pt x="104393" y="54355"/>
                </a:lnTo>
                <a:lnTo>
                  <a:pt x="102235" y="51053"/>
                </a:lnTo>
                <a:lnTo>
                  <a:pt x="100202" y="47878"/>
                </a:lnTo>
                <a:lnTo>
                  <a:pt x="97409" y="45338"/>
                </a:lnTo>
                <a:lnTo>
                  <a:pt x="94106" y="43434"/>
                </a:lnTo>
                <a:lnTo>
                  <a:pt x="90677" y="41655"/>
                </a:lnTo>
                <a:lnTo>
                  <a:pt x="86867" y="40766"/>
                </a:lnTo>
                <a:lnTo>
                  <a:pt x="82296" y="40766"/>
                </a:lnTo>
                <a:lnTo>
                  <a:pt x="76708" y="40766"/>
                </a:lnTo>
                <a:lnTo>
                  <a:pt x="46862" y="66293"/>
                </a:lnTo>
                <a:lnTo>
                  <a:pt x="46862" y="176529"/>
                </a:lnTo>
                <a:lnTo>
                  <a:pt x="46862" y="177800"/>
                </a:lnTo>
                <a:lnTo>
                  <a:pt x="41910" y="182117"/>
                </a:lnTo>
                <a:lnTo>
                  <a:pt x="40131" y="182752"/>
                </a:lnTo>
                <a:lnTo>
                  <a:pt x="37718" y="183261"/>
                </a:lnTo>
                <a:lnTo>
                  <a:pt x="34671" y="183514"/>
                </a:lnTo>
                <a:lnTo>
                  <a:pt x="31750" y="183896"/>
                </a:lnTo>
                <a:lnTo>
                  <a:pt x="27939" y="184023"/>
                </a:lnTo>
                <a:lnTo>
                  <a:pt x="23367" y="184023"/>
                </a:lnTo>
                <a:lnTo>
                  <a:pt x="18796" y="184023"/>
                </a:lnTo>
                <a:lnTo>
                  <a:pt x="14986" y="183896"/>
                </a:lnTo>
                <a:lnTo>
                  <a:pt x="12064" y="183514"/>
                </a:lnTo>
                <a:lnTo>
                  <a:pt x="9016" y="183261"/>
                </a:lnTo>
                <a:lnTo>
                  <a:pt x="6730" y="182752"/>
                </a:lnTo>
                <a:lnTo>
                  <a:pt x="4825" y="182117"/>
                </a:lnTo>
                <a:lnTo>
                  <a:pt x="3048" y="181610"/>
                </a:lnTo>
                <a:lnTo>
                  <a:pt x="1777" y="180721"/>
                </a:lnTo>
                <a:lnTo>
                  <a:pt x="1015" y="179831"/>
                </a:lnTo>
                <a:lnTo>
                  <a:pt x="253" y="178942"/>
                </a:lnTo>
                <a:lnTo>
                  <a:pt x="0" y="177800"/>
                </a:lnTo>
                <a:lnTo>
                  <a:pt x="0" y="176529"/>
                </a:lnTo>
                <a:lnTo>
                  <a:pt x="0" y="10667"/>
                </a:lnTo>
                <a:lnTo>
                  <a:pt x="0" y="9398"/>
                </a:lnTo>
                <a:lnTo>
                  <a:pt x="253" y="8254"/>
                </a:lnTo>
                <a:lnTo>
                  <a:pt x="888" y="7365"/>
                </a:lnTo>
                <a:lnTo>
                  <a:pt x="1524" y="6476"/>
                </a:lnTo>
                <a:lnTo>
                  <a:pt x="10413" y="3682"/>
                </a:lnTo>
                <a:lnTo>
                  <a:pt x="12953" y="3301"/>
                </a:lnTo>
                <a:lnTo>
                  <a:pt x="16128" y="3175"/>
                </a:lnTo>
                <a:lnTo>
                  <a:pt x="20065" y="3175"/>
                </a:lnTo>
                <a:lnTo>
                  <a:pt x="24002" y="3175"/>
                </a:lnTo>
                <a:lnTo>
                  <a:pt x="27304" y="3301"/>
                </a:lnTo>
                <a:lnTo>
                  <a:pt x="29845" y="3682"/>
                </a:lnTo>
                <a:lnTo>
                  <a:pt x="32512" y="3937"/>
                </a:lnTo>
                <a:lnTo>
                  <a:pt x="34543" y="4444"/>
                </a:lnTo>
                <a:lnTo>
                  <a:pt x="35940" y="5079"/>
                </a:lnTo>
                <a:lnTo>
                  <a:pt x="37337" y="5714"/>
                </a:lnTo>
                <a:lnTo>
                  <a:pt x="38353" y="6476"/>
                </a:lnTo>
                <a:lnTo>
                  <a:pt x="38988" y="7365"/>
                </a:lnTo>
                <a:lnTo>
                  <a:pt x="39624" y="8254"/>
                </a:lnTo>
                <a:lnTo>
                  <a:pt x="40004" y="9398"/>
                </a:lnTo>
                <a:lnTo>
                  <a:pt x="40004" y="10667"/>
                </a:lnTo>
                <a:lnTo>
                  <a:pt x="40004" y="29844"/>
                </a:lnTo>
                <a:lnTo>
                  <a:pt x="74293" y="4232"/>
                </a:lnTo>
                <a:lnTo>
                  <a:pt x="88528" y="474"/>
                </a:lnTo>
                <a:lnTo>
                  <a:pt x="95885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51453" y="1612900"/>
            <a:ext cx="53975" cy="49530"/>
          </a:xfrm>
          <a:custGeom>
            <a:avLst/>
            <a:gdLst/>
            <a:ahLst/>
            <a:cxnLst/>
            <a:rect l="l" t="t" r="r" b="b"/>
            <a:pathLst>
              <a:path w="53975" h="49530">
                <a:moveTo>
                  <a:pt x="27178" y="0"/>
                </a:moveTo>
                <a:lnTo>
                  <a:pt x="37592" y="0"/>
                </a:lnTo>
                <a:lnTo>
                  <a:pt x="44576" y="1777"/>
                </a:lnTo>
                <a:lnTo>
                  <a:pt x="48387" y="5334"/>
                </a:lnTo>
                <a:lnTo>
                  <a:pt x="52070" y="8889"/>
                </a:lnTo>
                <a:lnTo>
                  <a:pt x="53975" y="15112"/>
                </a:lnTo>
                <a:lnTo>
                  <a:pt x="53975" y="24129"/>
                </a:lnTo>
                <a:lnTo>
                  <a:pt x="53975" y="33654"/>
                </a:lnTo>
                <a:lnTo>
                  <a:pt x="51943" y="40132"/>
                </a:lnTo>
                <a:lnTo>
                  <a:pt x="48133" y="43687"/>
                </a:lnTo>
                <a:lnTo>
                  <a:pt x="44323" y="47371"/>
                </a:lnTo>
                <a:lnTo>
                  <a:pt x="37211" y="49149"/>
                </a:lnTo>
                <a:lnTo>
                  <a:pt x="26797" y="49149"/>
                </a:lnTo>
                <a:lnTo>
                  <a:pt x="16256" y="49149"/>
                </a:lnTo>
                <a:lnTo>
                  <a:pt x="9144" y="47371"/>
                </a:lnTo>
                <a:lnTo>
                  <a:pt x="5461" y="43941"/>
                </a:lnTo>
                <a:lnTo>
                  <a:pt x="1778" y="40386"/>
                </a:lnTo>
                <a:lnTo>
                  <a:pt x="0" y="34162"/>
                </a:lnTo>
                <a:lnTo>
                  <a:pt x="0" y="25146"/>
                </a:lnTo>
                <a:lnTo>
                  <a:pt x="0" y="15748"/>
                </a:lnTo>
                <a:lnTo>
                  <a:pt x="1905" y="9144"/>
                </a:lnTo>
                <a:lnTo>
                  <a:pt x="5587" y="5461"/>
                </a:lnTo>
                <a:lnTo>
                  <a:pt x="9398" y="1777"/>
                </a:lnTo>
                <a:lnTo>
                  <a:pt x="16637" y="0"/>
                </a:lnTo>
                <a:lnTo>
                  <a:pt x="27178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201414" y="1606550"/>
            <a:ext cx="158750" cy="260350"/>
          </a:xfrm>
          <a:custGeom>
            <a:avLst/>
            <a:gdLst/>
            <a:ahLst/>
            <a:cxnLst/>
            <a:rect l="l" t="t" r="r" b="b"/>
            <a:pathLst>
              <a:path w="158750" h="260350">
                <a:moveTo>
                  <a:pt x="23368" y="0"/>
                </a:moveTo>
                <a:lnTo>
                  <a:pt x="27939" y="0"/>
                </a:lnTo>
                <a:lnTo>
                  <a:pt x="31750" y="253"/>
                </a:lnTo>
                <a:lnTo>
                  <a:pt x="34671" y="635"/>
                </a:lnTo>
                <a:lnTo>
                  <a:pt x="37719" y="1015"/>
                </a:lnTo>
                <a:lnTo>
                  <a:pt x="40132" y="1524"/>
                </a:lnTo>
                <a:lnTo>
                  <a:pt x="41910" y="2159"/>
                </a:lnTo>
                <a:lnTo>
                  <a:pt x="43687" y="2794"/>
                </a:lnTo>
                <a:lnTo>
                  <a:pt x="44958" y="3683"/>
                </a:lnTo>
                <a:lnTo>
                  <a:pt x="45720" y="4699"/>
                </a:lnTo>
                <a:lnTo>
                  <a:pt x="46482" y="5714"/>
                </a:lnTo>
                <a:lnTo>
                  <a:pt x="46862" y="6730"/>
                </a:lnTo>
                <a:lnTo>
                  <a:pt x="46862" y="8000"/>
                </a:lnTo>
                <a:lnTo>
                  <a:pt x="46862" y="99695"/>
                </a:lnTo>
                <a:lnTo>
                  <a:pt x="84296" y="77565"/>
                </a:lnTo>
                <a:lnTo>
                  <a:pt x="97662" y="76073"/>
                </a:lnTo>
                <a:lnTo>
                  <a:pt x="105733" y="76428"/>
                </a:lnTo>
                <a:lnTo>
                  <a:pt x="144907" y="96900"/>
                </a:lnTo>
                <a:lnTo>
                  <a:pt x="149733" y="103377"/>
                </a:lnTo>
                <a:lnTo>
                  <a:pt x="158285" y="141991"/>
                </a:lnTo>
                <a:lnTo>
                  <a:pt x="158496" y="150875"/>
                </a:lnTo>
                <a:lnTo>
                  <a:pt x="158496" y="252602"/>
                </a:lnTo>
                <a:lnTo>
                  <a:pt x="158496" y="253873"/>
                </a:lnTo>
                <a:lnTo>
                  <a:pt x="158114" y="255015"/>
                </a:lnTo>
                <a:lnTo>
                  <a:pt x="157352" y="255904"/>
                </a:lnTo>
                <a:lnTo>
                  <a:pt x="156590" y="256794"/>
                </a:lnTo>
                <a:lnTo>
                  <a:pt x="155321" y="257683"/>
                </a:lnTo>
                <a:lnTo>
                  <a:pt x="153670" y="258190"/>
                </a:lnTo>
                <a:lnTo>
                  <a:pt x="151891" y="258825"/>
                </a:lnTo>
                <a:lnTo>
                  <a:pt x="149478" y="259334"/>
                </a:lnTo>
                <a:lnTo>
                  <a:pt x="146431" y="259587"/>
                </a:lnTo>
                <a:lnTo>
                  <a:pt x="143383" y="259969"/>
                </a:lnTo>
                <a:lnTo>
                  <a:pt x="139700" y="260096"/>
                </a:lnTo>
                <a:lnTo>
                  <a:pt x="135255" y="260096"/>
                </a:lnTo>
                <a:lnTo>
                  <a:pt x="130556" y="260096"/>
                </a:lnTo>
                <a:lnTo>
                  <a:pt x="126746" y="259969"/>
                </a:lnTo>
                <a:lnTo>
                  <a:pt x="123698" y="259587"/>
                </a:lnTo>
                <a:lnTo>
                  <a:pt x="120650" y="259334"/>
                </a:lnTo>
                <a:lnTo>
                  <a:pt x="118363" y="258825"/>
                </a:lnTo>
                <a:lnTo>
                  <a:pt x="116586" y="258190"/>
                </a:lnTo>
                <a:lnTo>
                  <a:pt x="114808" y="257683"/>
                </a:lnTo>
                <a:lnTo>
                  <a:pt x="113664" y="256794"/>
                </a:lnTo>
                <a:lnTo>
                  <a:pt x="112902" y="255904"/>
                </a:lnTo>
                <a:lnTo>
                  <a:pt x="112140" y="255015"/>
                </a:lnTo>
                <a:lnTo>
                  <a:pt x="111760" y="253873"/>
                </a:lnTo>
                <a:lnTo>
                  <a:pt x="111760" y="252602"/>
                </a:lnTo>
                <a:lnTo>
                  <a:pt x="111760" y="157987"/>
                </a:lnTo>
                <a:lnTo>
                  <a:pt x="111760" y="149860"/>
                </a:lnTo>
                <a:lnTo>
                  <a:pt x="111125" y="143637"/>
                </a:lnTo>
                <a:lnTo>
                  <a:pt x="88519" y="116839"/>
                </a:lnTo>
                <a:lnTo>
                  <a:pt x="83820" y="116839"/>
                </a:lnTo>
                <a:lnTo>
                  <a:pt x="77850" y="116839"/>
                </a:lnTo>
                <a:lnTo>
                  <a:pt x="46862" y="142366"/>
                </a:lnTo>
                <a:lnTo>
                  <a:pt x="46862" y="252602"/>
                </a:lnTo>
                <a:lnTo>
                  <a:pt x="46862" y="253873"/>
                </a:lnTo>
                <a:lnTo>
                  <a:pt x="46482" y="255015"/>
                </a:lnTo>
                <a:lnTo>
                  <a:pt x="45720" y="255904"/>
                </a:lnTo>
                <a:lnTo>
                  <a:pt x="44958" y="256794"/>
                </a:lnTo>
                <a:lnTo>
                  <a:pt x="43687" y="257683"/>
                </a:lnTo>
                <a:lnTo>
                  <a:pt x="41910" y="258190"/>
                </a:lnTo>
                <a:lnTo>
                  <a:pt x="40132" y="258825"/>
                </a:lnTo>
                <a:lnTo>
                  <a:pt x="37719" y="259334"/>
                </a:lnTo>
                <a:lnTo>
                  <a:pt x="34671" y="259587"/>
                </a:lnTo>
                <a:lnTo>
                  <a:pt x="31750" y="259969"/>
                </a:lnTo>
                <a:lnTo>
                  <a:pt x="27939" y="260096"/>
                </a:lnTo>
                <a:lnTo>
                  <a:pt x="23368" y="260096"/>
                </a:lnTo>
                <a:lnTo>
                  <a:pt x="18796" y="260096"/>
                </a:lnTo>
                <a:lnTo>
                  <a:pt x="14986" y="259969"/>
                </a:lnTo>
                <a:lnTo>
                  <a:pt x="12064" y="259587"/>
                </a:lnTo>
                <a:lnTo>
                  <a:pt x="9016" y="259334"/>
                </a:lnTo>
                <a:lnTo>
                  <a:pt x="6731" y="258825"/>
                </a:lnTo>
                <a:lnTo>
                  <a:pt x="4825" y="258190"/>
                </a:lnTo>
                <a:lnTo>
                  <a:pt x="3048" y="257683"/>
                </a:lnTo>
                <a:lnTo>
                  <a:pt x="1777" y="256794"/>
                </a:lnTo>
                <a:lnTo>
                  <a:pt x="1015" y="255904"/>
                </a:lnTo>
                <a:lnTo>
                  <a:pt x="381" y="255015"/>
                </a:lnTo>
                <a:lnTo>
                  <a:pt x="0" y="253873"/>
                </a:lnTo>
                <a:lnTo>
                  <a:pt x="0" y="252602"/>
                </a:lnTo>
                <a:lnTo>
                  <a:pt x="0" y="8000"/>
                </a:lnTo>
                <a:lnTo>
                  <a:pt x="0" y="6730"/>
                </a:lnTo>
                <a:lnTo>
                  <a:pt x="381" y="5714"/>
                </a:lnTo>
                <a:lnTo>
                  <a:pt x="12064" y="635"/>
                </a:lnTo>
                <a:lnTo>
                  <a:pt x="14986" y="253"/>
                </a:lnTo>
                <a:lnTo>
                  <a:pt x="18796" y="0"/>
                </a:lnTo>
                <a:lnTo>
                  <a:pt x="23368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33546" y="1606550"/>
            <a:ext cx="167005" cy="263525"/>
          </a:xfrm>
          <a:custGeom>
            <a:avLst/>
            <a:gdLst/>
            <a:ahLst/>
            <a:cxnLst/>
            <a:rect l="l" t="t" r="r" b="b"/>
            <a:pathLst>
              <a:path w="167004" h="263525">
                <a:moveTo>
                  <a:pt x="23367" y="0"/>
                </a:moveTo>
                <a:lnTo>
                  <a:pt x="27939" y="0"/>
                </a:lnTo>
                <a:lnTo>
                  <a:pt x="31750" y="253"/>
                </a:lnTo>
                <a:lnTo>
                  <a:pt x="34670" y="635"/>
                </a:lnTo>
                <a:lnTo>
                  <a:pt x="37718" y="1015"/>
                </a:lnTo>
                <a:lnTo>
                  <a:pt x="40131" y="1524"/>
                </a:lnTo>
                <a:lnTo>
                  <a:pt x="41909" y="2159"/>
                </a:lnTo>
                <a:lnTo>
                  <a:pt x="43687" y="2794"/>
                </a:lnTo>
                <a:lnTo>
                  <a:pt x="44957" y="3683"/>
                </a:lnTo>
                <a:lnTo>
                  <a:pt x="45719" y="4699"/>
                </a:lnTo>
                <a:lnTo>
                  <a:pt x="46481" y="5714"/>
                </a:lnTo>
                <a:lnTo>
                  <a:pt x="46862" y="6730"/>
                </a:lnTo>
                <a:lnTo>
                  <a:pt x="46862" y="8000"/>
                </a:lnTo>
                <a:lnTo>
                  <a:pt x="46862" y="99695"/>
                </a:lnTo>
                <a:lnTo>
                  <a:pt x="72136" y="81661"/>
                </a:lnTo>
                <a:lnTo>
                  <a:pt x="76326" y="79628"/>
                </a:lnTo>
                <a:lnTo>
                  <a:pt x="80644" y="78232"/>
                </a:lnTo>
                <a:lnTo>
                  <a:pt x="85089" y="77470"/>
                </a:lnTo>
                <a:lnTo>
                  <a:pt x="89662" y="76580"/>
                </a:lnTo>
                <a:lnTo>
                  <a:pt x="94361" y="76073"/>
                </a:lnTo>
                <a:lnTo>
                  <a:pt x="99313" y="76073"/>
                </a:lnTo>
                <a:lnTo>
                  <a:pt x="136651" y="87463"/>
                </a:lnTo>
                <a:lnTo>
                  <a:pt x="161155" y="124307"/>
                </a:lnTo>
                <a:lnTo>
                  <a:pt x="167004" y="167512"/>
                </a:lnTo>
                <a:lnTo>
                  <a:pt x="166697" y="178278"/>
                </a:lnTo>
                <a:lnTo>
                  <a:pt x="159513" y="215788"/>
                </a:lnTo>
                <a:lnTo>
                  <a:pt x="138033" y="248427"/>
                </a:lnTo>
                <a:lnTo>
                  <a:pt x="95630" y="263271"/>
                </a:lnTo>
                <a:lnTo>
                  <a:pt x="90042" y="263271"/>
                </a:lnTo>
                <a:lnTo>
                  <a:pt x="84836" y="262763"/>
                </a:lnTo>
                <a:lnTo>
                  <a:pt x="79882" y="261620"/>
                </a:lnTo>
                <a:lnTo>
                  <a:pt x="75056" y="260603"/>
                </a:lnTo>
                <a:lnTo>
                  <a:pt x="70484" y="258952"/>
                </a:lnTo>
                <a:lnTo>
                  <a:pt x="66039" y="256539"/>
                </a:lnTo>
                <a:lnTo>
                  <a:pt x="61721" y="254253"/>
                </a:lnTo>
                <a:lnTo>
                  <a:pt x="57276" y="251205"/>
                </a:lnTo>
                <a:lnTo>
                  <a:pt x="53086" y="247650"/>
                </a:lnTo>
                <a:lnTo>
                  <a:pt x="48767" y="244094"/>
                </a:lnTo>
                <a:lnTo>
                  <a:pt x="44450" y="239649"/>
                </a:lnTo>
                <a:lnTo>
                  <a:pt x="40004" y="234569"/>
                </a:lnTo>
                <a:lnTo>
                  <a:pt x="40004" y="252602"/>
                </a:lnTo>
                <a:lnTo>
                  <a:pt x="40004" y="254000"/>
                </a:lnTo>
                <a:lnTo>
                  <a:pt x="39624" y="255142"/>
                </a:lnTo>
                <a:lnTo>
                  <a:pt x="38862" y="256159"/>
                </a:lnTo>
                <a:lnTo>
                  <a:pt x="38226" y="257048"/>
                </a:lnTo>
                <a:lnTo>
                  <a:pt x="29337" y="259714"/>
                </a:lnTo>
                <a:lnTo>
                  <a:pt x="26796" y="259969"/>
                </a:lnTo>
                <a:lnTo>
                  <a:pt x="23621" y="260096"/>
                </a:lnTo>
                <a:lnTo>
                  <a:pt x="19812" y="260096"/>
                </a:lnTo>
                <a:lnTo>
                  <a:pt x="16001" y="260096"/>
                </a:lnTo>
                <a:lnTo>
                  <a:pt x="12826" y="259969"/>
                </a:lnTo>
                <a:lnTo>
                  <a:pt x="10287" y="259714"/>
                </a:lnTo>
                <a:lnTo>
                  <a:pt x="7746" y="259461"/>
                </a:lnTo>
                <a:lnTo>
                  <a:pt x="5714" y="259079"/>
                </a:lnTo>
                <a:lnTo>
                  <a:pt x="4190" y="258445"/>
                </a:lnTo>
                <a:lnTo>
                  <a:pt x="2539" y="257810"/>
                </a:lnTo>
                <a:lnTo>
                  <a:pt x="1524" y="257048"/>
                </a:lnTo>
                <a:lnTo>
                  <a:pt x="888" y="256159"/>
                </a:lnTo>
                <a:lnTo>
                  <a:pt x="253" y="255142"/>
                </a:lnTo>
                <a:lnTo>
                  <a:pt x="0" y="254000"/>
                </a:lnTo>
                <a:lnTo>
                  <a:pt x="0" y="252602"/>
                </a:lnTo>
                <a:lnTo>
                  <a:pt x="0" y="8000"/>
                </a:lnTo>
                <a:lnTo>
                  <a:pt x="0" y="6730"/>
                </a:lnTo>
                <a:lnTo>
                  <a:pt x="380" y="5714"/>
                </a:lnTo>
                <a:lnTo>
                  <a:pt x="12064" y="635"/>
                </a:lnTo>
                <a:lnTo>
                  <a:pt x="14986" y="253"/>
                </a:lnTo>
                <a:lnTo>
                  <a:pt x="18795" y="0"/>
                </a:lnTo>
                <a:lnTo>
                  <a:pt x="23367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123945" y="1606550"/>
            <a:ext cx="46990" cy="260350"/>
          </a:xfrm>
          <a:custGeom>
            <a:avLst/>
            <a:gdLst/>
            <a:ahLst/>
            <a:cxnLst/>
            <a:rect l="l" t="t" r="r" b="b"/>
            <a:pathLst>
              <a:path w="46989" h="260350">
                <a:moveTo>
                  <a:pt x="23368" y="0"/>
                </a:moveTo>
                <a:lnTo>
                  <a:pt x="27940" y="0"/>
                </a:lnTo>
                <a:lnTo>
                  <a:pt x="31750" y="253"/>
                </a:lnTo>
                <a:lnTo>
                  <a:pt x="34671" y="635"/>
                </a:lnTo>
                <a:lnTo>
                  <a:pt x="37718" y="1015"/>
                </a:lnTo>
                <a:lnTo>
                  <a:pt x="46862" y="6730"/>
                </a:lnTo>
                <a:lnTo>
                  <a:pt x="46862" y="8000"/>
                </a:lnTo>
                <a:lnTo>
                  <a:pt x="46862" y="252602"/>
                </a:lnTo>
                <a:lnTo>
                  <a:pt x="46862" y="253873"/>
                </a:lnTo>
                <a:lnTo>
                  <a:pt x="46481" y="255015"/>
                </a:lnTo>
                <a:lnTo>
                  <a:pt x="45720" y="255904"/>
                </a:lnTo>
                <a:lnTo>
                  <a:pt x="44958" y="256794"/>
                </a:lnTo>
                <a:lnTo>
                  <a:pt x="43687" y="257683"/>
                </a:lnTo>
                <a:lnTo>
                  <a:pt x="41910" y="258190"/>
                </a:lnTo>
                <a:lnTo>
                  <a:pt x="40131" y="258825"/>
                </a:lnTo>
                <a:lnTo>
                  <a:pt x="37718" y="259334"/>
                </a:lnTo>
                <a:lnTo>
                  <a:pt x="34671" y="259587"/>
                </a:lnTo>
                <a:lnTo>
                  <a:pt x="31750" y="259969"/>
                </a:lnTo>
                <a:lnTo>
                  <a:pt x="27940" y="260096"/>
                </a:lnTo>
                <a:lnTo>
                  <a:pt x="23368" y="260096"/>
                </a:lnTo>
                <a:lnTo>
                  <a:pt x="18796" y="260096"/>
                </a:lnTo>
                <a:lnTo>
                  <a:pt x="14986" y="259969"/>
                </a:lnTo>
                <a:lnTo>
                  <a:pt x="12065" y="259587"/>
                </a:lnTo>
                <a:lnTo>
                  <a:pt x="9017" y="259334"/>
                </a:lnTo>
                <a:lnTo>
                  <a:pt x="6731" y="258825"/>
                </a:lnTo>
                <a:lnTo>
                  <a:pt x="4826" y="258190"/>
                </a:lnTo>
                <a:lnTo>
                  <a:pt x="3048" y="257683"/>
                </a:lnTo>
                <a:lnTo>
                  <a:pt x="1778" y="256794"/>
                </a:lnTo>
                <a:lnTo>
                  <a:pt x="1016" y="255904"/>
                </a:lnTo>
                <a:lnTo>
                  <a:pt x="254" y="255015"/>
                </a:lnTo>
                <a:lnTo>
                  <a:pt x="0" y="253873"/>
                </a:lnTo>
                <a:lnTo>
                  <a:pt x="0" y="252602"/>
                </a:lnTo>
                <a:lnTo>
                  <a:pt x="0" y="8000"/>
                </a:lnTo>
                <a:lnTo>
                  <a:pt x="0" y="6730"/>
                </a:lnTo>
                <a:lnTo>
                  <a:pt x="254" y="5714"/>
                </a:lnTo>
                <a:lnTo>
                  <a:pt x="1016" y="4699"/>
                </a:lnTo>
                <a:lnTo>
                  <a:pt x="1778" y="3683"/>
                </a:lnTo>
                <a:lnTo>
                  <a:pt x="12065" y="635"/>
                </a:lnTo>
                <a:lnTo>
                  <a:pt x="14986" y="253"/>
                </a:lnTo>
                <a:lnTo>
                  <a:pt x="18796" y="0"/>
                </a:lnTo>
                <a:lnTo>
                  <a:pt x="23368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566665" y="1605025"/>
            <a:ext cx="1656461" cy="26479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132323" y="1715770"/>
            <a:ext cx="70485" cy="42545"/>
          </a:xfrm>
          <a:custGeom>
            <a:avLst/>
            <a:gdLst/>
            <a:ahLst/>
            <a:cxnLst/>
            <a:rect l="l" t="t" r="r" b="b"/>
            <a:pathLst>
              <a:path w="70485" h="42544">
                <a:moveTo>
                  <a:pt x="35940" y="0"/>
                </a:moveTo>
                <a:lnTo>
                  <a:pt x="29972" y="0"/>
                </a:lnTo>
                <a:lnTo>
                  <a:pt x="24764" y="1142"/>
                </a:lnTo>
                <a:lnTo>
                  <a:pt x="2793" y="25780"/>
                </a:lnTo>
                <a:lnTo>
                  <a:pt x="1142" y="30860"/>
                </a:lnTo>
                <a:lnTo>
                  <a:pt x="253" y="36449"/>
                </a:lnTo>
                <a:lnTo>
                  <a:pt x="0" y="42290"/>
                </a:lnTo>
                <a:lnTo>
                  <a:pt x="69976" y="42290"/>
                </a:lnTo>
                <a:lnTo>
                  <a:pt x="51307" y="2841"/>
                </a:lnTo>
                <a:lnTo>
                  <a:pt x="44207" y="712"/>
                </a:lnTo>
                <a:lnTo>
                  <a:pt x="35940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856985" y="1679701"/>
            <a:ext cx="170561" cy="19621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733034" y="1685798"/>
            <a:ext cx="46990" cy="180975"/>
          </a:xfrm>
          <a:custGeom>
            <a:avLst/>
            <a:gdLst/>
            <a:ahLst/>
            <a:cxnLst/>
            <a:rect l="l" t="t" r="r" b="b"/>
            <a:pathLst>
              <a:path w="46989" h="180975">
                <a:moveTo>
                  <a:pt x="23367" y="0"/>
                </a:moveTo>
                <a:lnTo>
                  <a:pt x="27939" y="0"/>
                </a:lnTo>
                <a:lnTo>
                  <a:pt x="31750" y="253"/>
                </a:lnTo>
                <a:lnTo>
                  <a:pt x="34670" y="635"/>
                </a:lnTo>
                <a:lnTo>
                  <a:pt x="37718" y="1015"/>
                </a:lnTo>
                <a:lnTo>
                  <a:pt x="40131" y="1524"/>
                </a:lnTo>
                <a:lnTo>
                  <a:pt x="41910" y="2159"/>
                </a:lnTo>
                <a:lnTo>
                  <a:pt x="43687" y="2793"/>
                </a:lnTo>
                <a:lnTo>
                  <a:pt x="44957" y="3682"/>
                </a:lnTo>
                <a:lnTo>
                  <a:pt x="45719" y="4572"/>
                </a:lnTo>
                <a:lnTo>
                  <a:pt x="46481" y="5461"/>
                </a:lnTo>
                <a:lnTo>
                  <a:pt x="46862" y="6603"/>
                </a:lnTo>
                <a:lnTo>
                  <a:pt x="46862" y="7874"/>
                </a:lnTo>
                <a:lnTo>
                  <a:pt x="46862" y="173354"/>
                </a:lnTo>
                <a:lnTo>
                  <a:pt x="46862" y="174625"/>
                </a:lnTo>
                <a:lnTo>
                  <a:pt x="46481" y="175767"/>
                </a:lnTo>
                <a:lnTo>
                  <a:pt x="45719" y="176656"/>
                </a:lnTo>
                <a:lnTo>
                  <a:pt x="44957" y="177546"/>
                </a:lnTo>
                <a:lnTo>
                  <a:pt x="43687" y="178435"/>
                </a:lnTo>
                <a:lnTo>
                  <a:pt x="41910" y="178942"/>
                </a:lnTo>
                <a:lnTo>
                  <a:pt x="40131" y="179577"/>
                </a:lnTo>
                <a:lnTo>
                  <a:pt x="37718" y="180086"/>
                </a:lnTo>
                <a:lnTo>
                  <a:pt x="34670" y="180339"/>
                </a:lnTo>
                <a:lnTo>
                  <a:pt x="31750" y="180721"/>
                </a:lnTo>
                <a:lnTo>
                  <a:pt x="27939" y="180848"/>
                </a:lnTo>
                <a:lnTo>
                  <a:pt x="23367" y="180848"/>
                </a:lnTo>
                <a:lnTo>
                  <a:pt x="18795" y="180848"/>
                </a:lnTo>
                <a:lnTo>
                  <a:pt x="14986" y="180721"/>
                </a:lnTo>
                <a:lnTo>
                  <a:pt x="12064" y="180339"/>
                </a:lnTo>
                <a:lnTo>
                  <a:pt x="9016" y="180086"/>
                </a:lnTo>
                <a:lnTo>
                  <a:pt x="6730" y="179577"/>
                </a:lnTo>
                <a:lnTo>
                  <a:pt x="4825" y="178942"/>
                </a:lnTo>
                <a:lnTo>
                  <a:pt x="3048" y="178435"/>
                </a:lnTo>
                <a:lnTo>
                  <a:pt x="1777" y="177546"/>
                </a:lnTo>
                <a:lnTo>
                  <a:pt x="1015" y="176656"/>
                </a:lnTo>
                <a:lnTo>
                  <a:pt x="253" y="175767"/>
                </a:lnTo>
                <a:lnTo>
                  <a:pt x="0" y="174625"/>
                </a:lnTo>
                <a:lnTo>
                  <a:pt x="0" y="173354"/>
                </a:lnTo>
                <a:lnTo>
                  <a:pt x="0" y="7874"/>
                </a:lnTo>
                <a:lnTo>
                  <a:pt x="0" y="6603"/>
                </a:lnTo>
                <a:lnTo>
                  <a:pt x="253" y="5461"/>
                </a:lnTo>
                <a:lnTo>
                  <a:pt x="1015" y="4572"/>
                </a:lnTo>
                <a:lnTo>
                  <a:pt x="1777" y="3682"/>
                </a:lnTo>
                <a:lnTo>
                  <a:pt x="12064" y="635"/>
                </a:lnTo>
                <a:lnTo>
                  <a:pt x="14986" y="253"/>
                </a:lnTo>
                <a:lnTo>
                  <a:pt x="18795" y="0"/>
                </a:lnTo>
                <a:lnTo>
                  <a:pt x="23367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570221" y="1685798"/>
            <a:ext cx="46990" cy="180975"/>
          </a:xfrm>
          <a:custGeom>
            <a:avLst/>
            <a:gdLst/>
            <a:ahLst/>
            <a:cxnLst/>
            <a:rect l="l" t="t" r="r" b="b"/>
            <a:pathLst>
              <a:path w="46989" h="180975">
                <a:moveTo>
                  <a:pt x="23367" y="0"/>
                </a:moveTo>
                <a:lnTo>
                  <a:pt x="27939" y="0"/>
                </a:lnTo>
                <a:lnTo>
                  <a:pt x="31750" y="253"/>
                </a:lnTo>
                <a:lnTo>
                  <a:pt x="34670" y="635"/>
                </a:lnTo>
                <a:lnTo>
                  <a:pt x="37718" y="1015"/>
                </a:lnTo>
                <a:lnTo>
                  <a:pt x="40131" y="1524"/>
                </a:lnTo>
                <a:lnTo>
                  <a:pt x="41910" y="2159"/>
                </a:lnTo>
                <a:lnTo>
                  <a:pt x="43687" y="2793"/>
                </a:lnTo>
                <a:lnTo>
                  <a:pt x="44957" y="3682"/>
                </a:lnTo>
                <a:lnTo>
                  <a:pt x="45719" y="4572"/>
                </a:lnTo>
                <a:lnTo>
                  <a:pt x="46481" y="5461"/>
                </a:lnTo>
                <a:lnTo>
                  <a:pt x="46862" y="6603"/>
                </a:lnTo>
                <a:lnTo>
                  <a:pt x="46862" y="7874"/>
                </a:lnTo>
                <a:lnTo>
                  <a:pt x="46862" y="173354"/>
                </a:lnTo>
                <a:lnTo>
                  <a:pt x="46862" y="174625"/>
                </a:lnTo>
                <a:lnTo>
                  <a:pt x="46481" y="175767"/>
                </a:lnTo>
                <a:lnTo>
                  <a:pt x="45719" y="176656"/>
                </a:lnTo>
                <a:lnTo>
                  <a:pt x="44957" y="177546"/>
                </a:lnTo>
                <a:lnTo>
                  <a:pt x="43687" y="178435"/>
                </a:lnTo>
                <a:lnTo>
                  <a:pt x="41910" y="178942"/>
                </a:lnTo>
                <a:lnTo>
                  <a:pt x="40131" y="179577"/>
                </a:lnTo>
                <a:lnTo>
                  <a:pt x="37718" y="180086"/>
                </a:lnTo>
                <a:lnTo>
                  <a:pt x="34670" y="180339"/>
                </a:lnTo>
                <a:lnTo>
                  <a:pt x="31750" y="180721"/>
                </a:lnTo>
                <a:lnTo>
                  <a:pt x="27939" y="180848"/>
                </a:lnTo>
                <a:lnTo>
                  <a:pt x="23367" y="180848"/>
                </a:lnTo>
                <a:lnTo>
                  <a:pt x="18795" y="180848"/>
                </a:lnTo>
                <a:lnTo>
                  <a:pt x="14986" y="180721"/>
                </a:lnTo>
                <a:lnTo>
                  <a:pt x="12064" y="180339"/>
                </a:lnTo>
                <a:lnTo>
                  <a:pt x="9016" y="180086"/>
                </a:lnTo>
                <a:lnTo>
                  <a:pt x="6730" y="179577"/>
                </a:lnTo>
                <a:lnTo>
                  <a:pt x="4825" y="178942"/>
                </a:lnTo>
                <a:lnTo>
                  <a:pt x="3048" y="178435"/>
                </a:lnTo>
                <a:lnTo>
                  <a:pt x="1777" y="177546"/>
                </a:lnTo>
                <a:lnTo>
                  <a:pt x="1015" y="176656"/>
                </a:lnTo>
                <a:lnTo>
                  <a:pt x="253" y="175767"/>
                </a:lnTo>
                <a:lnTo>
                  <a:pt x="0" y="174625"/>
                </a:lnTo>
                <a:lnTo>
                  <a:pt x="0" y="173354"/>
                </a:lnTo>
                <a:lnTo>
                  <a:pt x="0" y="7874"/>
                </a:lnTo>
                <a:lnTo>
                  <a:pt x="0" y="6603"/>
                </a:lnTo>
                <a:lnTo>
                  <a:pt x="253" y="5461"/>
                </a:lnTo>
                <a:lnTo>
                  <a:pt x="1015" y="4572"/>
                </a:lnTo>
                <a:lnTo>
                  <a:pt x="1777" y="3682"/>
                </a:lnTo>
                <a:lnTo>
                  <a:pt x="12064" y="635"/>
                </a:lnTo>
                <a:lnTo>
                  <a:pt x="14986" y="253"/>
                </a:lnTo>
                <a:lnTo>
                  <a:pt x="18795" y="0"/>
                </a:lnTo>
                <a:lnTo>
                  <a:pt x="23367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90411" y="1676526"/>
            <a:ext cx="138811" cy="19939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526532" y="1676526"/>
            <a:ext cx="138811" cy="19939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084698" y="1682623"/>
            <a:ext cx="163195" cy="187325"/>
          </a:xfrm>
          <a:custGeom>
            <a:avLst/>
            <a:gdLst/>
            <a:ahLst/>
            <a:cxnLst/>
            <a:rect l="l" t="t" r="r" b="b"/>
            <a:pathLst>
              <a:path w="163195" h="187325">
                <a:moveTo>
                  <a:pt x="84709" y="0"/>
                </a:moveTo>
                <a:lnTo>
                  <a:pt x="127365" y="9578"/>
                </a:lnTo>
                <a:lnTo>
                  <a:pt x="155975" y="41779"/>
                </a:lnTo>
                <a:lnTo>
                  <a:pt x="163067" y="81279"/>
                </a:lnTo>
                <a:lnTo>
                  <a:pt x="163067" y="88773"/>
                </a:lnTo>
                <a:lnTo>
                  <a:pt x="163067" y="94487"/>
                </a:lnTo>
                <a:lnTo>
                  <a:pt x="161798" y="98678"/>
                </a:lnTo>
                <a:lnTo>
                  <a:pt x="159258" y="101473"/>
                </a:lnTo>
                <a:lnTo>
                  <a:pt x="156717" y="104139"/>
                </a:lnTo>
                <a:lnTo>
                  <a:pt x="153162" y="105537"/>
                </a:lnTo>
                <a:lnTo>
                  <a:pt x="148716" y="105537"/>
                </a:lnTo>
                <a:lnTo>
                  <a:pt x="47625" y="105537"/>
                </a:lnTo>
                <a:lnTo>
                  <a:pt x="47625" y="112649"/>
                </a:lnTo>
                <a:lnTo>
                  <a:pt x="48513" y="118999"/>
                </a:lnTo>
                <a:lnTo>
                  <a:pt x="50164" y="124713"/>
                </a:lnTo>
                <a:lnTo>
                  <a:pt x="51815" y="130555"/>
                </a:lnTo>
                <a:lnTo>
                  <a:pt x="84962" y="151891"/>
                </a:lnTo>
                <a:lnTo>
                  <a:pt x="93090" y="151891"/>
                </a:lnTo>
                <a:lnTo>
                  <a:pt x="101218" y="151891"/>
                </a:lnTo>
                <a:lnTo>
                  <a:pt x="130683" y="146176"/>
                </a:lnTo>
                <a:lnTo>
                  <a:pt x="135254" y="144779"/>
                </a:lnTo>
                <a:lnTo>
                  <a:pt x="139064" y="143382"/>
                </a:lnTo>
                <a:lnTo>
                  <a:pt x="141986" y="142239"/>
                </a:lnTo>
                <a:lnTo>
                  <a:pt x="145034" y="141097"/>
                </a:lnTo>
                <a:lnTo>
                  <a:pt x="147447" y="140462"/>
                </a:lnTo>
                <a:lnTo>
                  <a:pt x="149225" y="140462"/>
                </a:lnTo>
                <a:lnTo>
                  <a:pt x="150367" y="140462"/>
                </a:lnTo>
                <a:lnTo>
                  <a:pt x="153924" y="143510"/>
                </a:lnTo>
                <a:lnTo>
                  <a:pt x="154431" y="144525"/>
                </a:lnTo>
                <a:lnTo>
                  <a:pt x="154686" y="146176"/>
                </a:lnTo>
                <a:lnTo>
                  <a:pt x="154939" y="148209"/>
                </a:lnTo>
                <a:lnTo>
                  <a:pt x="155066" y="150240"/>
                </a:lnTo>
                <a:lnTo>
                  <a:pt x="155193" y="152780"/>
                </a:lnTo>
                <a:lnTo>
                  <a:pt x="155193" y="155955"/>
                </a:lnTo>
                <a:lnTo>
                  <a:pt x="155193" y="158623"/>
                </a:lnTo>
                <a:lnTo>
                  <a:pt x="155193" y="161036"/>
                </a:lnTo>
                <a:lnTo>
                  <a:pt x="155066" y="162940"/>
                </a:lnTo>
                <a:lnTo>
                  <a:pt x="154939" y="164846"/>
                </a:lnTo>
                <a:lnTo>
                  <a:pt x="153288" y="171323"/>
                </a:lnTo>
                <a:lnTo>
                  <a:pt x="152908" y="172212"/>
                </a:lnTo>
                <a:lnTo>
                  <a:pt x="152146" y="173100"/>
                </a:lnTo>
                <a:lnTo>
                  <a:pt x="151384" y="173989"/>
                </a:lnTo>
                <a:lnTo>
                  <a:pt x="150622" y="174878"/>
                </a:lnTo>
                <a:lnTo>
                  <a:pt x="148336" y="176022"/>
                </a:lnTo>
                <a:lnTo>
                  <a:pt x="144779" y="177546"/>
                </a:lnTo>
                <a:lnTo>
                  <a:pt x="141224" y="178942"/>
                </a:lnTo>
                <a:lnTo>
                  <a:pt x="136651" y="180466"/>
                </a:lnTo>
                <a:lnTo>
                  <a:pt x="131063" y="181863"/>
                </a:lnTo>
                <a:lnTo>
                  <a:pt x="125475" y="183261"/>
                </a:lnTo>
                <a:lnTo>
                  <a:pt x="118999" y="184530"/>
                </a:lnTo>
                <a:lnTo>
                  <a:pt x="111887" y="185547"/>
                </a:lnTo>
                <a:lnTo>
                  <a:pt x="104648" y="186689"/>
                </a:lnTo>
                <a:lnTo>
                  <a:pt x="97027" y="187198"/>
                </a:lnTo>
                <a:lnTo>
                  <a:pt x="88773" y="187198"/>
                </a:lnTo>
                <a:lnTo>
                  <a:pt x="50037" y="181610"/>
                </a:lnTo>
                <a:lnTo>
                  <a:pt x="16964" y="158644"/>
                </a:lnTo>
                <a:lnTo>
                  <a:pt x="1412" y="117236"/>
                </a:lnTo>
                <a:lnTo>
                  <a:pt x="0" y="95503"/>
                </a:lnTo>
                <a:lnTo>
                  <a:pt x="377" y="84718"/>
                </a:lnTo>
                <a:lnTo>
                  <a:pt x="9032" y="47027"/>
                </a:lnTo>
                <a:lnTo>
                  <a:pt x="34702" y="14525"/>
                </a:lnTo>
                <a:lnTo>
                  <a:pt x="75064" y="406"/>
                </a:lnTo>
                <a:lnTo>
                  <a:pt x="84709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695190" y="1676526"/>
            <a:ext cx="170688" cy="19621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729478" y="1612900"/>
            <a:ext cx="53975" cy="49530"/>
          </a:xfrm>
          <a:custGeom>
            <a:avLst/>
            <a:gdLst/>
            <a:ahLst/>
            <a:cxnLst/>
            <a:rect l="l" t="t" r="r" b="b"/>
            <a:pathLst>
              <a:path w="53975" h="49530">
                <a:moveTo>
                  <a:pt x="27177" y="0"/>
                </a:moveTo>
                <a:lnTo>
                  <a:pt x="37592" y="0"/>
                </a:lnTo>
                <a:lnTo>
                  <a:pt x="44576" y="1777"/>
                </a:lnTo>
                <a:lnTo>
                  <a:pt x="48387" y="5334"/>
                </a:lnTo>
                <a:lnTo>
                  <a:pt x="52070" y="8889"/>
                </a:lnTo>
                <a:lnTo>
                  <a:pt x="53975" y="15112"/>
                </a:lnTo>
                <a:lnTo>
                  <a:pt x="53975" y="24129"/>
                </a:lnTo>
                <a:lnTo>
                  <a:pt x="53975" y="33654"/>
                </a:lnTo>
                <a:lnTo>
                  <a:pt x="51943" y="40132"/>
                </a:lnTo>
                <a:lnTo>
                  <a:pt x="48133" y="43687"/>
                </a:lnTo>
                <a:lnTo>
                  <a:pt x="44323" y="47371"/>
                </a:lnTo>
                <a:lnTo>
                  <a:pt x="37211" y="49149"/>
                </a:lnTo>
                <a:lnTo>
                  <a:pt x="26797" y="49149"/>
                </a:lnTo>
                <a:lnTo>
                  <a:pt x="16256" y="49149"/>
                </a:lnTo>
                <a:lnTo>
                  <a:pt x="9144" y="47371"/>
                </a:lnTo>
                <a:lnTo>
                  <a:pt x="5461" y="43941"/>
                </a:lnTo>
                <a:lnTo>
                  <a:pt x="1777" y="40386"/>
                </a:lnTo>
                <a:lnTo>
                  <a:pt x="0" y="34162"/>
                </a:lnTo>
                <a:lnTo>
                  <a:pt x="0" y="25146"/>
                </a:lnTo>
                <a:lnTo>
                  <a:pt x="0" y="15748"/>
                </a:lnTo>
                <a:lnTo>
                  <a:pt x="1905" y="9144"/>
                </a:lnTo>
                <a:lnTo>
                  <a:pt x="5587" y="5461"/>
                </a:lnTo>
                <a:lnTo>
                  <a:pt x="9398" y="1777"/>
                </a:lnTo>
                <a:lnTo>
                  <a:pt x="16637" y="0"/>
                </a:lnTo>
                <a:lnTo>
                  <a:pt x="27177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566665" y="1612900"/>
            <a:ext cx="53975" cy="49530"/>
          </a:xfrm>
          <a:custGeom>
            <a:avLst/>
            <a:gdLst/>
            <a:ahLst/>
            <a:cxnLst/>
            <a:rect l="l" t="t" r="r" b="b"/>
            <a:pathLst>
              <a:path w="53975" h="49530">
                <a:moveTo>
                  <a:pt x="27178" y="0"/>
                </a:moveTo>
                <a:lnTo>
                  <a:pt x="37592" y="0"/>
                </a:lnTo>
                <a:lnTo>
                  <a:pt x="44576" y="1777"/>
                </a:lnTo>
                <a:lnTo>
                  <a:pt x="48387" y="5334"/>
                </a:lnTo>
                <a:lnTo>
                  <a:pt x="52070" y="8889"/>
                </a:lnTo>
                <a:lnTo>
                  <a:pt x="53975" y="15112"/>
                </a:lnTo>
                <a:lnTo>
                  <a:pt x="53975" y="24129"/>
                </a:lnTo>
                <a:lnTo>
                  <a:pt x="53975" y="33654"/>
                </a:lnTo>
                <a:lnTo>
                  <a:pt x="51943" y="40132"/>
                </a:lnTo>
                <a:lnTo>
                  <a:pt x="48133" y="43687"/>
                </a:lnTo>
                <a:lnTo>
                  <a:pt x="44323" y="47371"/>
                </a:lnTo>
                <a:lnTo>
                  <a:pt x="37211" y="49149"/>
                </a:lnTo>
                <a:lnTo>
                  <a:pt x="26797" y="49149"/>
                </a:lnTo>
                <a:lnTo>
                  <a:pt x="16256" y="49149"/>
                </a:lnTo>
                <a:lnTo>
                  <a:pt x="9144" y="47371"/>
                </a:lnTo>
                <a:lnTo>
                  <a:pt x="5461" y="43941"/>
                </a:lnTo>
                <a:lnTo>
                  <a:pt x="1778" y="40386"/>
                </a:lnTo>
                <a:lnTo>
                  <a:pt x="0" y="34162"/>
                </a:lnTo>
                <a:lnTo>
                  <a:pt x="0" y="25146"/>
                </a:lnTo>
                <a:lnTo>
                  <a:pt x="0" y="15748"/>
                </a:lnTo>
                <a:lnTo>
                  <a:pt x="1905" y="9144"/>
                </a:lnTo>
                <a:lnTo>
                  <a:pt x="5587" y="5461"/>
                </a:lnTo>
                <a:lnTo>
                  <a:pt x="9398" y="1777"/>
                </a:lnTo>
                <a:lnTo>
                  <a:pt x="16637" y="0"/>
                </a:lnTo>
                <a:lnTo>
                  <a:pt x="27178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324602" y="1606550"/>
            <a:ext cx="154305" cy="260350"/>
          </a:xfrm>
          <a:custGeom>
            <a:avLst/>
            <a:gdLst/>
            <a:ahLst/>
            <a:cxnLst/>
            <a:rect l="l" t="t" r="r" b="b"/>
            <a:pathLst>
              <a:path w="154304" h="260350">
                <a:moveTo>
                  <a:pt x="23368" y="0"/>
                </a:moveTo>
                <a:lnTo>
                  <a:pt x="27939" y="0"/>
                </a:lnTo>
                <a:lnTo>
                  <a:pt x="31750" y="253"/>
                </a:lnTo>
                <a:lnTo>
                  <a:pt x="34671" y="635"/>
                </a:lnTo>
                <a:lnTo>
                  <a:pt x="37719" y="1015"/>
                </a:lnTo>
                <a:lnTo>
                  <a:pt x="40132" y="1524"/>
                </a:lnTo>
                <a:lnTo>
                  <a:pt x="41910" y="2159"/>
                </a:lnTo>
                <a:lnTo>
                  <a:pt x="43687" y="2794"/>
                </a:lnTo>
                <a:lnTo>
                  <a:pt x="44958" y="3683"/>
                </a:lnTo>
                <a:lnTo>
                  <a:pt x="45720" y="4699"/>
                </a:lnTo>
                <a:lnTo>
                  <a:pt x="46482" y="5714"/>
                </a:lnTo>
                <a:lnTo>
                  <a:pt x="46862" y="6730"/>
                </a:lnTo>
                <a:lnTo>
                  <a:pt x="46862" y="8000"/>
                </a:lnTo>
                <a:lnTo>
                  <a:pt x="46862" y="153670"/>
                </a:lnTo>
                <a:lnTo>
                  <a:pt x="95885" y="87629"/>
                </a:lnTo>
                <a:lnTo>
                  <a:pt x="96900" y="86105"/>
                </a:lnTo>
                <a:lnTo>
                  <a:pt x="98044" y="84836"/>
                </a:lnTo>
                <a:lnTo>
                  <a:pt x="99313" y="83692"/>
                </a:lnTo>
                <a:lnTo>
                  <a:pt x="100584" y="82676"/>
                </a:lnTo>
                <a:lnTo>
                  <a:pt x="102235" y="81787"/>
                </a:lnTo>
                <a:lnTo>
                  <a:pt x="104267" y="81152"/>
                </a:lnTo>
                <a:lnTo>
                  <a:pt x="106299" y="80517"/>
                </a:lnTo>
                <a:lnTo>
                  <a:pt x="108838" y="80010"/>
                </a:lnTo>
                <a:lnTo>
                  <a:pt x="111887" y="79755"/>
                </a:lnTo>
                <a:lnTo>
                  <a:pt x="114935" y="79375"/>
                </a:lnTo>
                <a:lnTo>
                  <a:pt x="118745" y="79248"/>
                </a:lnTo>
                <a:lnTo>
                  <a:pt x="123444" y="79248"/>
                </a:lnTo>
                <a:lnTo>
                  <a:pt x="128015" y="79248"/>
                </a:lnTo>
                <a:lnTo>
                  <a:pt x="131952" y="79375"/>
                </a:lnTo>
                <a:lnTo>
                  <a:pt x="135127" y="79755"/>
                </a:lnTo>
                <a:lnTo>
                  <a:pt x="138302" y="80010"/>
                </a:lnTo>
                <a:lnTo>
                  <a:pt x="140843" y="80517"/>
                </a:lnTo>
                <a:lnTo>
                  <a:pt x="142748" y="81152"/>
                </a:lnTo>
                <a:lnTo>
                  <a:pt x="144652" y="81787"/>
                </a:lnTo>
                <a:lnTo>
                  <a:pt x="145923" y="82550"/>
                </a:lnTo>
                <a:lnTo>
                  <a:pt x="146685" y="83438"/>
                </a:lnTo>
                <a:lnTo>
                  <a:pt x="147447" y="84327"/>
                </a:lnTo>
                <a:lnTo>
                  <a:pt x="147827" y="85598"/>
                </a:lnTo>
                <a:lnTo>
                  <a:pt x="147827" y="86867"/>
                </a:lnTo>
                <a:lnTo>
                  <a:pt x="147827" y="88773"/>
                </a:lnTo>
                <a:lnTo>
                  <a:pt x="147320" y="90804"/>
                </a:lnTo>
                <a:lnTo>
                  <a:pt x="146431" y="92837"/>
                </a:lnTo>
                <a:lnTo>
                  <a:pt x="145542" y="94996"/>
                </a:lnTo>
                <a:lnTo>
                  <a:pt x="144145" y="97154"/>
                </a:lnTo>
                <a:lnTo>
                  <a:pt x="142239" y="99567"/>
                </a:lnTo>
                <a:lnTo>
                  <a:pt x="93725" y="154559"/>
                </a:lnTo>
                <a:lnTo>
                  <a:pt x="149860" y="241553"/>
                </a:lnTo>
                <a:lnTo>
                  <a:pt x="154177" y="251333"/>
                </a:lnTo>
                <a:lnTo>
                  <a:pt x="154177" y="252857"/>
                </a:lnTo>
                <a:lnTo>
                  <a:pt x="154177" y="254126"/>
                </a:lnTo>
                <a:lnTo>
                  <a:pt x="149478" y="258317"/>
                </a:lnTo>
                <a:lnTo>
                  <a:pt x="147574" y="258952"/>
                </a:lnTo>
                <a:lnTo>
                  <a:pt x="145161" y="259334"/>
                </a:lnTo>
                <a:lnTo>
                  <a:pt x="142112" y="259587"/>
                </a:lnTo>
                <a:lnTo>
                  <a:pt x="138937" y="259969"/>
                </a:lnTo>
                <a:lnTo>
                  <a:pt x="135000" y="260096"/>
                </a:lnTo>
                <a:lnTo>
                  <a:pt x="129921" y="260096"/>
                </a:lnTo>
                <a:lnTo>
                  <a:pt x="124840" y="260096"/>
                </a:lnTo>
                <a:lnTo>
                  <a:pt x="120776" y="259969"/>
                </a:lnTo>
                <a:lnTo>
                  <a:pt x="117601" y="259714"/>
                </a:lnTo>
                <a:lnTo>
                  <a:pt x="114426" y="259461"/>
                </a:lnTo>
                <a:lnTo>
                  <a:pt x="102108" y="252349"/>
                </a:lnTo>
                <a:lnTo>
                  <a:pt x="46862" y="164846"/>
                </a:lnTo>
                <a:lnTo>
                  <a:pt x="46862" y="252602"/>
                </a:lnTo>
                <a:lnTo>
                  <a:pt x="46862" y="253873"/>
                </a:lnTo>
                <a:lnTo>
                  <a:pt x="46482" y="255015"/>
                </a:lnTo>
                <a:lnTo>
                  <a:pt x="45720" y="255904"/>
                </a:lnTo>
                <a:lnTo>
                  <a:pt x="44958" y="256794"/>
                </a:lnTo>
                <a:lnTo>
                  <a:pt x="43687" y="257683"/>
                </a:lnTo>
                <a:lnTo>
                  <a:pt x="41910" y="258190"/>
                </a:lnTo>
                <a:lnTo>
                  <a:pt x="40132" y="258825"/>
                </a:lnTo>
                <a:lnTo>
                  <a:pt x="37719" y="259334"/>
                </a:lnTo>
                <a:lnTo>
                  <a:pt x="34671" y="259587"/>
                </a:lnTo>
                <a:lnTo>
                  <a:pt x="31750" y="259969"/>
                </a:lnTo>
                <a:lnTo>
                  <a:pt x="27939" y="260096"/>
                </a:lnTo>
                <a:lnTo>
                  <a:pt x="23368" y="260096"/>
                </a:lnTo>
                <a:lnTo>
                  <a:pt x="18796" y="260096"/>
                </a:lnTo>
                <a:lnTo>
                  <a:pt x="14986" y="259969"/>
                </a:lnTo>
                <a:lnTo>
                  <a:pt x="12064" y="259587"/>
                </a:lnTo>
                <a:lnTo>
                  <a:pt x="9017" y="259334"/>
                </a:lnTo>
                <a:lnTo>
                  <a:pt x="6731" y="258825"/>
                </a:lnTo>
                <a:lnTo>
                  <a:pt x="4825" y="258190"/>
                </a:lnTo>
                <a:lnTo>
                  <a:pt x="3048" y="257683"/>
                </a:lnTo>
                <a:lnTo>
                  <a:pt x="1777" y="256794"/>
                </a:lnTo>
                <a:lnTo>
                  <a:pt x="1015" y="255904"/>
                </a:lnTo>
                <a:lnTo>
                  <a:pt x="253" y="255015"/>
                </a:lnTo>
                <a:lnTo>
                  <a:pt x="0" y="253873"/>
                </a:lnTo>
                <a:lnTo>
                  <a:pt x="0" y="252602"/>
                </a:lnTo>
                <a:lnTo>
                  <a:pt x="0" y="8000"/>
                </a:lnTo>
                <a:lnTo>
                  <a:pt x="0" y="6730"/>
                </a:lnTo>
                <a:lnTo>
                  <a:pt x="253" y="5714"/>
                </a:lnTo>
                <a:lnTo>
                  <a:pt x="1015" y="4699"/>
                </a:lnTo>
                <a:lnTo>
                  <a:pt x="1777" y="3683"/>
                </a:lnTo>
                <a:lnTo>
                  <a:pt x="3048" y="2794"/>
                </a:lnTo>
                <a:lnTo>
                  <a:pt x="4825" y="2159"/>
                </a:lnTo>
                <a:lnTo>
                  <a:pt x="6731" y="1524"/>
                </a:lnTo>
                <a:lnTo>
                  <a:pt x="9017" y="1015"/>
                </a:lnTo>
                <a:lnTo>
                  <a:pt x="12064" y="635"/>
                </a:lnTo>
                <a:lnTo>
                  <a:pt x="14986" y="253"/>
                </a:lnTo>
                <a:lnTo>
                  <a:pt x="18796" y="0"/>
                </a:lnTo>
                <a:lnTo>
                  <a:pt x="23368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923282" y="1605025"/>
            <a:ext cx="119380" cy="261620"/>
          </a:xfrm>
          <a:custGeom>
            <a:avLst/>
            <a:gdLst/>
            <a:ahLst/>
            <a:cxnLst/>
            <a:rect l="l" t="t" r="r" b="b"/>
            <a:pathLst>
              <a:path w="119379" h="261619">
                <a:moveTo>
                  <a:pt x="86105" y="0"/>
                </a:moveTo>
                <a:lnTo>
                  <a:pt x="90931" y="0"/>
                </a:lnTo>
                <a:lnTo>
                  <a:pt x="95503" y="508"/>
                </a:lnTo>
                <a:lnTo>
                  <a:pt x="99821" y="1270"/>
                </a:lnTo>
                <a:lnTo>
                  <a:pt x="104139" y="2032"/>
                </a:lnTo>
                <a:lnTo>
                  <a:pt x="115062" y="6476"/>
                </a:lnTo>
                <a:lnTo>
                  <a:pt x="115950" y="7238"/>
                </a:lnTo>
                <a:lnTo>
                  <a:pt x="116712" y="8509"/>
                </a:lnTo>
                <a:lnTo>
                  <a:pt x="117220" y="10033"/>
                </a:lnTo>
                <a:lnTo>
                  <a:pt x="117855" y="11557"/>
                </a:lnTo>
                <a:lnTo>
                  <a:pt x="118237" y="13588"/>
                </a:lnTo>
                <a:lnTo>
                  <a:pt x="118490" y="16001"/>
                </a:lnTo>
                <a:lnTo>
                  <a:pt x="118744" y="18414"/>
                </a:lnTo>
                <a:lnTo>
                  <a:pt x="118871" y="21336"/>
                </a:lnTo>
                <a:lnTo>
                  <a:pt x="118871" y="25019"/>
                </a:lnTo>
                <a:lnTo>
                  <a:pt x="118871" y="28575"/>
                </a:lnTo>
                <a:lnTo>
                  <a:pt x="118744" y="31496"/>
                </a:lnTo>
                <a:lnTo>
                  <a:pt x="118490" y="33654"/>
                </a:lnTo>
                <a:lnTo>
                  <a:pt x="118237" y="35813"/>
                </a:lnTo>
                <a:lnTo>
                  <a:pt x="117855" y="37464"/>
                </a:lnTo>
                <a:lnTo>
                  <a:pt x="117347" y="38608"/>
                </a:lnTo>
                <a:lnTo>
                  <a:pt x="116839" y="39877"/>
                </a:lnTo>
                <a:lnTo>
                  <a:pt x="116331" y="40639"/>
                </a:lnTo>
                <a:lnTo>
                  <a:pt x="115696" y="41021"/>
                </a:lnTo>
                <a:lnTo>
                  <a:pt x="115062" y="41528"/>
                </a:lnTo>
                <a:lnTo>
                  <a:pt x="114300" y="41783"/>
                </a:lnTo>
                <a:lnTo>
                  <a:pt x="113664" y="41783"/>
                </a:lnTo>
                <a:lnTo>
                  <a:pt x="112775" y="41783"/>
                </a:lnTo>
                <a:lnTo>
                  <a:pt x="111759" y="41528"/>
                </a:lnTo>
                <a:lnTo>
                  <a:pt x="110743" y="41021"/>
                </a:lnTo>
                <a:lnTo>
                  <a:pt x="109727" y="40639"/>
                </a:lnTo>
                <a:lnTo>
                  <a:pt x="108330" y="40132"/>
                </a:lnTo>
                <a:lnTo>
                  <a:pt x="106806" y="39624"/>
                </a:lnTo>
                <a:lnTo>
                  <a:pt x="105282" y="39243"/>
                </a:lnTo>
                <a:lnTo>
                  <a:pt x="103504" y="38735"/>
                </a:lnTo>
                <a:lnTo>
                  <a:pt x="101345" y="38226"/>
                </a:lnTo>
                <a:lnTo>
                  <a:pt x="99187" y="37846"/>
                </a:lnTo>
                <a:lnTo>
                  <a:pt x="96773" y="37591"/>
                </a:lnTo>
                <a:lnTo>
                  <a:pt x="93852" y="37591"/>
                </a:lnTo>
                <a:lnTo>
                  <a:pt x="90550" y="37591"/>
                </a:lnTo>
                <a:lnTo>
                  <a:pt x="87629" y="38226"/>
                </a:lnTo>
                <a:lnTo>
                  <a:pt x="85216" y="39243"/>
                </a:lnTo>
                <a:lnTo>
                  <a:pt x="82803" y="40259"/>
                </a:lnTo>
                <a:lnTo>
                  <a:pt x="80771" y="41910"/>
                </a:lnTo>
                <a:lnTo>
                  <a:pt x="79247" y="44196"/>
                </a:lnTo>
                <a:lnTo>
                  <a:pt x="77596" y="46482"/>
                </a:lnTo>
                <a:lnTo>
                  <a:pt x="76453" y="49529"/>
                </a:lnTo>
                <a:lnTo>
                  <a:pt x="75691" y="53212"/>
                </a:lnTo>
                <a:lnTo>
                  <a:pt x="74929" y="56769"/>
                </a:lnTo>
                <a:lnTo>
                  <a:pt x="74548" y="61340"/>
                </a:lnTo>
                <a:lnTo>
                  <a:pt x="74548" y="66675"/>
                </a:lnTo>
                <a:lnTo>
                  <a:pt x="74548" y="81914"/>
                </a:lnTo>
                <a:lnTo>
                  <a:pt x="104901" y="81914"/>
                </a:lnTo>
                <a:lnTo>
                  <a:pt x="106044" y="81914"/>
                </a:lnTo>
                <a:lnTo>
                  <a:pt x="107060" y="82169"/>
                </a:lnTo>
                <a:lnTo>
                  <a:pt x="111632" y="91821"/>
                </a:lnTo>
                <a:lnTo>
                  <a:pt x="112013" y="94234"/>
                </a:lnTo>
                <a:lnTo>
                  <a:pt x="112140" y="97282"/>
                </a:lnTo>
                <a:lnTo>
                  <a:pt x="112140" y="100837"/>
                </a:lnTo>
                <a:lnTo>
                  <a:pt x="112140" y="107696"/>
                </a:lnTo>
                <a:lnTo>
                  <a:pt x="111505" y="112522"/>
                </a:lnTo>
                <a:lnTo>
                  <a:pt x="110235" y="115443"/>
                </a:lnTo>
                <a:lnTo>
                  <a:pt x="109092" y="118363"/>
                </a:lnTo>
                <a:lnTo>
                  <a:pt x="107187" y="119887"/>
                </a:lnTo>
                <a:lnTo>
                  <a:pt x="104901" y="119887"/>
                </a:lnTo>
                <a:lnTo>
                  <a:pt x="74548" y="119887"/>
                </a:lnTo>
                <a:lnTo>
                  <a:pt x="74548" y="254126"/>
                </a:lnTo>
                <a:lnTo>
                  <a:pt x="74548" y="255397"/>
                </a:lnTo>
                <a:lnTo>
                  <a:pt x="74167" y="256539"/>
                </a:lnTo>
                <a:lnTo>
                  <a:pt x="73405" y="257428"/>
                </a:lnTo>
                <a:lnTo>
                  <a:pt x="72643" y="258318"/>
                </a:lnTo>
                <a:lnTo>
                  <a:pt x="71500" y="259207"/>
                </a:lnTo>
                <a:lnTo>
                  <a:pt x="69722" y="259714"/>
                </a:lnTo>
                <a:lnTo>
                  <a:pt x="67944" y="260350"/>
                </a:lnTo>
                <a:lnTo>
                  <a:pt x="65531" y="260858"/>
                </a:lnTo>
                <a:lnTo>
                  <a:pt x="62483" y="261112"/>
                </a:lnTo>
                <a:lnTo>
                  <a:pt x="59308" y="261493"/>
                </a:lnTo>
                <a:lnTo>
                  <a:pt x="55625" y="261620"/>
                </a:lnTo>
                <a:lnTo>
                  <a:pt x="51053" y="261620"/>
                </a:lnTo>
                <a:lnTo>
                  <a:pt x="46608" y="261620"/>
                </a:lnTo>
                <a:lnTo>
                  <a:pt x="42925" y="261493"/>
                </a:lnTo>
                <a:lnTo>
                  <a:pt x="39877" y="261112"/>
                </a:lnTo>
                <a:lnTo>
                  <a:pt x="36829" y="260858"/>
                </a:lnTo>
                <a:lnTo>
                  <a:pt x="34416" y="260350"/>
                </a:lnTo>
                <a:lnTo>
                  <a:pt x="32638" y="259714"/>
                </a:lnTo>
                <a:lnTo>
                  <a:pt x="30860" y="259207"/>
                </a:lnTo>
                <a:lnTo>
                  <a:pt x="29590" y="258318"/>
                </a:lnTo>
                <a:lnTo>
                  <a:pt x="28828" y="257428"/>
                </a:lnTo>
                <a:lnTo>
                  <a:pt x="28193" y="256539"/>
                </a:lnTo>
                <a:lnTo>
                  <a:pt x="27812" y="255397"/>
                </a:lnTo>
                <a:lnTo>
                  <a:pt x="27812" y="254126"/>
                </a:lnTo>
                <a:lnTo>
                  <a:pt x="27812" y="119887"/>
                </a:lnTo>
                <a:lnTo>
                  <a:pt x="6984" y="119887"/>
                </a:lnTo>
                <a:lnTo>
                  <a:pt x="4698" y="119887"/>
                </a:lnTo>
                <a:lnTo>
                  <a:pt x="2920" y="118363"/>
                </a:lnTo>
                <a:lnTo>
                  <a:pt x="1777" y="115443"/>
                </a:lnTo>
                <a:lnTo>
                  <a:pt x="507" y="112522"/>
                </a:lnTo>
                <a:lnTo>
                  <a:pt x="0" y="107696"/>
                </a:lnTo>
                <a:lnTo>
                  <a:pt x="0" y="100837"/>
                </a:lnTo>
                <a:lnTo>
                  <a:pt x="0" y="97282"/>
                </a:lnTo>
                <a:lnTo>
                  <a:pt x="126" y="94234"/>
                </a:lnTo>
                <a:lnTo>
                  <a:pt x="380" y="91821"/>
                </a:lnTo>
                <a:lnTo>
                  <a:pt x="762" y="89281"/>
                </a:lnTo>
                <a:lnTo>
                  <a:pt x="1142" y="87375"/>
                </a:lnTo>
                <a:lnTo>
                  <a:pt x="1777" y="85851"/>
                </a:lnTo>
                <a:lnTo>
                  <a:pt x="2285" y="84454"/>
                </a:lnTo>
                <a:lnTo>
                  <a:pt x="3047" y="83438"/>
                </a:lnTo>
                <a:lnTo>
                  <a:pt x="3937" y="82803"/>
                </a:lnTo>
                <a:lnTo>
                  <a:pt x="4825" y="82169"/>
                </a:lnTo>
                <a:lnTo>
                  <a:pt x="5968" y="81914"/>
                </a:lnTo>
                <a:lnTo>
                  <a:pt x="7238" y="81914"/>
                </a:lnTo>
                <a:lnTo>
                  <a:pt x="27812" y="81914"/>
                </a:lnTo>
                <a:lnTo>
                  <a:pt x="27812" y="67945"/>
                </a:lnTo>
                <a:lnTo>
                  <a:pt x="28027" y="59729"/>
                </a:lnTo>
                <a:lnTo>
                  <a:pt x="41655" y="17145"/>
                </a:lnTo>
                <a:lnTo>
                  <a:pt x="78821" y="281"/>
                </a:lnTo>
                <a:lnTo>
                  <a:pt x="86105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462787" y="2058441"/>
            <a:ext cx="5889625" cy="3354704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770"/>
              </a:spcBef>
              <a:buChar char="•"/>
              <a:tabLst>
                <a:tab pos="299720" algn="l"/>
              </a:tabLst>
            </a:pPr>
            <a:r>
              <a:rPr sz="2800" spc="-165" dirty="0">
                <a:latin typeface="Arial"/>
                <a:cs typeface="Arial"/>
              </a:rPr>
              <a:t>Pengelolaannya </a:t>
            </a:r>
            <a:r>
              <a:rPr sz="2800" spc="-30" dirty="0"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  <a:p>
            <a:pPr marL="698500" marR="492759" lvl="1" indent="-228600">
              <a:lnSpc>
                <a:spcPct val="100000"/>
              </a:lnSpc>
              <a:spcBef>
                <a:spcPts val="675"/>
              </a:spcBef>
              <a:buChar char="•"/>
              <a:tabLst>
                <a:tab pos="699135" algn="l"/>
              </a:tabLst>
            </a:pPr>
            <a:r>
              <a:rPr sz="2800" spc="-145" dirty="0">
                <a:latin typeface="Arial"/>
                <a:cs typeface="Arial"/>
              </a:rPr>
              <a:t>Di </a:t>
            </a:r>
            <a:r>
              <a:rPr sz="2800" spc="-35" dirty="0">
                <a:latin typeface="Arial"/>
                <a:cs typeface="Arial"/>
              </a:rPr>
              <a:t>tiap </a:t>
            </a:r>
            <a:r>
              <a:rPr sz="2800" spc="-10" dirty="0">
                <a:latin typeface="Arial"/>
                <a:cs typeface="Arial"/>
              </a:rPr>
              <a:t>unit </a:t>
            </a:r>
            <a:r>
              <a:rPr sz="2800" spc="-560" dirty="0">
                <a:latin typeface="Arial"/>
                <a:cs typeface="Arial"/>
              </a:rPr>
              <a:t>RS </a:t>
            </a:r>
            <a:r>
              <a:rPr sz="2800" spc="-420" dirty="0">
                <a:latin typeface="Arial"/>
                <a:cs typeface="Arial"/>
              </a:rPr>
              <a:t>X </a:t>
            </a:r>
            <a:r>
              <a:rPr sz="2800" spc="-80" dirty="0">
                <a:latin typeface="Arial"/>
                <a:cs typeface="Arial"/>
              </a:rPr>
              <a:t>limbah </a:t>
            </a:r>
            <a:r>
              <a:rPr sz="2800" spc="-125" dirty="0">
                <a:latin typeface="Arial"/>
                <a:cs typeface="Arial"/>
              </a:rPr>
              <a:t>infeksius  </a:t>
            </a:r>
            <a:r>
              <a:rPr sz="2800" spc="-130" dirty="0">
                <a:latin typeface="Arial"/>
                <a:cs typeface="Arial"/>
              </a:rPr>
              <a:t>diimasukkan </a:t>
            </a:r>
            <a:r>
              <a:rPr sz="2800" spc="-190" dirty="0">
                <a:latin typeface="Arial"/>
                <a:cs typeface="Arial"/>
              </a:rPr>
              <a:t>ke </a:t>
            </a:r>
            <a:r>
              <a:rPr sz="2800" spc="-110" dirty="0">
                <a:latin typeface="Arial"/>
                <a:cs typeface="Arial"/>
              </a:rPr>
              <a:t>kotak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infeksius,</a:t>
            </a:r>
            <a:endParaRPr sz="2800" dirty="0">
              <a:latin typeface="Arial"/>
              <a:cs typeface="Arial"/>
            </a:endParaRPr>
          </a:p>
          <a:p>
            <a:pPr marL="698500" marR="5080" lvl="1" indent="-228600">
              <a:lnSpc>
                <a:spcPct val="100000"/>
              </a:lnSpc>
              <a:spcBef>
                <a:spcPts val="670"/>
              </a:spcBef>
              <a:buChar char="•"/>
              <a:tabLst>
                <a:tab pos="699135" algn="l"/>
              </a:tabLst>
            </a:pPr>
            <a:r>
              <a:rPr sz="2800" spc="-190" dirty="0">
                <a:latin typeface="Arial"/>
                <a:cs typeface="Arial"/>
              </a:rPr>
              <a:t>Seminggu </a:t>
            </a:r>
            <a:r>
              <a:rPr sz="2800" spc="-170" dirty="0">
                <a:latin typeface="Arial"/>
                <a:cs typeface="Arial"/>
              </a:rPr>
              <a:t>2x </a:t>
            </a:r>
            <a:r>
              <a:rPr sz="2800" spc="-85" dirty="0">
                <a:latin typeface="Arial"/>
                <a:cs typeface="Arial"/>
              </a:rPr>
              <a:t>, </a:t>
            </a:r>
            <a:r>
              <a:rPr sz="2800" spc="-105" dirty="0">
                <a:latin typeface="Arial"/>
                <a:cs typeface="Arial"/>
              </a:rPr>
              <a:t>setiap </a:t>
            </a:r>
            <a:r>
              <a:rPr sz="2800" spc="-65" dirty="0">
                <a:latin typeface="Arial"/>
                <a:cs typeface="Arial"/>
              </a:rPr>
              <a:t>hari </a:t>
            </a:r>
            <a:r>
              <a:rPr sz="2800" spc="-204" dirty="0">
                <a:latin typeface="Arial"/>
                <a:cs typeface="Arial"/>
              </a:rPr>
              <a:t>selasa </a:t>
            </a:r>
            <a:r>
              <a:rPr sz="2800" spc="-140" dirty="0">
                <a:latin typeface="Arial"/>
                <a:cs typeface="Arial"/>
              </a:rPr>
              <a:t>dan  </a:t>
            </a:r>
            <a:r>
              <a:rPr sz="2800" spc="-50" dirty="0">
                <a:latin typeface="Arial"/>
                <a:cs typeface="Arial"/>
              </a:rPr>
              <a:t>jumat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dikumpulkan.</a:t>
            </a:r>
            <a:endParaRPr sz="2800" dirty="0">
              <a:latin typeface="Arial"/>
              <a:cs typeface="Arial"/>
            </a:endParaRPr>
          </a:p>
          <a:p>
            <a:pPr marL="698500" marR="133350" lvl="1" indent="-228600">
              <a:lnSpc>
                <a:spcPct val="100000"/>
              </a:lnSpc>
              <a:spcBef>
                <a:spcPts val="675"/>
              </a:spcBef>
              <a:buChar char="•"/>
              <a:tabLst>
                <a:tab pos="699135" algn="l"/>
              </a:tabLst>
            </a:pPr>
            <a:r>
              <a:rPr sz="2800" spc="-170" dirty="0">
                <a:latin typeface="Arial"/>
                <a:cs typeface="Arial"/>
              </a:rPr>
              <a:t>Lalu </a:t>
            </a:r>
            <a:r>
              <a:rPr sz="2800" spc="-35" dirty="0">
                <a:latin typeface="Arial"/>
                <a:cs typeface="Arial"/>
              </a:rPr>
              <a:t>dikirim </a:t>
            </a:r>
            <a:r>
              <a:rPr sz="2800" spc="-190" dirty="0">
                <a:latin typeface="Arial"/>
                <a:cs typeface="Arial"/>
              </a:rPr>
              <a:t>ke </a:t>
            </a:r>
            <a:r>
              <a:rPr sz="2800" spc="-409" dirty="0">
                <a:latin typeface="Arial"/>
                <a:cs typeface="Arial"/>
              </a:rPr>
              <a:t>RSPI </a:t>
            </a:r>
            <a:r>
              <a:rPr sz="2800" spc="-105" dirty="0">
                <a:latin typeface="Arial"/>
                <a:cs typeface="Arial"/>
              </a:rPr>
              <a:t>Sulianti </a:t>
            </a:r>
            <a:r>
              <a:rPr sz="2800" spc="-220" dirty="0">
                <a:latin typeface="Arial"/>
                <a:cs typeface="Arial"/>
              </a:rPr>
              <a:t>Saroso  </a:t>
            </a:r>
            <a:r>
              <a:rPr sz="2800" spc="-130" dirty="0">
                <a:latin typeface="Arial"/>
                <a:cs typeface="Arial"/>
              </a:rPr>
              <a:t>(dimusnahkan </a:t>
            </a:r>
            <a:r>
              <a:rPr sz="2800" spc="-160" dirty="0">
                <a:latin typeface="Arial"/>
                <a:cs typeface="Arial"/>
              </a:rPr>
              <a:t>dengan </a:t>
            </a:r>
            <a:r>
              <a:rPr sz="2800" spc="-85" dirty="0">
                <a:latin typeface="Arial"/>
                <a:cs typeface="Arial"/>
              </a:rPr>
              <a:t>incenerator</a:t>
            </a:r>
            <a:r>
              <a:rPr sz="2800" spc="-85" dirty="0">
                <a:solidFill>
                  <a:srgbClr val="FFFF66"/>
                </a:solidFill>
                <a:latin typeface="Arial"/>
                <a:cs typeface="Arial"/>
              </a:rPr>
              <a:t>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7132701" y="1928748"/>
            <a:ext cx="1511300" cy="213042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358001" y="4714937"/>
            <a:ext cx="2714625" cy="207162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>
            <a:spLocks noGrp="1"/>
          </p:cNvSpPr>
          <p:nvPr>
            <p:ph type="title"/>
          </p:nvPr>
        </p:nvSpPr>
        <p:spPr>
          <a:xfrm>
            <a:off x="293014" y="289940"/>
            <a:ext cx="50476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80" dirty="0"/>
              <a:t>Contoh </a:t>
            </a:r>
            <a:r>
              <a:rPr sz="3600" spc="-285" dirty="0"/>
              <a:t>Audit </a:t>
            </a:r>
            <a:r>
              <a:rPr sz="3600" spc="-434" dirty="0"/>
              <a:t>Lingkungan</a:t>
            </a:r>
            <a:r>
              <a:rPr sz="3600" spc="-570" dirty="0"/>
              <a:t> </a:t>
            </a:r>
            <a:r>
              <a:rPr sz="3600" spc="-775" dirty="0"/>
              <a:t>RS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1668227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1188" y="1411224"/>
            <a:ext cx="1143000" cy="577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1411224"/>
            <a:ext cx="2634996" cy="577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88207" y="1411224"/>
            <a:ext cx="592835" cy="5775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05555" y="1411224"/>
            <a:ext cx="1688592" cy="577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18659" y="1411224"/>
            <a:ext cx="591312" cy="5775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34484" y="1411224"/>
            <a:ext cx="1804415" cy="5775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63411" y="1411224"/>
            <a:ext cx="594360" cy="5775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82284" y="1411224"/>
            <a:ext cx="591312" cy="5775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62300" y="1822704"/>
            <a:ext cx="591312" cy="5775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3239" y="1646935"/>
            <a:ext cx="469544" cy="2244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3050" y="1817877"/>
            <a:ext cx="50165" cy="52069"/>
          </a:xfrm>
          <a:custGeom>
            <a:avLst/>
            <a:gdLst/>
            <a:ahLst/>
            <a:cxnLst/>
            <a:rect l="l" t="t" r="r" b="b"/>
            <a:pathLst>
              <a:path w="50165" h="52069">
                <a:moveTo>
                  <a:pt x="25120" y="0"/>
                </a:moveTo>
                <a:lnTo>
                  <a:pt x="34378" y="0"/>
                </a:lnTo>
                <a:lnTo>
                  <a:pt x="40805" y="1777"/>
                </a:lnTo>
                <a:lnTo>
                  <a:pt x="44373" y="5334"/>
                </a:lnTo>
                <a:lnTo>
                  <a:pt x="47942" y="8762"/>
                </a:lnTo>
                <a:lnTo>
                  <a:pt x="49733" y="15494"/>
                </a:lnTo>
                <a:lnTo>
                  <a:pt x="49733" y="25526"/>
                </a:lnTo>
                <a:lnTo>
                  <a:pt x="49733" y="35813"/>
                </a:lnTo>
                <a:lnTo>
                  <a:pt x="47917" y="42799"/>
                </a:lnTo>
                <a:lnTo>
                  <a:pt x="44284" y="46355"/>
                </a:lnTo>
                <a:lnTo>
                  <a:pt x="40665" y="50037"/>
                </a:lnTo>
                <a:lnTo>
                  <a:pt x="34162" y="51816"/>
                </a:lnTo>
                <a:lnTo>
                  <a:pt x="24790" y="51816"/>
                </a:lnTo>
                <a:lnTo>
                  <a:pt x="15405" y="51816"/>
                </a:lnTo>
                <a:lnTo>
                  <a:pt x="8940" y="50037"/>
                </a:lnTo>
                <a:lnTo>
                  <a:pt x="5359" y="46482"/>
                </a:lnTo>
                <a:lnTo>
                  <a:pt x="1790" y="42925"/>
                </a:lnTo>
                <a:lnTo>
                  <a:pt x="0" y="36322"/>
                </a:lnTo>
                <a:lnTo>
                  <a:pt x="0" y="26543"/>
                </a:lnTo>
                <a:lnTo>
                  <a:pt x="0" y="16001"/>
                </a:lnTo>
                <a:lnTo>
                  <a:pt x="1816" y="9017"/>
                </a:lnTo>
                <a:lnTo>
                  <a:pt x="5448" y="5334"/>
                </a:lnTo>
                <a:lnTo>
                  <a:pt x="9080" y="1777"/>
                </a:lnTo>
                <a:lnTo>
                  <a:pt x="15633" y="0"/>
                </a:lnTo>
                <a:lnTo>
                  <a:pt x="25120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4209" y="1681733"/>
            <a:ext cx="66675" cy="154940"/>
          </a:xfrm>
          <a:custGeom>
            <a:avLst/>
            <a:gdLst/>
            <a:ahLst/>
            <a:cxnLst/>
            <a:rect l="l" t="t" r="r" b="b"/>
            <a:pathLst>
              <a:path w="66675" h="154939">
                <a:moveTo>
                  <a:pt x="33312" y="0"/>
                </a:moveTo>
                <a:lnTo>
                  <a:pt x="26733" y="0"/>
                </a:lnTo>
                <a:lnTo>
                  <a:pt x="21285" y="1650"/>
                </a:lnTo>
                <a:lnTo>
                  <a:pt x="16992" y="4825"/>
                </a:lnTo>
                <a:lnTo>
                  <a:pt x="12687" y="8000"/>
                </a:lnTo>
                <a:lnTo>
                  <a:pt x="9283" y="12826"/>
                </a:lnTo>
                <a:lnTo>
                  <a:pt x="6781" y="19176"/>
                </a:lnTo>
                <a:lnTo>
                  <a:pt x="4267" y="25526"/>
                </a:lnTo>
                <a:lnTo>
                  <a:pt x="93" y="66928"/>
                </a:lnTo>
                <a:lnTo>
                  <a:pt x="0" y="76073"/>
                </a:lnTo>
                <a:lnTo>
                  <a:pt x="114" y="87118"/>
                </a:lnTo>
                <a:lnTo>
                  <a:pt x="4991" y="132461"/>
                </a:lnTo>
                <a:lnTo>
                  <a:pt x="26835" y="154558"/>
                </a:lnTo>
                <a:lnTo>
                  <a:pt x="32638" y="154558"/>
                </a:lnTo>
                <a:lnTo>
                  <a:pt x="36995" y="154558"/>
                </a:lnTo>
                <a:lnTo>
                  <a:pt x="59270" y="135636"/>
                </a:lnTo>
                <a:lnTo>
                  <a:pt x="60934" y="131444"/>
                </a:lnTo>
                <a:lnTo>
                  <a:pt x="65544" y="101980"/>
                </a:lnTo>
                <a:lnTo>
                  <a:pt x="65938" y="94995"/>
                </a:lnTo>
                <a:lnTo>
                  <a:pt x="66128" y="87249"/>
                </a:lnTo>
                <a:lnTo>
                  <a:pt x="66128" y="78739"/>
                </a:lnTo>
                <a:lnTo>
                  <a:pt x="63868" y="36829"/>
                </a:lnTo>
                <a:lnTo>
                  <a:pt x="52069" y="6730"/>
                </a:lnTo>
                <a:lnTo>
                  <a:pt x="49606" y="4317"/>
                </a:lnTo>
                <a:lnTo>
                  <a:pt x="46824" y="2539"/>
                </a:lnTo>
                <a:lnTo>
                  <a:pt x="43700" y="1524"/>
                </a:lnTo>
                <a:lnTo>
                  <a:pt x="40563" y="507"/>
                </a:lnTo>
                <a:lnTo>
                  <a:pt x="37109" y="0"/>
                </a:lnTo>
                <a:lnTo>
                  <a:pt x="33312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7143" y="1643252"/>
            <a:ext cx="145465" cy="23037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9835" y="1646935"/>
            <a:ext cx="154940" cy="224790"/>
          </a:xfrm>
          <a:custGeom>
            <a:avLst/>
            <a:gdLst/>
            <a:ahLst/>
            <a:cxnLst/>
            <a:rect l="l" t="t" r="r" b="b"/>
            <a:pathLst>
              <a:path w="154940" h="224789">
                <a:moveTo>
                  <a:pt x="79527" y="0"/>
                </a:moveTo>
                <a:lnTo>
                  <a:pt x="123389" y="11856"/>
                </a:lnTo>
                <a:lnTo>
                  <a:pt x="146875" y="45481"/>
                </a:lnTo>
                <a:lnTo>
                  <a:pt x="154038" y="86613"/>
                </a:lnTo>
                <a:lnTo>
                  <a:pt x="154876" y="111378"/>
                </a:lnTo>
                <a:lnTo>
                  <a:pt x="154614" y="124023"/>
                </a:lnTo>
                <a:lnTo>
                  <a:pt x="148261" y="168336"/>
                </a:lnTo>
                <a:lnTo>
                  <a:pt x="126158" y="206946"/>
                </a:lnTo>
                <a:lnTo>
                  <a:pt x="85888" y="223910"/>
                </a:lnTo>
                <a:lnTo>
                  <a:pt x="75349" y="224409"/>
                </a:lnTo>
                <a:lnTo>
                  <a:pt x="64695" y="223932"/>
                </a:lnTo>
                <a:lnTo>
                  <a:pt x="25450" y="207470"/>
                </a:lnTo>
                <a:lnTo>
                  <a:pt x="5464" y="169797"/>
                </a:lnTo>
                <a:lnTo>
                  <a:pt x="214" y="125745"/>
                </a:lnTo>
                <a:lnTo>
                  <a:pt x="0" y="113029"/>
                </a:lnTo>
                <a:lnTo>
                  <a:pt x="266" y="100458"/>
                </a:lnTo>
                <a:lnTo>
                  <a:pt x="6726" y="56143"/>
                </a:lnTo>
                <a:lnTo>
                  <a:pt x="28882" y="17462"/>
                </a:lnTo>
                <a:lnTo>
                  <a:pt x="69061" y="498"/>
                </a:lnTo>
                <a:lnTo>
                  <a:pt x="79527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89558" y="1634363"/>
            <a:ext cx="2077212" cy="2942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83461" y="1644776"/>
            <a:ext cx="993520" cy="28994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48761" y="1798320"/>
            <a:ext cx="53975" cy="43180"/>
          </a:xfrm>
          <a:custGeom>
            <a:avLst/>
            <a:gdLst/>
            <a:ahLst/>
            <a:cxnLst/>
            <a:rect l="l" t="t" r="r" b="b"/>
            <a:pathLst>
              <a:path w="53975" h="43180">
                <a:moveTo>
                  <a:pt x="37845" y="0"/>
                </a:moveTo>
                <a:lnTo>
                  <a:pt x="31114" y="0"/>
                </a:lnTo>
                <a:lnTo>
                  <a:pt x="25273" y="507"/>
                </a:lnTo>
                <a:lnTo>
                  <a:pt x="20446" y="1524"/>
                </a:lnTo>
                <a:lnTo>
                  <a:pt x="15620" y="2539"/>
                </a:lnTo>
                <a:lnTo>
                  <a:pt x="2158" y="13334"/>
                </a:lnTo>
                <a:lnTo>
                  <a:pt x="762" y="16128"/>
                </a:lnTo>
                <a:lnTo>
                  <a:pt x="0" y="19430"/>
                </a:lnTo>
                <a:lnTo>
                  <a:pt x="0" y="23113"/>
                </a:lnTo>
                <a:lnTo>
                  <a:pt x="0" y="29337"/>
                </a:lnTo>
                <a:lnTo>
                  <a:pt x="2031" y="34289"/>
                </a:lnTo>
                <a:lnTo>
                  <a:pt x="5968" y="37845"/>
                </a:lnTo>
                <a:lnTo>
                  <a:pt x="9906" y="41401"/>
                </a:lnTo>
                <a:lnTo>
                  <a:pt x="15367" y="43179"/>
                </a:lnTo>
                <a:lnTo>
                  <a:pt x="22479" y="43179"/>
                </a:lnTo>
                <a:lnTo>
                  <a:pt x="28320" y="43179"/>
                </a:lnTo>
                <a:lnTo>
                  <a:pt x="53975" y="25400"/>
                </a:lnTo>
                <a:lnTo>
                  <a:pt x="53975" y="0"/>
                </a:lnTo>
                <a:lnTo>
                  <a:pt x="37845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41498" y="1798320"/>
            <a:ext cx="53975" cy="43180"/>
          </a:xfrm>
          <a:custGeom>
            <a:avLst/>
            <a:gdLst/>
            <a:ahLst/>
            <a:cxnLst/>
            <a:rect l="l" t="t" r="r" b="b"/>
            <a:pathLst>
              <a:path w="53975" h="43180">
                <a:moveTo>
                  <a:pt x="37845" y="0"/>
                </a:moveTo>
                <a:lnTo>
                  <a:pt x="31114" y="0"/>
                </a:lnTo>
                <a:lnTo>
                  <a:pt x="25272" y="507"/>
                </a:lnTo>
                <a:lnTo>
                  <a:pt x="20446" y="1524"/>
                </a:lnTo>
                <a:lnTo>
                  <a:pt x="15620" y="2539"/>
                </a:lnTo>
                <a:lnTo>
                  <a:pt x="2158" y="13334"/>
                </a:lnTo>
                <a:lnTo>
                  <a:pt x="762" y="16128"/>
                </a:lnTo>
                <a:lnTo>
                  <a:pt x="0" y="19430"/>
                </a:lnTo>
                <a:lnTo>
                  <a:pt x="0" y="23113"/>
                </a:lnTo>
                <a:lnTo>
                  <a:pt x="0" y="29337"/>
                </a:lnTo>
                <a:lnTo>
                  <a:pt x="2031" y="34289"/>
                </a:lnTo>
                <a:lnTo>
                  <a:pt x="5968" y="37845"/>
                </a:lnTo>
                <a:lnTo>
                  <a:pt x="9906" y="41401"/>
                </a:lnTo>
                <a:lnTo>
                  <a:pt x="15366" y="43179"/>
                </a:lnTo>
                <a:lnTo>
                  <a:pt x="22478" y="43179"/>
                </a:lnTo>
                <a:lnTo>
                  <a:pt x="28320" y="43179"/>
                </a:lnTo>
                <a:lnTo>
                  <a:pt x="53975" y="25400"/>
                </a:lnTo>
                <a:lnTo>
                  <a:pt x="53975" y="0"/>
                </a:lnTo>
                <a:lnTo>
                  <a:pt x="37845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99486" y="1736217"/>
            <a:ext cx="73660" cy="101600"/>
          </a:xfrm>
          <a:custGeom>
            <a:avLst/>
            <a:gdLst/>
            <a:ahLst/>
            <a:cxnLst/>
            <a:rect l="l" t="t" r="r" b="b"/>
            <a:pathLst>
              <a:path w="73660" h="101600">
                <a:moveTo>
                  <a:pt x="36956" y="0"/>
                </a:moveTo>
                <a:lnTo>
                  <a:pt x="30733" y="0"/>
                </a:lnTo>
                <a:lnTo>
                  <a:pt x="25273" y="1143"/>
                </a:lnTo>
                <a:lnTo>
                  <a:pt x="20574" y="3429"/>
                </a:lnTo>
                <a:lnTo>
                  <a:pt x="15875" y="5715"/>
                </a:lnTo>
                <a:lnTo>
                  <a:pt x="0" y="42672"/>
                </a:lnTo>
                <a:lnTo>
                  <a:pt x="0" y="50546"/>
                </a:lnTo>
                <a:lnTo>
                  <a:pt x="0" y="57912"/>
                </a:lnTo>
                <a:lnTo>
                  <a:pt x="7746" y="86995"/>
                </a:lnTo>
                <a:lnTo>
                  <a:pt x="10413" y="91567"/>
                </a:lnTo>
                <a:lnTo>
                  <a:pt x="14224" y="95123"/>
                </a:lnTo>
                <a:lnTo>
                  <a:pt x="18923" y="97662"/>
                </a:lnTo>
                <a:lnTo>
                  <a:pt x="23621" y="100203"/>
                </a:lnTo>
                <a:lnTo>
                  <a:pt x="29337" y="101473"/>
                </a:lnTo>
                <a:lnTo>
                  <a:pt x="36321" y="101473"/>
                </a:lnTo>
                <a:lnTo>
                  <a:pt x="42671" y="101473"/>
                </a:lnTo>
                <a:lnTo>
                  <a:pt x="48132" y="100330"/>
                </a:lnTo>
                <a:lnTo>
                  <a:pt x="52831" y="98044"/>
                </a:lnTo>
                <a:lnTo>
                  <a:pt x="57531" y="95758"/>
                </a:lnTo>
                <a:lnTo>
                  <a:pt x="61340" y="92456"/>
                </a:lnTo>
                <a:lnTo>
                  <a:pt x="64388" y="88011"/>
                </a:lnTo>
                <a:lnTo>
                  <a:pt x="67437" y="83693"/>
                </a:lnTo>
                <a:lnTo>
                  <a:pt x="69723" y="78486"/>
                </a:lnTo>
                <a:lnTo>
                  <a:pt x="71119" y="72262"/>
                </a:lnTo>
                <a:lnTo>
                  <a:pt x="72517" y="66040"/>
                </a:lnTo>
                <a:lnTo>
                  <a:pt x="73279" y="58928"/>
                </a:lnTo>
                <a:lnTo>
                  <a:pt x="73279" y="51054"/>
                </a:lnTo>
                <a:lnTo>
                  <a:pt x="73279" y="43687"/>
                </a:lnTo>
                <a:lnTo>
                  <a:pt x="72643" y="36957"/>
                </a:lnTo>
                <a:lnTo>
                  <a:pt x="71500" y="30734"/>
                </a:lnTo>
                <a:lnTo>
                  <a:pt x="70357" y="24511"/>
                </a:lnTo>
                <a:lnTo>
                  <a:pt x="68325" y="19177"/>
                </a:lnTo>
                <a:lnTo>
                  <a:pt x="65531" y="14605"/>
                </a:lnTo>
                <a:lnTo>
                  <a:pt x="62737" y="10033"/>
                </a:lnTo>
                <a:lnTo>
                  <a:pt x="59055" y="6350"/>
                </a:lnTo>
                <a:lnTo>
                  <a:pt x="54482" y="3810"/>
                </a:lnTo>
                <a:lnTo>
                  <a:pt x="49783" y="1270"/>
                </a:lnTo>
                <a:lnTo>
                  <a:pt x="43942" y="0"/>
                </a:lnTo>
                <a:lnTo>
                  <a:pt x="36956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17926" y="1696847"/>
            <a:ext cx="154940" cy="17767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07614" y="1702942"/>
            <a:ext cx="136525" cy="168910"/>
          </a:xfrm>
          <a:custGeom>
            <a:avLst/>
            <a:gdLst/>
            <a:ahLst/>
            <a:cxnLst/>
            <a:rect l="l" t="t" r="r" b="b"/>
            <a:pathLst>
              <a:path w="136525" h="168910">
                <a:moveTo>
                  <a:pt x="70485" y="0"/>
                </a:moveTo>
                <a:lnTo>
                  <a:pt x="108838" y="5715"/>
                </a:lnTo>
                <a:lnTo>
                  <a:pt x="121031" y="13970"/>
                </a:lnTo>
                <a:lnTo>
                  <a:pt x="126365" y="18669"/>
                </a:lnTo>
                <a:lnTo>
                  <a:pt x="136398" y="58928"/>
                </a:lnTo>
                <a:lnTo>
                  <a:pt x="136398" y="159385"/>
                </a:lnTo>
                <a:lnTo>
                  <a:pt x="136398" y="160909"/>
                </a:lnTo>
                <a:lnTo>
                  <a:pt x="135890" y="162179"/>
                </a:lnTo>
                <a:lnTo>
                  <a:pt x="134747" y="163068"/>
                </a:lnTo>
                <a:lnTo>
                  <a:pt x="133604" y="163957"/>
                </a:lnTo>
                <a:lnTo>
                  <a:pt x="131825" y="164592"/>
                </a:lnTo>
                <a:lnTo>
                  <a:pt x="129540" y="164973"/>
                </a:lnTo>
                <a:lnTo>
                  <a:pt x="127127" y="165354"/>
                </a:lnTo>
                <a:lnTo>
                  <a:pt x="123571" y="165481"/>
                </a:lnTo>
                <a:lnTo>
                  <a:pt x="118872" y="165481"/>
                </a:lnTo>
                <a:lnTo>
                  <a:pt x="113792" y="165481"/>
                </a:lnTo>
                <a:lnTo>
                  <a:pt x="110236" y="165354"/>
                </a:lnTo>
                <a:lnTo>
                  <a:pt x="107950" y="164973"/>
                </a:lnTo>
                <a:lnTo>
                  <a:pt x="105663" y="164592"/>
                </a:lnTo>
                <a:lnTo>
                  <a:pt x="104012" y="163957"/>
                </a:lnTo>
                <a:lnTo>
                  <a:pt x="102997" y="163068"/>
                </a:lnTo>
                <a:lnTo>
                  <a:pt x="102108" y="162179"/>
                </a:lnTo>
                <a:lnTo>
                  <a:pt x="101600" y="160909"/>
                </a:lnTo>
                <a:lnTo>
                  <a:pt x="101600" y="159385"/>
                </a:lnTo>
                <a:lnTo>
                  <a:pt x="101600" y="147447"/>
                </a:lnTo>
                <a:lnTo>
                  <a:pt x="68167" y="166989"/>
                </a:lnTo>
                <a:lnTo>
                  <a:pt x="54356" y="168402"/>
                </a:lnTo>
                <a:lnTo>
                  <a:pt x="46481" y="168402"/>
                </a:lnTo>
                <a:lnTo>
                  <a:pt x="39243" y="167386"/>
                </a:lnTo>
                <a:lnTo>
                  <a:pt x="32512" y="165227"/>
                </a:lnTo>
                <a:lnTo>
                  <a:pt x="25908" y="163195"/>
                </a:lnTo>
                <a:lnTo>
                  <a:pt x="0" y="127889"/>
                </a:lnTo>
                <a:lnTo>
                  <a:pt x="0" y="119887"/>
                </a:lnTo>
                <a:lnTo>
                  <a:pt x="0" y="111125"/>
                </a:lnTo>
                <a:lnTo>
                  <a:pt x="1650" y="103505"/>
                </a:lnTo>
                <a:lnTo>
                  <a:pt x="5080" y="97155"/>
                </a:lnTo>
                <a:lnTo>
                  <a:pt x="8509" y="90678"/>
                </a:lnTo>
                <a:lnTo>
                  <a:pt x="45466" y="71882"/>
                </a:lnTo>
                <a:lnTo>
                  <a:pt x="80518" y="68961"/>
                </a:lnTo>
                <a:lnTo>
                  <a:pt x="95123" y="68961"/>
                </a:lnTo>
                <a:lnTo>
                  <a:pt x="95123" y="59944"/>
                </a:lnTo>
                <a:lnTo>
                  <a:pt x="95123" y="55245"/>
                </a:lnTo>
                <a:lnTo>
                  <a:pt x="94615" y="51054"/>
                </a:lnTo>
                <a:lnTo>
                  <a:pt x="93599" y="47625"/>
                </a:lnTo>
                <a:lnTo>
                  <a:pt x="92710" y="44069"/>
                </a:lnTo>
                <a:lnTo>
                  <a:pt x="80263" y="33655"/>
                </a:lnTo>
                <a:lnTo>
                  <a:pt x="76581" y="32512"/>
                </a:lnTo>
                <a:lnTo>
                  <a:pt x="72136" y="31877"/>
                </a:lnTo>
                <a:lnTo>
                  <a:pt x="66802" y="31877"/>
                </a:lnTo>
                <a:lnTo>
                  <a:pt x="59817" y="31877"/>
                </a:lnTo>
                <a:lnTo>
                  <a:pt x="53467" y="32766"/>
                </a:lnTo>
                <a:lnTo>
                  <a:pt x="48006" y="34290"/>
                </a:lnTo>
                <a:lnTo>
                  <a:pt x="42418" y="35814"/>
                </a:lnTo>
                <a:lnTo>
                  <a:pt x="22606" y="44704"/>
                </a:lnTo>
                <a:lnTo>
                  <a:pt x="19812" y="46228"/>
                </a:lnTo>
                <a:lnTo>
                  <a:pt x="17525" y="46990"/>
                </a:lnTo>
                <a:lnTo>
                  <a:pt x="15748" y="46990"/>
                </a:lnTo>
                <a:lnTo>
                  <a:pt x="14478" y="46990"/>
                </a:lnTo>
                <a:lnTo>
                  <a:pt x="10160" y="42418"/>
                </a:lnTo>
                <a:lnTo>
                  <a:pt x="9525" y="41021"/>
                </a:lnTo>
                <a:lnTo>
                  <a:pt x="9017" y="39243"/>
                </a:lnTo>
                <a:lnTo>
                  <a:pt x="8636" y="37084"/>
                </a:lnTo>
                <a:lnTo>
                  <a:pt x="8381" y="35052"/>
                </a:lnTo>
                <a:lnTo>
                  <a:pt x="8128" y="32639"/>
                </a:lnTo>
                <a:lnTo>
                  <a:pt x="8128" y="30099"/>
                </a:lnTo>
                <a:lnTo>
                  <a:pt x="8128" y="26670"/>
                </a:lnTo>
                <a:lnTo>
                  <a:pt x="8509" y="23876"/>
                </a:lnTo>
                <a:lnTo>
                  <a:pt x="9017" y="21844"/>
                </a:lnTo>
                <a:lnTo>
                  <a:pt x="9525" y="19812"/>
                </a:lnTo>
                <a:lnTo>
                  <a:pt x="45085" y="2540"/>
                </a:lnTo>
                <a:lnTo>
                  <a:pt x="63881" y="0"/>
                </a:lnTo>
                <a:lnTo>
                  <a:pt x="70485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00350" y="1702942"/>
            <a:ext cx="136525" cy="168910"/>
          </a:xfrm>
          <a:custGeom>
            <a:avLst/>
            <a:gdLst/>
            <a:ahLst/>
            <a:cxnLst/>
            <a:rect l="l" t="t" r="r" b="b"/>
            <a:pathLst>
              <a:path w="136525" h="168910">
                <a:moveTo>
                  <a:pt x="70485" y="0"/>
                </a:moveTo>
                <a:lnTo>
                  <a:pt x="108838" y="5715"/>
                </a:lnTo>
                <a:lnTo>
                  <a:pt x="121031" y="13970"/>
                </a:lnTo>
                <a:lnTo>
                  <a:pt x="126364" y="18669"/>
                </a:lnTo>
                <a:lnTo>
                  <a:pt x="136398" y="58928"/>
                </a:lnTo>
                <a:lnTo>
                  <a:pt x="136398" y="159385"/>
                </a:lnTo>
                <a:lnTo>
                  <a:pt x="136398" y="160909"/>
                </a:lnTo>
                <a:lnTo>
                  <a:pt x="123570" y="165481"/>
                </a:lnTo>
                <a:lnTo>
                  <a:pt x="118872" y="165481"/>
                </a:lnTo>
                <a:lnTo>
                  <a:pt x="113792" y="165481"/>
                </a:lnTo>
                <a:lnTo>
                  <a:pt x="110236" y="165354"/>
                </a:lnTo>
                <a:lnTo>
                  <a:pt x="107950" y="164973"/>
                </a:lnTo>
                <a:lnTo>
                  <a:pt x="105663" y="164592"/>
                </a:lnTo>
                <a:lnTo>
                  <a:pt x="104012" y="163957"/>
                </a:lnTo>
                <a:lnTo>
                  <a:pt x="102997" y="163068"/>
                </a:lnTo>
                <a:lnTo>
                  <a:pt x="102107" y="162179"/>
                </a:lnTo>
                <a:lnTo>
                  <a:pt x="101600" y="160909"/>
                </a:lnTo>
                <a:lnTo>
                  <a:pt x="101600" y="159385"/>
                </a:lnTo>
                <a:lnTo>
                  <a:pt x="101600" y="147447"/>
                </a:lnTo>
                <a:lnTo>
                  <a:pt x="68167" y="166989"/>
                </a:lnTo>
                <a:lnTo>
                  <a:pt x="54356" y="168402"/>
                </a:lnTo>
                <a:lnTo>
                  <a:pt x="46481" y="168402"/>
                </a:lnTo>
                <a:lnTo>
                  <a:pt x="39243" y="167386"/>
                </a:lnTo>
                <a:lnTo>
                  <a:pt x="32512" y="165227"/>
                </a:lnTo>
                <a:lnTo>
                  <a:pt x="25907" y="163195"/>
                </a:lnTo>
                <a:lnTo>
                  <a:pt x="0" y="127889"/>
                </a:lnTo>
                <a:lnTo>
                  <a:pt x="0" y="119887"/>
                </a:lnTo>
                <a:lnTo>
                  <a:pt x="0" y="111125"/>
                </a:lnTo>
                <a:lnTo>
                  <a:pt x="1650" y="103505"/>
                </a:lnTo>
                <a:lnTo>
                  <a:pt x="5080" y="97155"/>
                </a:lnTo>
                <a:lnTo>
                  <a:pt x="8508" y="90678"/>
                </a:lnTo>
                <a:lnTo>
                  <a:pt x="45466" y="71882"/>
                </a:lnTo>
                <a:lnTo>
                  <a:pt x="80518" y="68961"/>
                </a:lnTo>
                <a:lnTo>
                  <a:pt x="95123" y="68961"/>
                </a:lnTo>
                <a:lnTo>
                  <a:pt x="95123" y="59944"/>
                </a:lnTo>
                <a:lnTo>
                  <a:pt x="95123" y="55245"/>
                </a:lnTo>
                <a:lnTo>
                  <a:pt x="94614" y="51054"/>
                </a:lnTo>
                <a:lnTo>
                  <a:pt x="93599" y="47625"/>
                </a:lnTo>
                <a:lnTo>
                  <a:pt x="92710" y="44069"/>
                </a:lnTo>
                <a:lnTo>
                  <a:pt x="80263" y="33655"/>
                </a:lnTo>
                <a:lnTo>
                  <a:pt x="76581" y="32512"/>
                </a:lnTo>
                <a:lnTo>
                  <a:pt x="72136" y="31877"/>
                </a:lnTo>
                <a:lnTo>
                  <a:pt x="66801" y="31877"/>
                </a:lnTo>
                <a:lnTo>
                  <a:pt x="59817" y="31877"/>
                </a:lnTo>
                <a:lnTo>
                  <a:pt x="53467" y="32766"/>
                </a:lnTo>
                <a:lnTo>
                  <a:pt x="48006" y="34290"/>
                </a:lnTo>
                <a:lnTo>
                  <a:pt x="42418" y="35814"/>
                </a:lnTo>
                <a:lnTo>
                  <a:pt x="22606" y="44704"/>
                </a:lnTo>
                <a:lnTo>
                  <a:pt x="19812" y="46228"/>
                </a:lnTo>
                <a:lnTo>
                  <a:pt x="17525" y="46990"/>
                </a:lnTo>
                <a:lnTo>
                  <a:pt x="15748" y="46990"/>
                </a:lnTo>
                <a:lnTo>
                  <a:pt x="14477" y="46990"/>
                </a:lnTo>
                <a:lnTo>
                  <a:pt x="10160" y="42418"/>
                </a:lnTo>
                <a:lnTo>
                  <a:pt x="9525" y="41021"/>
                </a:lnTo>
                <a:lnTo>
                  <a:pt x="9017" y="39243"/>
                </a:lnTo>
                <a:lnTo>
                  <a:pt x="8636" y="37084"/>
                </a:lnTo>
                <a:lnTo>
                  <a:pt x="8381" y="35052"/>
                </a:lnTo>
                <a:lnTo>
                  <a:pt x="8127" y="32639"/>
                </a:lnTo>
                <a:lnTo>
                  <a:pt x="8127" y="30099"/>
                </a:lnTo>
                <a:lnTo>
                  <a:pt x="8127" y="26670"/>
                </a:lnTo>
                <a:lnTo>
                  <a:pt x="8508" y="23876"/>
                </a:lnTo>
                <a:lnTo>
                  <a:pt x="9017" y="21844"/>
                </a:lnTo>
                <a:lnTo>
                  <a:pt x="9525" y="19812"/>
                </a:lnTo>
                <a:lnTo>
                  <a:pt x="45085" y="2540"/>
                </a:lnTo>
                <a:lnTo>
                  <a:pt x="63881" y="0"/>
                </a:lnTo>
                <a:lnTo>
                  <a:pt x="70485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56052" y="1702942"/>
            <a:ext cx="160655" cy="168910"/>
          </a:xfrm>
          <a:custGeom>
            <a:avLst/>
            <a:gdLst/>
            <a:ahLst/>
            <a:cxnLst/>
            <a:rect l="l" t="t" r="r" b="b"/>
            <a:pathLst>
              <a:path w="160655" h="168910">
                <a:moveTo>
                  <a:pt x="81915" y="0"/>
                </a:moveTo>
                <a:lnTo>
                  <a:pt x="123737" y="8405"/>
                </a:lnTo>
                <a:lnTo>
                  <a:pt x="152759" y="39963"/>
                </a:lnTo>
                <a:lnTo>
                  <a:pt x="160147" y="82677"/>
                </a:lnTo>
                <a:lnTo>
                  <a:pt x="159817" y="91989"/>
                </a:lnTo>
                <a:lnTo>
                  <a:pt x="148780" y="132159"/>
                </a:lnTo>
                <a:lnTo>
                  <a:pt x="114173" y="162179"/>
                </a:lnTo>
                <a:lnTo>
                  <a:pt x="78232" y="168402"/>
                </a:lnTo>
                <a:lnTo>
                  <a:pt x="68564" y="168046"/>
                </a:lnTo>
                <a:lnTo>
                  <a:pt x="30067" y="156051"/>
                </a:lnTo>
                <a:lnTo>
                  <a:pt x="4699" y="120777"/>
                </a:lnTo>
                <a:lnTo>
                  <a:pt x="0" y="85725"/>
                </a:lnTo>
                <a:lnTo>
                  <a:pt x="329" y="76338"/>
                </a:lnTo>
                <a:lnTo>
                  <a:pt x="11477" y="36068"/>
                </a:lnTo>
                <a:lnTo>
                  <a:pt x="45974" y="6096"/>
                </a:lnTo>
                <a:lnTo>
                  <a:pt x="81915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87573" y="1634363"/>
            <a:ext cx="42545" cy="234315"/>
          </a:xfrm>
          <a:custGeom>
            <a:avLst/>
            <a:gdLst/>
            <a:ahLst/>
            <a:cxnLst/>
            <a:rect l="l" t="t" r="r" b="b"/>
            <a:pathLst>
              <a:path w="42544" h="234314">
                <a:moveTo>
                  <a:pt x="21081" y="0"/>
                </a:moveTo>
                <a:lnTo>
                  <a:pt x="25273" y="0"/>
                </a:lnTo>
                <a:lnTo>
                  <a:pt x="28701" y="253"/>
                </a:lnTo>
                <a:lnTo>
                  <a:pt x="31368" y="508"/>
                </a:lnTo>
                <a:lnTo>
                  <a:pt x="34036" y="888"/>
                </a:lnTo>
                <a:lnTo>
                  <a:pt x="36194" y="1397"/>
                </a:lnTo>
                <a:lnTo>
                  <a:pt x="37845" y="2032"/>
                </a:lnTo>
                <a:lnTo>
                  <a:pt x="39369" y="2539"/>
                </a:lnTo>
                <a:lnTo>
                  <a:pt x="40512" y="3301"/>
                </a:lnTo>
                <a:lnTo>
                  <a:pt x="41275" y="4190"/>
                </a:lnTo>
                <a:lnTo>
                  <a:pt x="41909" y="5079"/>
                </a:lnTo>
                <a:lnTo>
                  <a:pt x="42290" y="6096"/>
                </a:lnTo>
                <a:lnTo>
                  <a:pt x="42290" y="7238"/>
                </a:lnTo>
                <a:lnTo>
                  <a:pt x="42290" y="227457"/>
                </a:lnTo>
                <a:lnTo>
                  <a:pt x="42290" y="228473"/>
                </a:lnTo>
                <a:lnTo>
                  <a:pt x="41909" y="229488"/>
                </a:lnTo>
                <a:lnTo>
                  <a:pt x="41275" y="230377"/>
                </a:lnTo>
                <a:lnTo>
                  <a:pt x="40512" y="231139"/>
                </a:lnTo>
                <a:lnTo>
                  <a:pt x="39369" y="231901"/>
                </a:lnTo>
                <a:lnTo>
                  <a:pt x="37845" y="232410"/>
                </a:lnTo>
                <a:lnTo>
                  <a:pt x="36194" y="233045"/>
                </a:lnTo>
                <a:lnTo>
                  <a:pt x="34036" y="233425"/>
                </a:lnTo>
                <a:lnTo>
                  <a:pt x="31368" y="233679"/>
                </a:lnTo>
                <a:lnTo>
                  <a:pt x="28701" y="233934"/>
                </a:lnTo>
                <a:lnTo>
                  <a:pt x="25273" y="234061"/>
                </a:lnTo>
                <a:lnTo>
                  <a:pt x="21081" y="234061"/>
                </a:lnTo>
                <a:lnTo>
                  <a:pt x="17018" y="234061"/>
                </a:lnTo>
                <a:lnTo>
                  <a:pt x="13588" y="233934"/>
                </a:lnTo>
                <a:lnTo>
                  <a:pt x="10921" y="233679"/>
                </a:lnTo>
                <a:lnTo>
                  <a:pt x="8255" y="233425"/>
                </a:lnTo>
                <a:lnTo>
                  <a:pt x="6095" y="233045"/>
                </a:lnTo>
                <a:lnTo>
                  <a:pt x="4444" y="232410"/>
                </a:lnTo>
                <a:lnTo>
                  <a:pt x="2920" y="231901"/>
                </a:lnTo>
                <a:lnTo>
                  <a:pt x="1777" y="231139"/>
                </a:lnTo>
                <a:lnTo>
                  <a:pt x="1015" y="230377"/>
                </a:lnTo>
                <a:lnTo>
                  <a:pt x="381" y="229488"/>
                </a:lnTo>
                <a:lnTo>
                  <a:pt x="0" y="228473"/>
                </a:lnTo>
                <a:lnTo>
                  <a:pt x="0" y="227457"/>
                </a:lnTo>
                <a:lnTo>
                  <a:pt x="0" y="7238"/>
                </a:lnTo>
                <a:lnTo>
                  <a:pt x="0" y="6096"/>
                </a:lnTo>
                <a:lnTo>
                  <a:pt x="381" y="5079"/>
                </a:lnTo>
                <a:lnTo>
                  <a:pt x="1015" y="4190"/>
                </a:lnTo>
                <a:lnTo>
                  <a:pt x="1777" y="3301"/>
                </a:lnTo>
                <a:lnTo>
                  <a:pt x="2920" y="2539"/>
                </a:lnTo>
                <a:lnTo>
                  <a:pt x="4444" y="2032"/>
                </a:lnTo>
                <a:lnTo>
                  <a:pt x="6095" y="1397"/>
                </a:lnTo>
                <a:lnTo>
                  <a:pt x="8255" y="888"/>
                </a:lnTo>
                <a:lnTo>
                  <a:pt x="10921" y="508"/>
                </a:lnTo>
                <a:lnTo>
                  <a:pt x="13588" y="253"/>
                </a:lnTo>
                <a:lnTo>
                  <a:pt x="17018" y="0"/>
                </a:lnTo>
                <a:lnTo>
                  <a:pt x="21081" y="0"/>
                </a:lnTo>
                <a:close/>
              </a:path>
            </a:pathLst>
          </a:custGeom>
          <a:ln w="12191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43150" y="1634363"/>
            <a:ext cx="42545" cy="234315"/>
          </a:xfrm>
          <a:custGeom>
            <a:avLst/>
            <a:gdLst/>
            <a:ahLst/>
            <a:cxnLst/>
            <a:rect l="l" t="t" r="r" b="b"/>
            <a:pathLst>
              <a:path w="42544" h="234314">
                <a:moveTo>
                  <a:pt x="21081" y="0"/>
                </a:moveTo>
                <a:lnTo>
                  <a:pt x="25273" y="0"/>
                </a:lnTo>
                <a:lnTo>
                  <a:pt x="28701" y="253"/>
                </a:lnTo>
                <a:lnTo>
                  <a:pt x="31368" y="508"/>
                </a:lnTo>
                <a:lnTo>
                  <a:pt x="34036" y="888"/>
                </a:lnTo>
                <a:lnTo>
                  <a:pt x="36194" y="1397"/>
                </a:lnTo>
                <a:lnTo>
                  <a:pt x="37845" y="2032"/>
                </a:lnTo>
                <a:lnTo>
                  <a:pt x="39369" y="2539"/>
                </a:lnTo>
                <a:lnTo>
                  <a:pt x="40512" y="3301"/>
                </a:lnTo>
                <a:lnTo>
                  <a:pt x="41275" y="4190"/>
                </a:lnTo>
                <a:lnTo>
                  <a:pt x="41910" y="5079"/>
                </a:lnTo>
                <a:lnTo>
                  <a:pt x="42291" y="6096"/>
                </a:lnTo>
                <a:lnTo>
                  <a:pt x="42291" y="7238"/>
                </a:lnTo>
                <a:lnTo>
                  <a:pt x="42291" y="227457"/>
                </a:lnTo>
                <a:lnTo>
                  <a:pt x="42291" y="228473"/>
                </a:lnTo>
                <a:lnTo>
                  <a:pt x="41910" y="229488"/>
                </a:lnTo>
                <a:lnTo>
                  <a:pt x="41275" y="230377"/>
                </a:lnTo>
                <a:lnTo>
                  <a:pt x="40512" y="231139"/>
                </a:lnTo>
                <a:lnTo>
                  <a:pt x="39369" y="231901"/>
                </a:lnTo>
                <a:lnTo>
                  <a:pt x="37845" y="232410"/>
                </a:lnTo>
                <a:lnTo>
                  <a:pt x="36194" y="233045"/>
                </a:lnTo>
                <a:lnTo>
                  <a:pt x="34036" y="233425"/>
                </a:lnTo>
                <a:lnTo>
                  <a:pt x="31368" y="233679"/>
                </a:lnTo>
                <a:lnTo>
                  <a:pt x="28701" y="233934"/>
                </a:lnTo>
                <a:lnTo>
                  <a:pt x="25273" y="234061"/>
                </a:lnTo>
                <a:lnTo>
                  <a:pt x="21081" y="234061"/>
                </a:lnTo>
                <a:lnTo>
                  <a:pt x="17018" y="234061"/>
                </a:lnTo>
                <a:lnTo>
                  <a:pt x="13588" y="233934"/>
                </a:lnTo>
                <a:lnTo>
                  <a:pt x="10922" y="233679"/>
                </a:lnTo>
                <a:lnTo>
                  <a:pt x="8255" y="233425"/>
                </a:lnTo>
                <a:lnTo>
                  <a:pt x="6095" y="233045"/>
                </a:lnTo>
                <a:lnTo>
                  <a:pt x="4444" y="232410"/>
                </a:lnTo>
                <a:lnTo>
                  <a:pt x="2920" y="231901"/>
                </a:lnTo>
                <a:lnTo>
                  <a:pt x="1777" y="231139"/>
                </a:lnTo>
                <a:lnTo>
                  <a:pt x="1016" y="230377"/>
                </a:lnTo>
                <a:lnTo>
                  <a:pt x="381" y="229488"/>
                </a:lnTo>
                <a:lnTo>
                  <a:pt x="0" y="228473"/>
                </a:lnTo>
                <a:lnTo>
                  <a:pt x="0" y="227457"/>
                </a:lnTo>
                <a:lnTo>
                  <a:pt x="0" y="7238"/>
                </a:lnTo>
                <a:lnTo>
                  <a:pt x="0" y="6096"/>
                </a:lnTo>
                <a:lnTo>
                  <a:pt x="381" y="5079"/>
                </a:lnTo>
                <a:lnTo>
                  <a:pt x="1016" y="4190"/>
                </a:lnTo>
                <a:lnTo>
                  <a:pt x="1777" y="3301"/>
                </a:lnTo>
                <a:lnTo>
                  <a:pt x="2920" y="2539"/>
                </a:lnTo>
                <a:lnTo>
                  <a:pt x="4444" y="2032"/>
                </a:lnTo>
                <a:lnTo>
                  <a:pt x="6095" y="1397"/>
                </a:lnTo>
                <a:lnTo>
                  <a:pt x="8255" y="888"/>
                </a:lnTo>
                <a:lnTo>
                  <a:pt x="10922" y="508"/>
                </a:lnTo>
                <a:lnTo>
                  <a:pt x="13588" y="253"/>
                </a:lnTo>
                <a:lnTo>
                  <a:pt x="17018" y="0"/>
                </a:lnTo>
                <a:lnTo>
                  <a:pt x="21081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63873" y="1634363"/>
            <a:ext cx="1133348" cy="23698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79214" y="1798320"/>
            <a:ext cx="53975" cy="43180"/>
          </a:xfrm>
          <a:custGeom>
            <a:avLst/>
            <a:gdLst/>
            <a:ahLst/>
            <a:cxnLst/>
            <a:rect l="l" t="t" r="r" b="b"/>
            <a:pathLst>
              <a:path w="53975" h="43180">
                <a:moveTo>
                  <a:pt x="37846" y="0"/>
                </a:moveTo>
                <a:lnTo>
                  <a:pt x="31114" y="0"/>
                </a:lnTo>
                <a:lnTo>
                  <a:pt x="25273" y="507"/>
                </a:lnTo>
                <a:lnTo>
                  <a:pt x="20447" y="1524"/>
                </a:lnTo>
                <a:lnTo>
                  <a:pt x="15621" y="2539"/>
                </a:lnTo>
                <a:lnTo>
                  <a:pt x="2159" y="13334"/>
                </a:lnTo>
                <a:lnTo>
                  <a:pt x="762" y="16128"/>
                </a:lnTo>
                <a:lnTo>
                  <a:pt x="0" y="19430"/>
                </a:lnTo>
                <a:lnTo>
                  <a:pt x="0" y="23113"/>
                </a:lnTo>
                <a:lnTo>
                  <a:pt x="0" y="29337"/>
                </a:lnTo>
                <a:lnTo>
                  <a:pt x="2032" y="34289"/>
                </a:lnTo>
                <a:lnTo>
                  <a:pt x="5969" y="37845"/>
                </a:lnTo>
                <a:lnTo>
                  <a:pt x="9906" y="41401"/>
                </a:lnTo>
                <a:lnTo>
                  <a:pt x="15366" y="43179"/>
                </a:lnTo>
                <a:lnTo>
                  <a:pt x="22478" y="43179"/>
                </a:lnTo>
                <a:lnTo>
                  <a:pt x="28321" y="43179"/>
                </a:lnTo>
                <a:lnTo>
                  <a:pt x="53975" y="25400"/>
                </a:lnTo>
                <a:lnTo>
                  <a:pt x="53975" y="0"/>
                </a:lnTo>
                <a:lnTo>
                  <a:pt x="37846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66996" y="1738883"/>
            <a:ext cx="64769" cy="97155"/>
          </a:xfrm>
          <a:custGeom>
            <a:avLst/>
            <a:gdLst/>
            <a:ahLst/>
            <a:cxnLst/>
            <a:rect l="l" t="t" r="r" b="b"/>
            <a:pathLst>
              <a:path w="64770" h="97155">
                <a:moveTo>
                  <a:pt x="34798" y="0"/>
                </a:moveTo>
                <a:lnTo>
                  <a:pt x="32003" y="0"/>
                </a:lnTo>
                <a:lnTo>
                  <a:pt x="29210" y="380"/>
                </a:lnTo>
                <a:lnTo>
                  <a:pt x="9525" y="12573"/>
                </a:lnTo>
                <a:lnTo>
                  <a:pt x="6476" y="15620"/>
                </a:lnTo>
                <a:lnTo>
                  <a:pt x="3301" y="19303"/>
                </a:lnTo>
                <a:lnTo>
                  <a:pt x="0" y="23749"/>
                </a:lnTo>
                <a:lnTo>
                  <a:pt x="0" y="73278"/>
                </a:lnTo>
                <a:lnTo>
                  <a:pt x="28066" y="96646"/>
                </a:lnTo>
                <a:lnTo>
                  <a:pt x="33908" y="96646"/>
                </a:lnTo>
                <a:lnTo>
                  <a:pt x="39369" y="96646"/>
                </a:lnTo>
                <a:lnTo>
                  <a:pt x="44068" y="95250"/>
                </a:lnTo>
                <a:lnTo>
                  <a:pt x="47878" y="92455"/>
                </a:lnTo>
                <a:lnTo>
                  <a:pt x="51688" y="89662"/>
                </a:lnTo>
                <a:lnTo>
                  <a:pt x="54737" y="85978"/>
                </a:lnTo>
                <a:lnTo>
                  <a:pt x="57276" y="81533"/>
                </a:lnTo>
                <a:lnTo>
                  <a:pt x="59816" y="77088"/>
                </a:lnTo>
                <a:lnTo>
                  <a:pt x="61594" y="72008"/>
                </a:lnTo>
                <a:lnTo>
                  <a:pt x="62737" y="66293"/>
                </a:lnTo>
                <a:lnTo>
                  <a:pt x="63880" y="60578"/>
                </a:lnTo>
                <a:lnTo>
                  <a:pt x="64388" y="54863"/>
                </a:lnTo>
                <a:lnTo>
                  <a:pt x="64388" y="49275"/>
                </a:lnTo>
                <a:lnTo>
                  <a:pt x="64388" y="42925"/>
                </a:lnTo>
                <a:lnTo>
                  <a:pt x="58038" y="15112"/>
                </a:lnTo>
                <a:lnTo>
                  <a:pt x="55752" y="10540"/>
                </a:lnTo>
                <a:lnTo>
                  <a:pt x="52704" y="6857"/>
                </a:lnTo>
                <a:lnTo>
                  <a:pt x="48894" y="4063"/>
                </a:lnTo>
                <a:lnTo>
                  <a:pt x="45212" y="1396"/>
                </a:lnTo>
                <a:lnTo>
                  <a:pt x="40512" y="0"/>
                </a:lnTo>
                <a:lnTo>
                  <a:pt x="34798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85794" y="1705736"/>
            <a:ext cx="42545" cy="163195"/>
          </a:xfrm>
          <a:custGeom>
            <a:avLst/>
            <a:gdLst/>
            <a:ahLst/>
            <a:cxnLst/>
            <a:rect l="l" t="t" r="r" b="b"/>
            <a:pathLst>
              <a:path w="42545" h="163194">
                <a:moveTo>
                  <a:pt x="21081" y="0"/>
                </a:moveTo>
                <a:lnTo>
                  <a:pt x="25272" y="0"/>
                </a:lnTo>
                <a:lnTo>
                  <a:pt x="28701" y="126"/>
                </a:lnTo>
                <a:lnTo>
                  <a:pt x="31368" y="508"/>
                </a:lnTo>
                <a:lnTo>
                  <a:pt x="34035" y="888"/>
                </a:lnTo>
                <a:lnTo>
                  <a:pt x="42290" y="5968"/>
                </a:lnTo>
                <a:lnTo>
                  <a:pt x="42290" y="6985"/>
                </a:lnTo>
                <a:lnTo>
                  <a:pt x="42290" y="156083"/>
                </a:lnTo>
                <a:lnTo>
                  <a:pt x="42290" y="157099"/>
                </a:lnTo>
                <a:lnTo>
                  <a:pt x="41909" y="158114"/>
                </a:lnTo>
                <a:lnTo>
                  <a:pt x="41275" y="159003"/>
                </a:lnTo>
                <a:lnTo>
                  <a:pt x="40512" y="159765"/>
                </a:lnTo>
                <a:lnTo>
                  <a:pt x="39369" y="160527"/>
                </a:lnTo>
                <a:lnTo>
                  <a:pt x="37845" y="161036"/>
                </a:lnTo>
                <a:lnTo>
                  <a:pt x="36194" y="161671"/>
                </a:lnTo>
                <a:lnTo>
                  <a:pt x="34035" y="162051"/>
                </a:lnTo>
                <a:lnTo>
                  <a:pt x="31368" y="162305"/>
                </a:lnTo>
                <a:lnTo>
                  <a:pt x="28701" y="162560"/>
                </a:lnTo>
                <a:lnTo>
                  <a:pt x="25272" y="162687"/>
                </a:lnTo>
                <a:lnTo>
                  <a:pt x="21081" y="162687"/>
                </a:lnTo>
                <a:lnTo>
                  <a:pt x="17017" y="162687"/>
                </a:lnTo>
                <a:lnTo>
                  <a:pt x="13588" y="162560"/>
                </a:lnTo>
                <a:lnTo>
                  <a:pt x="10921" y="162305"/>
                </a:lnTo>
                <a:lnTo>
                  <a:pt x="8254" y="162051"/>
                </a:lnTo>
                <a:lnTo>
                  <a:pt x="6095" y="161671"/>
                </a:lnTo>
                <a:lnTo>
                  <a:pt x="4444" y="161036"/>
                </a:lnTo>
                <a:lnTo>
                  <a:pt x="2920" y="160527"/>
                </a:lnTo>
                <a:lnTo>
                  <a:pt x="1777" y="159765"/>
                </a:lnTo>
                <a:lnTo>
                  <a:pt x="1015" y="159003"/>
                </a:lnTo>
                <a:lnTo>
                  <a:pt x="380" y="158114"/>
                </a:lnTo>
                <a:lnTo>
                  <a:pt x="0" y="157099"/>
                </a:lnTo>
                <a:lnTo>
                  <a:pt x="0" y="156083"/>
                </a:lnTo>
                <a:lnTo>
                  <a:pt x="0" y="6985"/>
                </a:lnTo>
                <a:lnTo>
                  <a:pt x="0" y="5968"/>
                </a:lnTo>
                <a:lnTo>
                  <a:pt x="380" y="4952"/>
                </a:lnTo>
                <a:lnTo>
                  <a:pt x="10921" y="508"/>
                </a:lnTo>
                <a:lnTo>
                  <a:pt x="13588" y="126"/>
                </a:lnTo>
                <a:lnTo>
                  <a:pt x="17017" y="0"/>
                </a:lnTo>
                <a:lnTo>
                  <a:pt x="21081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38065" y="1702942"/>
            <a:ext cx="136525" cy="168910"/>
          </a:xfrm>
          <a:custGeom>
            <a:avLst/>
            <a:gdLst/>
            <a:ahLst/>
            <a:cxnLst/>
            <a:rect l="l" t="t" r="r" b="b"/>
            <a:pathLst>
              <a:path w="136525" h="168910">
                <a:moveTo>
                  <a:pt x="70485" y="0"/>
                </a:moveTo>
                <a:lnTo>
                  <a:pt x="108838" y="5715"/>
                </a:lnTo>
                <a:lnTo>
                  <a:pt x="121031" y="13970"/>
                </a:lnTo>
                <a:lnTo>
                  <a:pt x="126364" y="18669"/>
                </a:lnTo>
                <a:lnTo>
                  <a:pt x="136398" y="58928"/>
                </a:lnTo>
                <a:lnTo>
                  <a:pt x="136398" y="159385"/>
                </a:lnTo>
                <a:lnTo>
                  <a:pt x="136398" y="160909"/>
                </a:lnTo>
                <a:lnTo>
                  <a:pt x="135889" y="162179"/>
                </a:lnTo>
                <a:lnTo>
                  <a:pt x="134747" y="163068"/>
                </a:lnTo>
                <a:lnTo>
                  <a:pt x="133604" y="163957"/>
                </a:lnTo>
                <a:lnTo>
                  <a:pt x="131953" y="164592"/>
                </a:lnTo>
                <a:lnTo>
                  <a:pt x="129539" y="164973"/>
                </a:lnTo>
                <a:lnTo>
                  <a:pt x="127126" y="165354"/>
                </a:lnTo>
                <a:lnTo>
                  <a:pt x="123571" y="165481"/>
                </a:lnTo>
                <a:lnTo>
                  <a:pt x="118872" y="165481"/>
                </a:lnTo>
                <a:lnTo>
                  <a:pt x="113792" y="165481"/>
                </a:lnTo>
                <a:lnTo>
                  <a:pt x="110236" y="165354"/>
                </a:lnTo>
                <a:lnTo>
                  <a:pt x="107950" y="164973"/>
                </a:lnTo>
                <a:lnTo>
                  <a:pt x="105663" y="164592"/>
                </a:lnTo>
                <a:lnTo>
                  <a:pt x="104012" y="163957"/>
                </a:lnTo>
                <a:lnTo>
                  <a:pt x="102997" y="163068"/>
                </a:lnTo>
                <a:lnTo>
                  <a:pt x="102108" y="162179"/>
                </a:lnTo>
                <a:lnTo>
                  <a:pt x="101600" y="160909"/>
                </a:lnTo>
                <a:lnTo>
                  <a:pt x="101600" y="159385"/>
                </a:lnTo>
                <a:lnTo>
                  <a:pt x="101600" y="147447"/>
                </a:lnTo>
                <a:lnTo>
                  <a:pt x="68167" y="166989"/>
                </a:lnTo>
                <a:lnTo>
                  <a:pt x="54356" y="168402"/>
                </a:lnTo>
                <a:lnTo>
                  <a:pt x="46482" y="168402"/>
                </a:lnTo>
                <a:lnTo>
                  <a:pt x="39243" y="167386"/>
                </a:lnTo>
                <a:lnTo>
                  <a:pt x="32512" y="165227"/>
                </a:lnTo>
                <a:lnTo>
                  <a:pt x="25908" y="163195"/>
                </a:lnTo>
                <a:lnTo>
                  <a:pt x="0" y="127889"/>
                </a:lnTo>
                <a:lnTo>
                  <a:pt x="0" y="119887"/>
                </a:lnTo>
                <a:lnTo>
                  <a:pt x="0" y="111125"/>
                </a:lnTo>
                <a:lnTo>
                  <a:pt x="1650" y="103505"/>
                </a:lnTo>
                <a:lnTo>
                  <a:pt x="5080" y="97155"/>
                </a:lnTo>
                <a:lnTo>
                  <a:pt x="8509" y="90678"/>
                </a:lnTo>
                <a:lnTo>
                  <a:pt x="45466" y="71882"/>
                </a:lnTo>
                <a:lnTo>
                  <a:pt x="80518" y="68961"/>
                </a:lnTo>
                <a:lnTo>
                  <a:pt x="95123" y="68961"/>
                </a:lnTo>
                <a:lnTo>
                  <a:pt x="95123" y="59944"/>
                </a:lnTo>
                <a:lnTo>
                  <a:pt x="95123" y="55245"/>
                </a:lnTo>
                <a:lnTo>
                  <a:pt x="94614" y="51054"/>
                </a:lnTo>
                <a:lnTo>
                  <a:pt x="93599" y="47625"/>
                </a:lnTo>
                <a:lnTo>
                  <a:pt x="92710" y="44069"/>
                </a:lnTo>
                <a:lnTo>
                  <a:pt x="80263" y="33655"/>
                </a:lnTo>
                <a:lnTo>
                  <a:pt x="76581" y="32512"/>
                </a:lnTo>
                <a:lnTo>
                  <a:pt x="72136" y="31877"/>
                </a:lnTo>
                <a:lnTo>
                  <a:pt x="66801" y="31877"/>
                </a:lnTo>
                <a:lnTo>
                  <a:pt x="59817" y="31877"/>
                </a:lnTo>
                <a:lnTo>
                  <a:pt x="53467" y="32766"/>
                </a:lnTo>
                <a:lnTo>
                  <a:pt x="48006" y="34290"/>
                </a:lnTo>
                <a:lnTo>
                  <a:pt x="42418" y="35814"/>
                </a:lnTo>
                <a:lnTo>
                  <a:pt x="22606" y="44704"/>
                </a:lnTo>
                <a:lnTo>
                  <a:pt x="19812" y="46228"/>
                </a:lnTo>
                <a:lnTo>
                  <a:pt x="17525" y="46990"/>
                </a:lnTo>
                <a:lnTo>
                  <a:pt x="15748" y="46990"/>
                </a:lnTo>
                <a:lnTo>
                  <a:pt x="14478" y="46990"/>
                </a:lnTo>
                <a:lnTo>
                  <a:pt x="10160" y="42418"/>
                </a:lnTo>
                <a:lnTo>
                  <a:pt x="9525" y="41021"/>
                </a:lnTo>
                <a:lnTo>
                  <a:pt x="9017" y="39243"/>
                </a:lnTo>
                <a:lnTo>
                  <a:pt x="8636" y="37084"/>
                </a:lnTo>
                <a:lnTo>
                  <a:pt x="8382" y="35052"/>
                </a:lnTo>
                <a:lnTo>
                  <a:pt x="8128" y="32639"/>
                </a:lnTo>
                <a:lnTo>
                  <a:pt x="8128" y="30099"/>
                </a:lnTo>
                <a:lnTo>
                  <a:pt x="8128" y="26670"/>
                </a:lnTo>
                <a:lnTo>
                  <a:pt x="8509" y="23876"/>
                </a:lnTo>
                <a:lnTo>
                  <a:pt x="9017" y="21844"/>
                </a:lnTo>
                <a:lnTo>
                  <a:pt x="9525" y="19812"/>
                </a:lnTo>
                <a:lnTo>
                  <a:pt x="45085" y="2540"/>
                </a:lnTo>
                <a:lnTo>
                  <a:pt x="63881" y="0"/>
                </a:lnTo>
                <a:lnTo>
                  <a:pt x="70485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01617" y="1696847"/>
            <a:ext cx="249809" cy="17767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82619" y="1640077"/>
            <a:ext cx="48895" cy="44450"/>
          </a:xfrm>
          <a:custGeom>
            <a:avLst/>
            <a:gdLst/>
            <a:ahLst/>
            <a:cxnLst/>
            <a:rect l="l" t="t" r="r" b="b"/>
            <a:pathLst>
              <a:path w="48895" h="44450">
                <a:moveTo>
                  <a:pt x="24510" y="0"/>
                </a:moveTo>
                <a:lnTo>
                  <a:pt x="33908" y="0"/>
                </a:lnTo>
                <a:lnTo>
                  <a:pt x="40258" y="1650"/>
                </a:lnTo>
                <a:lnTo>
                  <a:pt x="43560" y="4825"/>
                </a:lnTo>
                <a:lnTo>
                  <a:pt x="46862" y="8000"/>
                </a:lnTo>
                <a:lnTo>
                  <a:pt x="48640" y="13588"/>
                </a:lnTo>
                <a:lnTo>
                  <a:pt x="48640" y="21844"/>
                </a:lnTo>
                <a:lnTo>
                  <a:pt x="48640" y="30225"/>
                </a:lnTo>
                <a:lnTo>
                  <a:pt x="46862" y="36068"/>
                </a:lnTo>
                <a:lnTo>
                  <a:pt x="43433" y="39370"/>
                </a:lnTo>
                <a:lnTo>
                  <a:pt x="40004" y="42545"/>
                </a:lnTo>
                <a:lnTo>
                  <a:pt x="33527" y="44196"/>
                </a:lnTo>
                <a:lnTo>
                  <a:pt x="24129" y="44196"/>
                </a:lnTo>
                <a:lnTo>
                  <a:pt x="14604" y="44196"/>
                </a:lnTo>
                <a:lnTo>
                  <a:pt x="8254" y="42672"/>
                </a:lnTo>
                <a:lnTo>
                  <a:pt x="4952" y="39497"/>
                </a:lnTo>
                <a:lnTo>
                  <a:pt x="1650" y="36449"/>
                </a:lnTo>
                <a:lnTo>
                  <a:pt x="0" y="30734"/>
                </a:lnTo>
                <a:lnTo>
                  <a:pt x="0" y="22606"/>
                </a:lnTo>
                <a:lnTo>
                  <a:pt x="0" y="14097"/>
                </a:lnTo>
                <a:lnTo>
                  <a:pt x="1777" y="8255"/>
                </a:lnTo>
                <a:lnTo>
                  <a:pt x="5206" y="4952"/>
                </a:lnTo>
                <a:lnTo>
                  <a:pt x="8508" y="1650"/>
                </a:lnTo>
                <a:lnTo>
                  <a:pt x="14985" y="0"/>
                </a:lnTo>
                <a:lnTo>
                  <a:pt x="24510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48378" y="1628267"/>
            <a:ext cx="154940" cy="24625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24705" y="1634363"/>
            <a:ext cx="150495" cy="237490"/>
          </a:xfrm>
          <a:custGeom>
            <a:avLst/>
            <a:gdLst/>
            <a:ahLst/>
            <a:cxnLst/>
            <a:rect l="l" t="t" r="r" b="b"/>
            <a:pathLst>
              <a:path w="150495" h="237489">
                <a:moveTo>
                  <a:pt x="21082" y="0"/>
                </a:moveTo>
                <a:lnTo>
                  <a:pt x="25273" y="0"/>
                </a:lnTo>
                <a:lnTo>
                  <a:pt x="28702" y="253"/>
                </a:lnTo>
                <a:lnTo>
                  <a:pt x="31369" y="508"/>
                </a:lnTo>
                <a:lnTo>
                  <a:pt x="34036" y="888"/>
                </a:lnTo>
                <a:lnTo>
                  <a:pt x="36195" y="1397"/>
                </a:lnTo>
                <a:lnTo>
                  <a:pt x="37846" y="2032"/>
                </a:lnTo>
                <a:lnTo>
                  <a:pt x="39370" y="2539"/>
                </a:lnTo>
                <a:lnTo>
                  <a:pt x="40513" y="3301"/>
                </a:lnTo>
                <a:lnTo>
                  <a:pt x="41275" y="4190"/>
                </a:lnTo>
                <a:lnTo>
                  <a:pt x="41910" y="5079"/>
                </a:lnTo>
                <a:lnTo>
                  <a:pt x="42291" y="6096"/>
                </a:lnTo>
                <a:lnTo>
                  <a:pt x="42291" y="7238"/>
                </a:lnTo>
                <a:lnTo>
                  <a:pt x="42291" y="89788"/>
                </a:lnTo>
                <a:lnTo>
                  <a:pt x="45974" y="85978"/>
                </a:lnTo>
                <a:lnTo>
                  <a:pt x="49784" y="82803"/>
                </a:lnTo>
                <a:lnTo>
                  <a:pt x="53594" y="80137"/>
                </a:lnTo>
                <a:lnTo>
                  <a:pt x="57404" y="77342"/>
                </a:lnTo>
                <a:lnTo>
                  <a:pt x="84963" y="68579"/>
                </a:lnTo>
                <a:lnTo>
                  <a:pt x="89408" y="68579"/>
                </a:lnTo>
                <a:lnTo>
                  <a:pt x="128047" y="82883"/>
                </a:lnTo>
                <a:lnTo>
                  <a:pt x="147066" y="119125"/>
                </a:lnTo>
                <a:lnTo>
                  <a:pt x="150368" y="150749"/>
                </a:lnTo>
                <a:lnTo>
                  <a:pt x="150104" y="160434"/>
                </a:lnTo>
                <a:lnTo>
                  <a:pt x="140716" y="201295"/>
                </a:lnTo>
                <a:lnTo>
                  <a:pt x="113284" y="230886"/>
                </a:lnTo>
                <a:lnTo>
                  <a:pt x="86106" y="236982"/>
                </a:lnTo>
                <a:lnTo>
                  <a:pt x="81026" y="236982"/>
                </a:lnTo>
                <a:lnTo>
                  <a:pt x="59563" y="230886"/>
                </a:lnTo>
                <a:lnTo>
                  <a:pt x="55626" y="228853"/>
                </a:lnTo>
                <a:lnTo>
                  <a:pt x="51689" y="226187"/>
                </a:lnTo>
                <a:lnTo>
                  <a:pt x="47879" y="222885"/>
                </a:lnTo>
                <a:lnTo>
                  <a:pt x="43942" y="219710"/>
                </a:lnTo>
                <a:lnTo>
                  <a:pt x="40005" y="215773"/>
                </a:lnTo>
                <a:lnTo>
                  <a:pt x="36068" y="211200"/>
                </a:lnTo>
                <a:lnTo>
                  <a:pt x="36068" y="227457"/>
                </a:lnTo>
                <a:lnTo>
                  <a:pt x="36068" y="228600"/>
                </a:lnTo>
                <a:lnTo>
                  <a:pt x="35687" y="229615"/>
                </a:lnTo>
                <a:lnTo>
                  <a:pt x="24130" y="234061"/>
                </a:lnTo>
                <a:lnTo>
                  <a:pt x="21336" y="234061"/>
                </a:lnTo>
                <a:lnTo>
                  <a:pt x="17907" y="234061"/>
                </a:lnTo>
                <a:lnTo>
                  <a:pt x="14478" y="234061"/>
                </a:lnTo>
                <a:lnTo>
                  <a:pt x="11684" y="234061"/>
                </a:lnTo>
                <a:lnTo>
                  <a:pt x="9398" y="233807"/>
                </a:lnTo>
                <a:lnTo>
                  <a:pt x="889" y="230504"/>
                </a:lnTo>
                <a:lnTo>
                  <a:pt x="381" y="229615"/>
                </a:lnTo>
                <a:lnTo>
                  <a:pt x="0" y="228600"/>
                </a:lnTo>
                <a:lnTo>
                  <a:pt x="0" y="227457"/>
                </a:lnTo>
                <a:lnTo>
                  <a:pt x="0" y="7238"/>
                </a:lnTo>
                <a:lnTo>
                  <a:pt x="0" y="6096"/>
                </a:lnTo>
                <a:lnTo>
                  <a:pt x="381" y="5079"/>
                </a:lnTo>
                <a:lnTo>
                  <a:pt x="1016" y="4190"/>
                </a:lnTo>
                <a:lnTo>
                  <a:pt x="1778" y="3301"/>
                </a:lnTo>
                <a:lnTo>
                  <a:pt x="2921" y="2539"/>
                </a:lnTo>
                <a:lnTo>
                  <a:pt x="4445" y="2032"/>
                </a:lnTo>
                <a:lnTo>
                  <a:pt x="6096" y="1397"/>
                </a:lnTo>
                <a:lnTo>
                  <a:pt x="8255" y="888"/>
                </a:lnTo>
                <a:lnTo>
                  <a:pt x="10922" y="508"/>
                </a:lnTo>
                <a:lnTo>
                  <a:pt x="13589" y="253"/>
                </a:lnTo>
                <a:lnTo>
                  <a:pt x="17018" y="0"/>
                </a:lnTo>
                <a:lnTo>
                  <a:pt x="21082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63873" y="1634363"/>
            <a:ext cx="42545" cy="234315"/>
          </a:xfrm>
          <a:custGeom>
            <a:avLst/>
            <a:gdLst/>
            <a:ahLst/>
            <a:cxnLst/>
            <a:rect l="l" t="t" r="r" b="b"/>
            <a:pathLst>
              <a:path w="42545" h="234314">
                <a:moveTo>
                  <a:pt x="21081" y="0"/>
                </a:moveTo>
                <a:lnTo>
                  <a:pt x="25273" y="0"/>
                </a:lnTo>
                <a:lnTo>
                  <a:pt x="28701" y="253"/>
                </a:lnTo>
                <a:lnTo>
                  <a:pt x="31368" y="508"/>
                </a:lnTo>
                <a:lnTo>
                  <a:pt x="34036" y="888"/>
                </a:lnTo>
                <a:lnTo>
                  <a:pt x="36195" y="1397"/>
                </a:lnTo>
                <a:lnTo>
                  <a:pt x="37846" y="2032"/>
                </a:lnTo>
                <a:lnTo>
                  <a:pt x="39370" y="2539"/>
                </a:lnTo>
                <a:lnTo>
                  <a:pt x="40512" y="3301"/>
                </a:lnTo>
                <a:lnTo>
                  <a:pt x="41275" y="4190"/>
                </a:lnTo>
                <a:lnTo>
                  <a:pt x="41910" y="5079"/>
                </a:lnTo>
                <a:lnTo>
                  <a:pt x="42290" y="6096"/>
                </a:lnTo>
                <a:lnTo>
                  <a:pt x="42290" y="7238"/>
                </a:lnTo>
                <a:lnTo>
                  <a:pt x="42290" y="227457"/>
                </a:lnTo>
                <a:lnTo>
                  <a:pt x="42290" y="228473"/>
                </a:lnTo>
                <a:lnTo>
                  <a:pt x="41910" y="229488"/>
                </a:lnTo>
                <a:lnTo>
                  <a:pt x="41275" y="230377"/>
                </a:lnTo>
                <a:lnTo>
                  <a:pt x="40512" y="231139"/>
                </a:lnTo>
                <a:lnTo>
                  <a:pt x="39370" y="231901"/>
                </a:lnTo>
                <a:lnTo>
                  <a:pt x="37846" y="232410"/>
                </a:lnTo>
                <a:lnTo>
                  <a:pt x="36195" y="233045"/>
                </a:lnTo>
                <a:lnTo>
                  <a:pt x="34036" y="233425"/>
                </a:lnTo>
                <a:lnTo>
                  <a:pt x="31368" y="233679"/>
                </a:lnTo>
                <a:lnTo>
                  <a:pt x="28701" y="233934"/>
                </a:lnTo>
                <a:lnTo>
                  <a:pt x="25273" y="234061"/>
                </a:lnTo>
                <a:lnTo>
                  <a:pt x="21081" y="234061"/>
                </a:lnTo>
                <a:lnTo>
                  <a:pt x="17017" y="234061"/>
                </a:lnTo>
                <a:lnTo>
                  <a:pt x="13588" y="233934"/>
                </a:lnTo>
                <a:lnTo>
                  <a:pt x="10922" y="233679"/>
                </a:lnTo>
                <a:lnTo>
                  <a:pt x="8254" y="233425"/>
                </a:lnTo>
                <a:lnTo>
                  <a:pt x="6096" y="233045"/>
                </a:lnTo>
                <a:lnTo>
                  <a:pt x="4445" y="232410"/>
                </a:lnTo>
                <a:lnTo>
                  <a:pt x="2921" y="231901"/>
                </a:lnTo>
                <a:lnTo>
                  <a:pt x="1777" y="231139"/>
                </a:lnTo>
                <a:lnTo>
                  <a:pt x="1015" y="230377"/>
                </a:lnTo>
                <a:lnTo>
                  <a:pt x="380" y="229488"/>
                </a:lnTo>
                <a:lnTo>
                  <a:pt x="0" y="228473"/>
                </a:lnTo>
                <a:lnTo>
                  <a:pt x="0" y="227457"/>
                </a:lnTo>
                <a:lnTo>
                  <a:pt x="0" y="7238"/>
                </a:lnTo>
                <a:lnTo>
                  <a:pt x="0" y="6096"/>
                </a:lnTo>
                <a:lnTo>
                  <a:pt x="380" y="5079"/>
                </a:lnTo>
                <a:lnTo>
                  <a:pt x="1015" y="4190"/>
                </a:lnTo>
                <a:lnTo>
                  <a:pt x="1777" y="3301"/>
                </a:lnTo>
                <a:lnTo>
                  <a:pt x="2921" y="2539"/>
                </a:lnTo>
                <a:lnTo>
                  <a:pt x="4445" y="2032"/>
                </a:lnTo>
                <a:lnTo>
                  <a:pt x="6096" y="1397"/>
                </a:lnTo>
                <a:lnTo>
                  <a:pt x="8254" y="888"/>
                </a:lnTo>
                <a:lnTo>
                  <a:pt x="10922" y="508"/>
                </a:lnTo>
                <a:lnTo>
                  <a:pt x="13588" y="253"/>
                </a:lnTo>
                <a:lnTo>
                  <a:pt x="17017" y="0"/>
                </a:lnTo>
                <a:lnTo>
                  <a:pt x="21081" y="0"/>
                </a:lnTo>
                <a:close/>
              </a:path>
            </a:pathLst>
          </a:custGeom>
          <a:ln w="12191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875910" y="1633092"/>
            <a:ext cx="1269364" cy="23825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34178" y="1633982"/>
            <a:ext cx="917194" cy="24345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065014" y="1798320"/>
            <a:ext cx="53975" cy="43180"/>
          </a:xfrm>
          <a:custGeom>
            <a:avLst/>
            <a:gdLst/>
            <a:ahLst/>
            <a:cxnLst/>
            <a:rect l="l" t="t" r="r" b="b"/>
            <a:pathLst>
              <a:path w="53975" h="43180">
                <a:moveTo>
                  <a:pt x="37846" y="0"/>
                </a:moveTo>
                <a:lnTo>
                  <a:pt x="31114" y="0"/>
                </a:lnTo>
                <a:lnTo>
                  <a:pt x="25273" y="507"/>
                </a:lnTo>
                <a:lnTo>
                  <a:pt x="20447" y="1524"/>
                </a:lnTo>
                <a:lnTo>
                  <a:pt x="15621" y="2539"/>
                </a:lnTo>
                <a:lnTo>
                  <a:pt x="2159" y="13334"/>
                </a:lnTo>
                <a:lnTo>
                  <a:pt x="762" y="16128"/>
                </a:lnTo>
                <a:lnTo>
                  <a:pt x="0" y="19430"/>
                </a:lnTo>
                <a:lnTo>
                  <a:pt x="0" y="23113"/>
                </a:lnTo>
                <a:lnTo>
                  <a:pt x="0" y="29337"/>
                </a:lnTo>
                <a:lnTo>
                  <a:pt x="2032" y="34289"/>
                </a:lnTo>
                <a:lnTo>
                  <a:pt x="5969" y="37845"/>
                </a:lnTo>
                <a:lnTo>
                  <a:pt x="9906" y="41401"/>
                </a:lnTo>
                <a:lnTo>
                  <a:pt x="15366" y="43179"/>
                </a:lnTo>
                <a:lnTo>
                  <a:pt x="22478" y="43179"/>
                </a:lnTo>
                <a:lnTo>
                  <a:pt x="28321" y="43179"/>
                </a:lnTo>
                <a:lnTo>
                  <a:pt x="53975" y="25400"/>
                </a:lnTo>
                <a:lnTo>
                  <a:pt x="53975" y="0"/>
                </a:lnTo>
                <a:lnTo>
                  <a:pt x="37846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23865" y="1702942"/>
            <a:ext cx="136525" cy="168910"/>
          </a:xfrm>
          <a:custGeom>
            <a:avLst/>
            <a:gdLst/>
            <a:ahLst/>
            <a:cxnLst/>
            <a:rect l="l" t="t" r="r" b="b"/>
            <a:pathLst>
              <a:path w="136525" h="168910">
                <a:moveTo>
                  <a:pt x="70485" y="0"/>
                </a:moveTo>
                <a:lnTo>
                  <a:pt x="108838" y="5715"/>
                </a:lnTo>
                <a:lnTo>
                  <a:pt x="121031" y="13970"/>
                </a:lnTo>
                <a:lnTo>
                  <a:pt x="126364" y="18669"/>
                </a:lnTo>
                <a:lnTo>
                  <a:pt x="136398" y="58928"/>
                </a:lnTo>
                <a:lnTo>
                  <a:pt x="136398" y="159385"/>
                </a:lnTo>
                <a:lnTo>
                  <a:pt x="136398" y="160909"/>
                </a:lnTo>
                <a:lnTo>
                  <a:pt x="135889" y="162179"/>
                </a:lnTo>
                <a:lnTo>
                  <a:pt x="134747" y="163068"/>
                </a:lnTo>
                <a:lnTo>
                  <a:pt x="133604" y="163957"/>
                </a:lnTo>
                <a:lnTo>
                  <a:pt x="131825" y="164592"/>
                </a:lnTo>
                <a:lnTo>
                  <a:pt x="129539" y="164973"/>
                </a:lnTo>
                <a:lnTo>
                  <a:pt x="127126" y="165354"/>
                </a:lnTo>
                <a:lnTo>
                  <a:pt x="123571" y="165481"/>
                </a:lnTo>
                <a:lnTo>
                  <a:pt x="118872" y="165481"/>
                </a:lnTo>
                <a:lnTo>
                  <a:pt x="113792" y="165481"/>
                </a:lnTo>
                <a:lnTo>
                  <a:pt x="110236" y="165354"/>
                </a:lnTo>
                <a:lnTo>
                  <a:pt x="107950" y="164973"/>
                </a:lnTo>
                <a:lnTo>
                  <a:pt x="105663" y="164592"/>
                </a:lnTo>
                <a:lnTo>
                  <a:pt x="104012" y="163957"/>
                </a:lnTo>
                <a:lnTo>
                  <a:pt x="102997" y="163068"/>
                </a:lnTo>
                <a:lnTo>
                  <a:pt x="102108" y="162179"/>
                </a:lnTo>
                <a:lnTo>
                  <a:pt x="101600" y="160909"/>
                </a:lnTo>
                <a:lnTo>
                  <a:pt x="101600" y="159385"/>
                </a:lnTo>
                <a:lnTo>
                  <a:pt x="101600" y="147447"/>
                </a:lnTo>
                <a:lnTo>
                  <a:pt x="68167" y="166989"/>
                </a:lnTo>
                <a:lnTo>
                  <a:pt x="54356" y="168402"/>
                </a:lnTo>
                <a:lnTo>
                  <a:pt x="46482" y="168402"/>
                </a:lnTo>
                <a:lnTo>
                  <a:pt x="39243" y="167386"/>
                </a:lnTo>
                <a:lnTo>
                  <a:pt x="32512" y="165227"/>
                </a:lnTo>
                <a:lnTo>
                  <a:pt x="25908" y="163195"/>
                </a:lnTo>
                <a:lnTo>
                  <a:pt x="0" y="127889"/>
                </a:lnTo>
                <a:lnTo>
                  <a:pt x="0" y="119887"/>
                </a:lnTo>
                <a:lnTo>
                  <a:pt x="0" y="111125"/>
                </a:lnTo>
                <a:lnTo>
                  <a:pt x="1650" y="103505"/>
                </a:lnTo>
                <a:lnTo>
                  <a:pt x="5080" y="97155"/>
                </a:lnTo>
                <a:lnTo>
                  <a:pt x="8509" y="90678"/>
                </a:lnTo>
                <a:lnTo>
                  <a:pt x="45466" y="71882"/>
                </a:lnTo>
                <a:lnTo>
                  <a:pt x="80518" y="68961"/>
                </a:lnTo>
                <a:lnTo>
                  <a:pt x="95123" y="68961"/>
                </a:lnTo>
                <a:lnTo>
                  <a:pt x="95123" y="59944"/>
                </a:lnTo>
                <a:lnTo>
                  <a:pt x="95123" y="55245"/>
                </a:lnTo>
                <a:lnTo>
                  <a:pt x="94614" y="51054"/>
                </a:lnTo>
                <a:lnTo>
                  <a:pt x="93599" y="47625"/>
                </a:lnTo>
                <a:lnTo>
                  <a:pt x="92710" y="44069"/>
                </a:lnTo>
                <a:lnTo>
                  <a:pt x="80263" y="33655"/>
                </a:lnTo>
                <a:lnTo>
                  <a:pt x="76581" y="32512"/>
                </a:lnTo>
                <a:lnTo>
                  <a:pt x="72136" y="31877"/>
                </a:lnTo>
                <a:lnTo>
                  <a:pt x="66801" y="31877"/>
                </a:lnTo>
                <a:lnTo>
                  <a:pt x="59817" y="31877"/>
                </a:lnTo>
                <a:lnTo>
                  <a:pt x="53467" y="32766"/>
                </a:lnTo>
                <a:lnTo>
                  <a:pt x="48006" y="34290"/>
                </a:lnTo>
                <a:lnTo>
                  <a:pt x="42418" y="35814"/>
                </a:lnTo>
                <a:lnTo>
                  <a:pt x="22606" y="44704"/>
                </a:lnTo>
                <a:lnTo>
                  <a:pt x="19812" y="46228"/>
                </a:lnTo>
                <a:lnTo>
                  <a:pt x="17525" y="46990"/>
                </a:lnTo>
                <a:lnTo>
                  <a:pt x="15748" y="46990"/>
                </a:lnTo>
                <a:lnTo>
                  <a:pt x="14478" y="46990"/>
                </a:lnTo>
                <a:lnTo>
                  <a:pt x="10160" y="42418"/>
                </a:lnTo>
                <a:lnTo>
                  <a:pt x="9525" y="41021"/>
                </a:lnTo>
                <a:lnTo>
                  <a:pt x="9017" y="39243"/>
                </a:lnTo>
                <a:lnTo>
                  <a:pt x="8636" y="37084"/>
                </a:lnTo>
                <a:lnTo>
                  <a:pt x="8382" y="35052"/>
                </a:lnTo>
                <a:lnTo>
                  <a:pt x="8128" y="32639"/>
                </a:lnTo>
                <a:lnTo>
                  <a:pt x="8128" y="30099"/>
                </a:lnTo>
                <a:lnTo>
                  <a:pt x="8128" y="26670"/>
                </a:lnTo>
                <a:lnTo>
                  <a:pt x="8509" y="23876"/>
                </a:lnTo>
                <a:lnTo>
                  <a:pt x="9017" y="21844"/>
                </a:lnTo>
                <a:lnTo>
                  <a:pt x="9525" y="19812"/>
                </a:lnTo>
                <a:lnTo>
                  <a:pt x="45085" y="2540"/>
                </a:lnTo>
                <a:lnTo>
                  <a:pt x="63881" y="0"/>
                </a:lnTo>
                <a:lnTo>
                  <a:pt x="70485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869815" y="1626997"/>
            <a:ext cx="119253" cy="24752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813917" y="2228164"/>
            <a:ext cx="7068820" cy="1565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2400" spc="-125" dirty="0">
                <a:latin typeface="Arial"/>
                <a:cs typeface="Arial"/>
              </a:rPr>
              <a:t>Limbah </a:t>
            </a:r>
            <a:r>
              <a:rPr sz="2400" spc="-95" dirty="0">
                <a:latin typeface="Arial"/>
                <a:cs typeface="Arial"/>
              </a:rPr>
              <a:t>farmasi </a:t>
            </a:r>
            <a:r>
              <a:rPr sz="2400" spc="-55" dirty="0">
                <a:latin typeface="Arial"/>
                <a:cs typeface="Arial"/>
              </a:rPr>
              <a:t>dari </a:t>
            </a:r>
            <a:r>
              <a:rPr sz="2400" spc="-25" dirty="0">
                <a:latin typeface="Arial"/>
                <a:cs typeface="Arial"/>
              </a:rPr>
              <a:t>unit2 </a:t>
            </a:r>
            <a:r>
              <a:rPr sz="2400" spc="-85" dirty="0">
                <a:latin typeface="Arial"/>
                <a:cs typeface="Arial"/>
              </a:rPr>
              <a:t>dikumpulkan </a:t>
            </a:r>
            <a:r>
              <a:rPr sz="2400" spc="-145" dirty="0">
                <a:latin typeface="Arial"/>
                <a:cs typeface="Arial"/>
              </a:rPr>
              <a:t>selama </a:t>
            </a:r>
            <a:r>
              <a:rPr sz="2400" spc="-120" dirty="0">
                <a:latin typeface="Arial"/>
                <a:cs typeface="Arial"/>
              </a:rPr>
              <a:t>1</a:t>
            </a:r>
            <a:r>
              <a:rPr sz="2400" spc="-42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bulan</a:t>
            </a:r>
            <a:endParaRPr sz="24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400" spc="-114" dirty="0">
                <a:latin typeface="Arial"/>
                <a:cs typeface="Arial"/>
              </a:rPr>
              <a:t>digudang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obat.</a:t>
            </a:r>
            <a:endParaRPr sz="2400" dirty="0">
              <a:latin typeface="Arial"/>
              <a:cs typeface="Arial"/>
            </a:endParaRPr>
          </a:p>
          <a:p>
            <a:pPr marL="299085" marR="412750" indent="-286385">
              <a:lnSpc>
                <a:spcPct val="100899"/>
              </a:lnSpc>
              <a:spcBef>
                <a:spcPts val="550"/>
              </a:spcBef>
              <a:buChar char="•"/>
              <a:tabLst>
                <a:tab pos="299085" algn="l"/>
                <a:tab pos="299720" algn="l"/>
                <a:tab pos="3080385" algn="l"/>
              </a:tabLst>
            </a:pPr>
            <a:r>
              <a:rPr sz="2400" spc="-150" dirty="0">
                <a:latin typeface="Arial"/>
                <a:cs typeface="Arial"/>
              </a:rPr>
              <a:t>Lalu </a:t>
            </a:r>
            <a:r>
              <a:rPr sz="2400" spc="-30" dirty="0">
                <a:latin typeface="Arial"/>
                <a:cs typeface="Arial"/>
              </a:rPr>
              <a:t>dikirim </a:t>
            </a:r>
            <a:r>
              <a:rPr sz="2400" spc="-165" dirty="0">
                <a:latin typeface="Arial"/>
                <a:cs typeface="Arial"/>
              </a:rPr>
              <a:t>ke </a:t>
            </a:r>
            <a:r>
              <a:rPr sz="2400" spc="-170" dirty="0">
                <a:latin typeface="Arial"/>
                <a:cs typeface="Arial"/>
              </a:rPr>
              <a:t>Rumah </a:t>
            </a:r>
            <a:r>
              <a:rPr sz="2400" spc="-135" dirty="0">
                <a:latin typeface="Arial"/>
                <a:cs typeface="Arial"/>
              </a:rPr>
              <a:t>Sakit </a:t>
            </a:r>
            <a:r>
              <a:rPr sz="2400" spc="-125" dirty="0">
                <a:latin typeface="Arial"/>
                <a:cs typeface="Arial"/>
              </a:rPr>
              <a:t>Penyakit </a:t>
            </a:r>
            <a:r>
              <a:rPr sz="2400" spc="-100" dirty="0">
                <a:latin typeface="Arial"/>
                <a:cs typeface="Arial"/>
              </a:rPr>
              <a:t>Infeksi </a:t>
            </a:r>
            <a:r>
              <a:rPr sz="2400" spc="-90" dirty="0">
                <a:latin typeface="Arial"/>
                <a:cs typeface="Arial"/>
              </a:rPr>
              <a:t>Sulianti  </a:t>
            </a:r>
            <a:r>
              <a:rPr sz="2400" spc="-185" dirty="0">
                <a:latin typeface="Arial"/>
                <a:cs typeface="Arial"/>
              </a:rPr>
              <a:t>Saroso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(dimusnahkan	</a:t>
            </a:r>
            <a:r>
              <a:rPr sz="2400" spc="-140" dirty="0">
                <a:latin typeface="Arial"/>
                <a:cs typeface="Arial"/>
              </a:rPr>
              <a:t>dengan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incinerator)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293014" y="286892"/>
            <a:ext cx="56362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15" dirty="0"/>
              <a:t>Contoh </a:t>
            </a:r>
            <a:r>
              <a:rPr sz="4000" spc="-305" dirty="0"/>
              <a:t>Audit </a:t>
            </a:r>
            <a:r>
              <a:rPr sz="4000" spc="-475" dirty="0"/>
              <a:t>Lingkungan</a:t>
            </a:r>
            <a:r>
              <a:rPr sz="4000" spc="-600" dirty="0"/>
              <a:t> </a:t>
            </a:r>
            <a:r>
              <a:rPr sz="4000" spc="-850" dirty="0"/>
              <a:t>RS</a:t>
            </a:r>
            <a:endParaRPr sz="4000"/>
          </a:p>
        </p:txBody>
      </p:sp>
    </p:spTree>
    <p:extLst>
      <p:ext uri="{BB962C8B-B14F-4D97-AF65-F5344CB8AC3E}">
        <p14:creationId xmlns:p14="http://schemas.microsoft.com/office/powerpoint/2010/main" val="2619808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8140" y="2406141"/>
            <a:ext cx="6733540" cy="211391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99085" marR="5080" indent="-286385">
              <a:lnSpc>
                <a:spcPct val="90000"/>
              </a:lnSpc>
              <a:spcBef>
                <a:spcPts val="385"/>
              </a:spcBef>
              <a:buClr>
                <a:srgbClr val="FFC000"/>
              </a:buClr>
              <a:buSzPct val="89583"/>
              <a:buChar char="•"/>
              <a:tabLst>
                <a:tab pos="299085" algn="l"/>
                <a:tab pos="299720" algn="l"/>
                <a:tab pos="3481704" algn="l"/>
              </a:tabLst>
            </a:pPr>
            <a:r>
              <a:rPr sz="2400" spc="-125" dirty="0">
                <a:latin typeface="Arial"/>
                <a:cs typeface="Arial"/>
              </a:rPr>
              <a:t>Limbah </a:t>
            </a:r>
            <a:r>
              <a:rPr sz="2400" spc="-90" dirty="0">
                <a:latin typeface="Arial"/>
                <a:cs typeface="Arial"/>
              </a:rPr>
              <a:t>jaringan </a:t>
            </a:r>
            <a:r>
              <a:rPr sz="2400" spc="-35" dirty="0">
                <a:latin typeface="Arial"/>
                <a:cs typeface="Arial"/>
              </a:rPr>
              <a:t>tubuh </a:t>
            </a:r>
            <a:r>
              <a:rPr sz="2400" spc="-55" dirty="0">
                <a:latin typeface="Arial"/>
                <a:cs typeface="Arial"/>
              </a:rPr>
              <a:t>dari </a:t>
            </a:r>
            <a:r>
              <a:rPr sz="2400" spc="-25" dirty="0">
                <a:latin typeface="Arial"/>
                <a:cs typeface="Arial"/>
              </a:rPr>
              <a:t>unit2 </a:t>
            </a:r>
            <a:r>
              <a:rPr sz="2400" spc="-150" dirty="0">
                <a:latin typeface="Arial"/>
                <a:cs typeface="Arial"/>
              </a:rPr>
              <a:t>(Kamar </a:t>
            </a:r>
            <a:r>
              <a:rPr sz="2400" spc="-130" dirty="0">
                <a:latin typeface="Arial"/>
                <a:cs typeface="Arial"/>
              </a:rPr>
              <a:t>Operasi,  </a:t>
            </a:r>
            <a:r>
              <a:rPr sz="2400" spc="-150" dirty="0">
                <a:latin typeface="Arial"/>
                <a:cs typeface="Arial"/>
              </a:rPr>
              <a:t>Rawat </a:t>
            </a:r>
            <a:r>
              <a:rPr sz="2400" spc="-95" dirty="0">
                <a:latin typeface="Arial"/>
                <a:cs typeface="Arial"/>
              </a:rPr>
              <a:t>Inap,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Rawat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jalan)	</a:t>
            </a:r>
            <a:r>
              <a:rPr sz="2400" spc="-125" dirty="0">
                <a:latin typeface="Arial"/>
                <a:cs typeface="Arial"/>
              </a:rPr>
              <a:t>dimasukkan </a:t>
            </a:r>
            <a:r>
              <a:rPr sz="2400" spc="-165" dirty="0">
                <a:latin typeface="Arial"/>
                <a:cs typeface="Arial"/>
              </a:rPr>
              <a:t>ke </a:t>
            </a:r>
            <a:r>
              <a:rPr sz="2400" spc="-110" dirty="0">
                <a:latin typeface="Arial"/>
                <a:cs typeface="Arial"/>
              </a:rPr>
              <a:t>dalam  </a:t>
            </a:r>
            <a:r>
              <a:rPr sz="2400" spc="-100" dirty="0">
                <a:latin typeface="Arial"/>
                <a:cs typeface="Arial"/>
              </a:rPr>
              <a:t>kantong </a:t>
            </a:r>
            <a:r>
              <a:rPr sz="2400" spc="-70" dirty="0">
                <a:latin typeface="Arial"/>
                <a:cs typeface="Arial"/>
              </a:rPr>
              <a:t>plastik, </a:t>
            </a:r>
            <a:r>
              <a:rPr sz="2400" spc="-60" dirty="0">
                <a:latin typeface="Arial"/>
                <a:cs typeface="Arial"/>
              </a:rPr>
              <a:t>lalu </a:t>
            </a:r>
            <a:r>
              <a:rPr sz="2400" spc="-125" dirty="0">
                <a:latin typeface="Arial"/>
                <a:cs typeface="Arial"/>
              </a:rPr>
              <a:t>dimasukkan </a:t>
            </a:r>
            <a:r>
              <a:rPr sz="2400" spc="-90" dirty="0">
                <a:latin typeface="Arial"/>
                <a:cs typeface="Arial"/>
              </a:rPr>
              <a:t>lagi </a:t>
            </a:r>
            <a:r>
              <a:rPr sz="2400" spc="-165" dirty="0">
                <a:latin typeface="Arial"/>
                <a:cs typeface="Arial"/>
              </a:rPr>
              <a:t>ke </a:t>
            </a:r>
            <a:r>
              <a:rPr sz="2400" spc="-110" dirty="0">
                <a:latin typeface="Arial"/>
                <a:cs typeface="Arial"/>
              </a:rPr>
              <a:t>dalam</a:t>
            </a:r>
            <a:r>
              <a:rPr sz="2400" spc="-34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kotak  </a:t>
            </a:r>
            <a:r>
              <a:rPr sz="2400" spc="-135" dirty="0">
                <a:latin typeface="Arial"/>
                <a:cs typeface="Arial"/>
              </a:rPr>
              <a:t>khusus.</a:t>
            </a:r>
            <a:endParaRPr sz="2400" dirty="0">
              <a:latin typeface="Arial"/>
              <a:cs typeface="Arial"/>
            </a:endParaRPr>
          </a:p>
          <a:p>
            <a:pPr marL="299085" marR="346710" indent="-286385">
              <a:lnSpc>
                <a:spcPts val="2620"/>
              </a:lnSpc>
              <a:spcBef>
                <a:spcPts val="595"/>
              </a:spcBef>
              <a:buClr>
                <a:srgbClr val="FFC000"/>
              </a:buClr>
              <a:buSzPct val="89583"/>
              <a:buChar char="•"/>
              <a:tabLst>
                <a:tab pos="299085" algn="l"/>
                <a:tab pos="299720" algn="l"/>
              </a:tabLst>
            </a:pPr>
            <a:r>
              <a:rPr sz="2400" spc="-150" dirty="0">
                <a:latin typeface="Arial"/>
                <a:cs typeface="Arial"/>
              </a:rPr>
              <a:t>Lalu </a:t>
            </a:r>
            <a:r>
              <a:rPr sz="2400" spc="-30" dirty="0">
                <a:latin typeface="Arial"/>
                <a:cs typeface="Arial"/>
              </a:rPr>
              <a:t>dikirim </a:t>
            </a:r>
            <a:r>
              <a:rPr sz="2400" spc="-165" dirty="0">
                <a:latin typeface="Arial"/>
                <a:cs typeface="Arial"/>
              </a:rPr>
              <a:t>ke </a:t>
            </a:r>
            <a:r>
              <a:rPr sz="2400" spc="-350" dirty="0">
                <a:latin typeface="Arial"/>
                <a:cs typeface="Arial"/>
              </a:rPr>
              <a:t>RSPI </a:t>
            </a:r>
            <a:r>
              <a:rPr sz="2400" spc="-90" dirty="0">
                <a:latin typeface="Arial"/>
                <a:cs typeface="Arial"/>
              </a:rPr>
              <a:t>Sulianti </a:t>
            </a:r>
            <a:r>
              <a:rPr sz="2400" spc="-185" dirty="0">
                <a:latin typeface="Arial"/>
                <a:cs typeface="Arial"/>
              </a:rPr>
              <a:t>Saroso </a:t>
            </a:r>
            <a:r>
              <a:rPr sz="2400" spc="-114" dirty="0">
                <a:latin typeface="Arial"/>
                <a:cs typeface="Arial"/>
              </a:rPr>
              <a:t>(dimusnahkan  </a:t>
            </a:r>
            <a:r>
              <a:rPr sz="2400" spc="-140" dirty="0">
                <a:latin typeface="Arial"/>
                <a:cs typeface="Arial"/>
              </a:rPr>
              <a:t>dengan </a:t>
            </a:r>
            <a:r>
              <a:rPr sz="2400" spc="-70" dirty="0">
                <a:latin typeface="Arial"/>
                <a:cs typeface="Arial"/>
              </a:rPr>
              <a:t>incenerator)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5468" y="1542288"/>
            <a:ext cx="984504" cy="6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8763" y="1542288"/>
            <a:ext cx="783336" cy="635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0891" y="1542288"/>
            <a:ext cx="2871216" cy="6355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90900" y="1542288"/>
            <a:ext cx="649224" cy="6355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18915" y="1542288"/>
            <a:ext cx="1840991" cy="6355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38700" y="1542288"/>
            <a:ext cx="647700" cy="6355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65191" y="1542288"/>
            <a:ext cx="2110740" cy="6355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54723" y="1542288"/>
            <a:ext cx="643127" cy="6355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76643" y="1542288"/>
            <a:ext cx="1661159" cy="6355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16595" y="1542288"/>
            <a:ext cx="646176" cy="6355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4240" y="1803019"/>
            <a:ext cx="379729" cy="24244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5888" y="1803019"/>
            <a:ext cx="148590" cy="242570"/>
          </a:xfrm>
          <a:custGeom>
            <a:avLst/>
            <a:gdLst/>
            <a:ahLst/>
            <a:cxnLst/>
            <a:rect l="l" t="t" r="r" b="b"/>
            <a:pathLst>
              <a:path w="148590" h="242569">
                <a:moveTo>
                  <a:pt x="79628" y="0"/>
                </a:moveTo>
                <a:lnTo>
                  <a:pt x="84340" y="0"/>
                </a:lnTo>
                <a:lnTo>
                  <a:pt x="88150" y="126"/>
                </a:lnTo>
                <a:lnTo>
                  <a:pt x="91059" y="253"/>
                </a:lnTo>
                <a:lnTo>
                  <a:pt x="93980" y="380"/>
                </a:lnTo>
                <a:lnTo>
                  <a:pt x="100647" y="2920"/>
                </a:lnTo>
                <a:lnTo>
                  <a:pt x="101142" y="3682"/>
                </a:lnTo>
                <a:lnTo>
                  <a:pt x="101384" y="4571"/>
                </a:lnTo>
                <a:lnTo>
                  <a:pt x="101384" y="5714"/>
                </a:lnTo>
                <a:lnTo>
                  <a:pt x="101384" y="204596"/>
                </a:lnTo>
                <a:lnTo>
                  <a:pt x="140639" y="204596"/>
                </a:lnTo>
                <a:lnTo>
                  <a:pt x="141757" y="204596"/>
                </a:lnTo>
                <a:lnTo>
                  <a:pt x="142786" y="204977"/>
                </a:lnTo>
                <a:lnTo>
                  <a:pt x="143713" y="205612"/>
                </a:lnTo>
                <a:lnTo>
                  <a:pt x="144640" y="206375"/>
                </a:lnTo>
                <a:lnTo>
                  <a:pt x="145453" y="207390"/>
                </a:lnTo>
                <a:lnTo>
                  <a:pt x="146126" y="208914"/>
                </a:lnTo>
                <a:lnTo>
                  <a:pt x="146812" y="210438"/>
                </a:lnTo>
                <a:lnTo>
                  <a:pt x="147307" y="212343"/>
                </a:lnTo>
                <a:lnTo>
                  <a:pt x="147624" y="214756"/>
                </a:lnTo>
                <a:lnTo>
                  <a:pt x="147929" y="217169"/>
                </a:lnTo>
                <a:lnTo>
                  <a:pt x="148081" y="220217"/>
                </a:lnTo>
                <a:lnTo>
                  <a:pt x="148081" y="223773"/>
                </a:lnTo>
                <a:lnTo>
                  <a:pt x="148081" y="227202"/>
                </a:lnTo>
                <a:lnTo>
                  <a:pt x="147904" y="230250"/>
                </a:lnTo>
                <a:lnTo>
                  <a:pt x="147523" y="232663"/>
                </a:lnTo>
                <a:lnTo>
                  <a:pt x="147154" y="235076"/>
                </a:lnTo>
                <a:lnTo>
                  <a:pt x="141757" y="242442"/>
                </a:lnTo>
                <a:lnTo>
                  <a:pt x="140639" y="242442"/>
                </a:lnTo>
                <a:lnTo>
                  <a:pt x="7810" y="242442"/>
                </a:lnTo>
                <a:lnTo>
                  <a:pt x="6819" y="242442"/>
                </a:lnTo>
                <a:lnTo>
                  <a:pt x="5892" y="242061"/>
                </a:lnTo>
                <a:lnTo>
                  <a:pt x="5029" y="241426"/>
                </a:lnTo>
                <a:lnTo>
                  <a:pt x="4152" y="240791"/>
                </a:lnTo>
                <a:lnTo>
                  <a:pt x="1117" y="232663"/>
                </a:lnTo>
                <a:lnTo>
                  <a:pt x="749" y="230250"/>
                </a:lnTo>
                <a:lnTo>
                  <a:pt x="558" y="227202"/>
                </a:lnTo>
                <a:lnTo>
                  <a:pt x="558" y="223773"/>
                </a:lnTo>
                <a:lnTo>
                  <a:pt x="558" y="220217"/>
                </a:lnTo>
                <a:lnTo>
                  <a:pt x="711" y="217169"/>
                </a:lnTo>
                <a:lnTo>
                  <a:pt x="1028" y="214756"/>
                </a:lnTo>
                <a:lnTo>
                  <a:pt x="1333" y="212343"/>
                </a:lnTo>
                <a:lnTo>
                  <a:pt x="1828" y="210438"/>
                </a:lnTo>
                <a:lnTo>
                  <a:pt x="2514" y="208914"/>
                </a:lnTo>
                <a:lnTo>
                  <a:pt x="3187" y="207390"/>
                </a:lnTo>
                <a:lnTo>
                  <a:pt x="3975" y="206375"/>
                </a:lnTo>
                <a:lnTo>
                  <a:pt x="4838" y="205612"/>
                </a:lnTo>
                <a:lnTo>
                  <a:pt x="5702" y="204977"/>
                </a:lnTo>
                <a:lnTo>
                  <a:pt x="6692" y="204596"/>
                </a:lnTo>
                <a:lnTo>
                  <a:pt x="7810" y="204596"/>
                </a:lnTo>
                <a:lnTo>
                  <a:pt x="52654" y="204596"/>
                </a:lnTo>
                <a:lnTo>
                  <a:pt x="52654" y="48005"/>
                </a:lnTo>
                <a:lnTo>
                  <a:pt x="13957" y="69341"/>
                </a:lnTo>
                <a:lnTo>
                  <a:pt x="11099" y="70738"/>
                </a:lnTo>
                <a:lnTo>
                  <a:pt x="8775" y="71627"/>
                </a:lnTo>
                <a:lnTo>
                  <a:pt x="6972" y="71881"/>
                </a:lnTo>
                <a:lnTo>
                  <a:pt x="5181" y="72135"/>
                </a:lnTo>
                <a:lnTo>
                  <a:pt x="0" y="59054"/>
                </a:lnTo>
                <a:lnTo>
                  <a:pt x="0" y="54355"/>
                </a:lnTo>
                <a:lnTo>
                  <a:pt x="0" y="51307"/>
                </a:lnTo>
                <a:lnTo>
                  <a:pt x="63" y="48894"/>
                </a:lnTo>
                <a:lnTo>
                  <a:pt x="190" y="46989"/>
                </a:lnTo>
                <a:lnTo>
                  <a:pt x="304" y="45084"/>
                </a:lnTo>
                <a:lnTo>
                  <a:pt x="3162" y="38734"/>
                </a:lnTo>
                <a:lnTo>
                  <a:pt x="4025" y="37845"/>
                </a:lnTo>
                <a:lnTo>
                  <a:pt x="5206" y="36829"/>
                </a:lnTo>
                <a:lnTo>
                  <a:pt x="6692" y="35940"/>
                </a:lnTo>
                <a:lnTo>
                  <a:pt x="58420" y="2412"/>
                </a:lnTo>
                <a:lnTo>
                  <a:pt x="67805" y="126"/>
                </a:lnTo>
                <a:lnTo>
                  <a:pt x="70231" y="126"/>
                </a:lnTo>
                <a:lnTo>
                  <a:pt x="72643" y="0"/>
                </a:lnTo>
                <a:lnTo>
                  <a:pt x="75780" y="0"/>
                </a:lnTo>
                <a:lnTo>
                  <a:pt x="79628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4240" y="1803019"/>
            <a:ext cx="148590" cy="242570"/>
          </a:xfrm>
          <a:custGeom>
            <a:avLst/>
            <a:gdLst/>
            <a:ahLst/>
            <a:cxnLst/>
            <a:rect l="l" t="t" r="r" b="b"/>
            <a:pathLst>
              <a:path w="148590" h="242569">
                <a:moveTo>
                  <a:pt x="79628" y="0"/>
                </a:moveTo>
                <a:lnTo>
                  <a:pt x="84340" y="0"/>
                </a:lnTo>
                <a:lnTo>
                  <a:pt x="88150" y="126"/>
                </a:lnTo>
                <a:lnTo>
                  <a:pt x="91058" y="253"/>
                </a:lnTo>
                <a:lnTo>
                  <a:pt x="93979" y="380"/>
                </a:lnTo>
                <a:lnTo>
                  <a:pt x="100647" y="2920"/>
                </a:lnTo>
                <a:lnTo>
                  <a:pt x="101142" y="3682"/>
                </a:lnTo>
                <a:lnTo>
                  <a:pt x="101384" y="4571"/>
                </a:lnTo>
                <a:lnTo>
                  <a:pt x="101384" y="5714"/>
                </a:lnTo>
                <a:lnTo>
                  <a:pt x="101384" y="204596"/>
                </a:lnTo>
                <a:lnTo>
                  <a:pt x="140639" y="204596"/>
                </a:lnTo>
                <a:lnTo>
                  <a:pt x="141757" y="204596"/>
                </a:lnTo>
                <a:lnTo>
                  <a:pt x="142786" y="204977"/>
                </a:lnTo>
                <a:lnTo>
                  <a:pt x="143713" y="205612"/>
                </a:lnTo>
                <a:lnTo>
                  <a:pt x="144640" y="206375"/>
                </a:lnTo>
                <a:lnTo>
                  <a:pt x="145453" y="207390"/>
                </a:lnTo>
                <a:lnTo>
                  <a:pt x="146126" y="208914"/>
                </a:lnTo>
                <a:lnTo>
                  <a:pt x="146811" y="210438"/>
                </a:lnTo>
                <a:lnTo>
                  <a:pt x="147307" y="212343"/>
                </a:lnTo>
                <a:lnTo>
                  <a:pt x="147624" y="214756"/>
                </a:lnTo>
                <a:lnTo>
                  <a:pt x="147929" y="217169"/>
                </a:lnTo>
                <a:lnTo>
                  <a:pt x="148081" y="220217"/>
                </a:lnTo>
                <a:lnTo>
                  <a:pt x="148081" y="223773"/>
                </a:lnTo>
                <a:lnTo>
                  <a:pt x="148081" y="227202"/>
                </a:lnTo>
                <a:lnTo>
                  <a:pt x="147904" y="230250"/>
                </a:lnTo>
                <a:lnTo>
                  <a:pt x="147523" y="232663"/>
                </a:lnTo>
                <a:lnTo>
                  <a:pt x="147154" y="235076"/>
                </a:lnTo>
                <a:lnTo>
                  <a:pt x="141757" y="242442"/>
                </a:lnTo>
                <a:lnTo>
                  <a:pt x="140639" y="242442"/>
                </a:lnTo>
                <a:lnTo>
                  <a:pt x="7810" y="242442"/>
                </a:lnTo>
                <a:lnTo>
                  <a:pt x="6819" y="242442"/>
                </a:lnTo>
                <a:lnTo>
                  <a:pt x="5892" y="242061"/>
                </a:lnTo>
                <a:lnTo>
                  <a:pt x="5029" y="241426"/>
                </a:lnTo>
                <a:lnTo>
                  <a:pt x="4152" y="240791"/>
                </a:lnTo>
                <a:lnTo>
                  <a:pt x="558" y="227202"/>
                </a:lnTo>
                <a:lnTo>
                  <a:pt x="558" y="223773"/>
                </a:lnTo>
                <a:lnTo>
                  <a:pt x="558" y="220217"/>
                </a:lnTo>
                <a:lnTo>
                  <a:pt x="711" y="217169"/>
                </a:lnTo>
                <a:lnTo>
                  <a:pt x="1028" y="214756"/>
                </a:lnTo>
                <a:lnTo>
                  <a:pt x="1333" y="212343"/>
                </a:lnTo>
                <a:lnTo>
                  <a:pt x="1828" y="210438"/>
                </a:lnTo>
                <a:lnTo>
                  <a:pt x="2514" y="208914"/>
                </a:lnTo>
                <a:lnTo>
                  <a:pt x="3187" y="207390"/>
                </a:lnTo>
                <a:lnTo>
                  <a:pt x="3975" y="206375"/>
                </a:lnTo>
                <a:lnTo>
                  <a:pt x="4838" y="205612"/>
                </a:lnTo>
                <a:lnTo>
                  <a:pt x="5702" y="204977"/>
                </a:lnTo>
                <a:lnTo>
                  <a:pt x="6692" y="204596"/>
                </a:lnTo>
                <a:lnTo>
                  <a:pt x="7810" y="204596"/>
                </a:lnTo>
                <a:lnTo>
                  <a:pt x="52654" y="204596"/>
                </a:lnTo>
                <a:lnTo>
                  <a:pt x="52654" y="48005"/>
                </a:lnTo>
                <a:lnTo>
                  <a:pt x="13957" y="69341"/>
                </a:lnTo>
                <a:lnTo>
                  <a:pt x="11099" y="70738"/>
                </a:lnTo>
                <a:lnTo>
                  <a:pt x="8775" y="71627"/>
                </a:lnTo>
                <a:lnTo>
                  <a:pt x="6972" y="71881"/>
                </a:lnTo>
                <a:lnTo>
                  <a:pt x="5181" y="72135"/>
                </a:lnTo>
                <a:lnTo>
                  <a:pt x="0" y="59054"/>
                </a:lnTo>
                <a:lnTo>
                  <a:pt x="0" y="54355"/>
                </a:lnTo>
                <a:lnTo>
                  <a:pt x="0" y="51307"/>
                </a:lnTo>
                <a:lnTo>
                  <a:pt x="63" y="48894"/>
                </a:lnTo>
                <a:lnTo>
                  <a:pt x="190" y="46989"/>
                </a:lnTo>
                <a:lnTo>
                  <a:pt x="304" y="45084"/>
                </a:lnTo>
                <a:lnTo>
                  <a:pt x="3162" y="38734"/>
                </a:lnTo>
                <a:lnTo>
                  <a:pt x="4025" y="37845"/>
                </a:lnTo>
                <a:lnTo>
                  <a:pt x="5206" y="36829"/>
                </a:lnTo>
                <a:lnTo>
                  <a:pt x="6692" y="35940"/>
                </a:lnTo>
                <a:lnTo>
                  <a:pt x="58419" y="2412"/>
                </a:lnTo>
                <a:lnTo>
                  <a:pt x="67805" y="126"/>
                </a:lnTo>
                <a:lnTo>
                  <a:pt x="70230" y="126"/>
                </a:lnTo>
                <a:lnTo>
                  <a:pt x="72643" y="0"/>
                </a:lnTo>
                <a:lnTo>
                  <a:pt x="75780" y="0"/>
                </a:lnTo>
                <a:lnTo>
                  <a:pt x="79628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63256" y="1990344"/>
            <a:ext cx="55257" cy="5753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57160" y="1984248"/>
            <a:ext cx="67449" cy="6972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28419" y="1786382"/>
            <a:ext cx="2263394" cy="32689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59558" y="2037714"/>
            <a:ext cx="73660" cy="43815"/>
          </a:xfrm>
          <a:custGeom>
            <a:avLst/>
            <a:gdLst/>
            <a:ahLst/>
            <a:cxnLst/>
            <a:rect l="l" t="t" r="r" b="b"/>
            <a:pathLst>
              <a:path w="73660" h="43814">
                <a:moveTo>
                  <a:pt x="15240" y="0"/>
                </a:moveTo>
                <a:lnTo>
                  <a:pt x="2793" y="13081"/>
                </a:lnTo>
                <a:lnTo>
                  <a:pt x="1651" y="15112"/>
                </a:lnTo>
                <a:lnTo>
                  <a:pt x="889" y="17018"/>
                </a:lnTo>
                <a:lnTo>
                  <a:pt x="508" y="18796"/>
                </a:lnTo>
                <a:lnTo>
                  <a:pt x="127" y="20700"/>
                </a:lnTo>
                <a:lnTo>
                  <a:pt x="0" y="22606"/>
                </a:lnTo>
                <a:lnTo>
                  <a:pt x="0" y="24637"/>
                </a:lnTo>
                <a:lnTo>
                  <a:pt x="0" y="30861"/>
                </a:lnTo>
                <a:lnTo>
                  <a:pt x="35814" y="43561"/>
                </a:lnTo>
                <a:lnTo>
                  <a:pt x="42926" y="43561"/>
                </a:lnTo>
                <a:lnTo>
                  <a:pt x="48895" y="42925"/>
                </a:lnTo>
                <a:lnTo>
                  <a:pt x="53721" y="41401"/>
                </a:lnTo>
                <a:lnTo>
                  <a:pt x="58547" y="40005"/>
                </a:lnTo>
                <a:lnTo>
                  <a:pt x="71755" y="27812"/>
                </a:lnTo>
                <a:lnTo>
                  <a:pt x="73025" y="24892"/>
                </a:lnTo>
                <a:lnTo>
                  <a:pt x="73660" y="21844"/>
                </a:lnTo>
                <a:lnTo>
                  <a:pt x="73660" y="18669"/>
                </a:lnTo>
                <a:lnTo>
                  <a:pt x="73660" y="13081"/>
                </a:lnTo>
                <a:lnTo>
                  <a:pt x="71374" y="8762"/>
                </a:lnTo>
                <a:lnTo>
                  <a:pt x="66929" y="5842"/>
                </a:lnTo>
                <a:lnTo>
                  <a:pt x="62484" y="2794"/>
                </a:lnTo>
                <a:lnTo>
                  <a:pt x="56261" y="1270"/>
                </a:lnTo>
                <a:lnTo>
                  <a:pt x="48514" y="1015"/>
                </a:lnTo>
                <a:lnTo>
                  <a:pt x="15240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43198" y="1968626"/>
            <a:ext cx="60325" cy="48260"/>
          </a:xfrm>
          <a:custGeom>
            <a:avLst/>
            <a:gdLst/>
            <a:ahLst/>
            <a:cxnLst/>
            <a:rect l="l" t="t" r="r" b="b"/>
            <a:pathLst>
              <a:path w="60325" h="48260">
                <a:moveTo>
                  <a:pt x="42037" y="0"/>
                </a:moveTo>
                <a:lnTo>
                  <a:pt x="34543" y="0"/>
                </a:lnTo>
                <a:lnTo>
                  <a:pt x="28066" y="508"/>
                </a:lnTo>
                <a:lnTo>
                  <a:pt x="22733" y="1650"/>
                </a:lnTo>
                <a:lnTo>
                  <a:pt x="17399" y="2667"/>
                </a:lnTo>
                <a:lnTo>
                  <a:pt x="2412" y="14732"/>
                </a:lnTo>
                <a:lnTo>
                  <a:pt x="762" y="17907"/>
                </a:lnTo>
                <a:lnTo>
                  <a:pt x="0" y="21462"/>
                </a:lnTo>
                <a:lnTo>
                  <a:pt x="0" y="25653"/>
                </a:lnTo>
                <a:lnTo>
                  <a:pt x="0" y="32512"/>
                </a:lnTo>
                <a:lnTo>
                  <a:pt x="2286" y="37973"/>
                </a:lnTo>
                <a:lnTo>
                  <a:pt x="6603" y="42037"/>
                </a:lnTo>
                <a:lnTo>
                  <a:pt x="11049" y="45974"/>
                </a:lnTo>
                <a:lnTo>
                  <a:pt x="17145" y="47878"/>
                </a:lnTo>
                <a:lnTo>
                  <a:pt x="25018" y="47878"/>
                </a:lnTo>
                <a:lnTo>
                  <a:pt x="31496" y="47878"/>
                </a:lnTo>
                <a:lnTo>
                  <a:pt x="37591" y="46227"/>
                </a:lnTo>
                <a:lnTo>
                  <a:pt x="43052" y="42925"/>
                </a:lnTo>
                <a:lnTo>
                  <a:pt x="48640" y="39624"/>
                </a:lnTo>
                <a:lnTo>
                  <a:pt x="54228" y="34671"/>
                </a:lnTo>
                <a:lnTo>
                  <a:pt x="59943" y="28194"/>
                </a:lnTo>
                <a:lnTo>
                  <a:pt x="59943" y="0"/>
                </a:lnTo>
                <a:lnTo>
                  <a:pt x="42037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17647" y="1968626"/>
            <a:ext cx="60325" cy="48260"/>
          </a:xfrm>
          <a:custGeom>
            <a:avLst/>
            <a:gdLst/>
            <a:ahLst/>
            <a:cxnLst/>
            <a:rect l="l" t="t" r="r" b="b"/>
            <a:pathLst>
              <a:path w="60325" h="48260">
                <a:moveTo>
                  <a:pt x="42036" y="0"/>
                </a:moveTo>
                <a:lnTo>
                  <a:pt x="34543" y="0"/>
                </a:lnTo>
                <a:lnTo>
                  <a:pt x="28066" y="508"/>
                </a:lnTo>
                <a:lnTo>
                  <a:pt x="22732" y="1650"/>
                </a:lnTo>
                <a:lnTo>
                  <a:pt x="17398" y="2667"/>
                </a:lnTo>
                <a:lnTo>
                  <a:pt x="2412" y="14732"/>
                </a:lnTo>
                <a:lnTo>
                  <a:pt x="761" y="17907"/>
                </a:lnTo>
                <a:lnTo>
                  <a:pt x="0" y="21462"/>
                </a:lnTo>
                <a:lnTo>
                  <a:pt x="0" y="25653"/>
                </a:lnTo>
                <a:lnTo>
                  <a:pt x="0" y="32512"/>
                </a:lnTo>
                <a:lnTo>
                  <a:pt x="2285" y="37973"/>
                </a:lnTo>
                <a:lnTo>
                  <a:pt x="6603" y="42037"/>
                </a:lnTo>
                <a:lnTo>
                  <a:pt x="11048" y="45974"/>
                </a:lnTo>
                <a:lnTo>
                  <a:pt x="17144" y="47878"/>
                </a:lnTo>
                <a:lnTo>
                  <a:pt x="25018" y="47878"/>
                </a:lnTo>
                <a:lnTo>
                  <a:pt x="31495" y="47878"/>
                </a:lnTo>
                <a:lnTo>
                  <a:pt x="37591" y="46227"/>
                </a:lnTo>
                <a:lnTo>
                  <a:pt x="43052" y="42925"/>
                </a:lnTo>
                <a:lnTo>
                  <a:pt x="48640" y="39624"/>
                </a:lnTo>
                <a:lnTo>
                  <a:pt x="54228" y="34671"/>
                </a:lnTo>
                <a:lnTo>
                  <a:pt x="59943" y="28194"/>
                </a:lnTo>
                <a:lnTo>
                  <a:pt x="59943" y="0"/>
                </a:lnTo>
                <a:lnTo>
                  <a:pt x="42036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40838" y="1893442"/>
            <a:ext cx="93599" cy="1249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85492" y="1895601"/>
            <a:ext cx="70485" cy="42545"/>
          </a:xfrm>
          <a:custGeom>
            <a:avLst/>
            <a:gdLst/>
            <a:ahLst/>
            <a:cxnLst/>
            <a:rect l="l" t="t" r="r" b="b"/>
            <a:pathLst>
              <a:path w="70485" h="42544">
                <a:moveTo>
                  <a:pt x="35940" y="0"/>
                </a:moveTo>
                <a:lnTo>
                  <a:pt x="29971" y="0"/>
                </a:lnTo>
                <a:lnTo>
                  <a:pt x="24764" y="1143"/>
                </a:lnTo>
                <a:lnTo>
                  <a:pt x="20446" y="3428"/>
                </a:lnTo>
                <a:lnTo>
                  <a:pt x="16001" y="5587"/>
                </a:lnTo>
                <a:lnTo>
                  <a:pt x="2793" y="25781"/>
                </a:lnTo>
                <a:lnTo>
                  <a:pt x="1143" y="30987"/>
                </a:lnTo>
                <a:lnTo>
                  <a:pt x="253" y="36449"/>
                </a:lnTo>
                <a:lnTo>
                  <a:pt x="0" y="42290"/>
                </a:lnTo>
                <a:lnTo>
                  <a:pt x="69976" y="42290"/>
                </a:lnTo>
                <a:lnTo>
                  <a:pt x="51307" y="2841"/>
                </a:lnTo>
                <a:lnTo>
                  <a:pt x="44207" y="712"/>
                </a:lnTo>
                <a:lnTo>
                  <a:pt x="35940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60067" y="1889505"/>
            <a:ext cx="68198" cy="685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98167" y="1895601"/>
            <a:ext cx="70485" cy="42545"/>
          </a:xfrm>
          <a:custGeom>
            <a:avLst/>
            <a:gdLst/>
            <a:ahLst/>
            <a:cxnLst/>
            <a:rect l="l" t="t" r="r" b="b"/>
            <a:pathLst>
              <a:path w="70485" h="42544">
                <a:moveTo>
                  <a:pt x="35940" y="0"/>
                </a:moveTo>
                <a:lnTo>
                  <a:pt x="29971" y="0"/>
                </a:lnTo>
                <a:lnTo>
                  <a:pt x="24765" y="1143"/>
                </a:lnTo>
                <a:lnTo>
                  <a:pt x="20446" y="3428"/>
                </a:lnTo>
                <a:lnTo>
                  <a:pt x="16001" y="5587"/>
                </a:lnTo>
                <a:lnTo>
                  <a:pt x="12318" y="8636"/>
                </a:lnTo>
                <a:lnTo>
                  <a:pt x="9397" y="12446"/>
                </a:lnTo>
                <a:lnTo>
                  <a:pt x="6476" y="16256"/>
                </a:lnTo>
                <a:lnTo>
                  <a:pt x="4318" y="20700"/>
                </a:lnTo>
                <a:lnTo>
                  <a:pt x="2793" y="25781"/>
                </a:lnTo>
                <a:lnTo>
                  <a:pt x="1143" y="30987"/>
                </a:lnTo>
                <a:lnTo>
                  <a:pt x="253" y="36449"/>
                </a:lnTo>
                <a:lnTo>
                  <a:pt x="0" y="42290"/>
                </a:lnTo>
                <a:lnTo>
                  <a:pt x="69976" y="42290"/>
                </a:lnTo>
                <a:lnTo>
                  <a:pt x="51307" y="2841"/>
                </a:lnTo>
                <a:lnTo>
                  <a:pt x="44207" y="712"/>
                </a:lnTo>
                <a:lnTo>
                  <a:pt x="35940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14347" y="1863217"/>
            <a:ext cx="168275" cy="250190"/>
          </a:xfrm>
          <a:custGeom>
            <a:avLst/>
            <a:gdLst/>
            <a:ahLst/>
            <a:cxnLst/>
            <a:rect l="l" t="t" r="r" b="b"/>
            <a:pathLst>
              <a:path w="168275" h="250189">
                <a:moveTo>
                  <a:pt x="79882" y="0"/>
                </a:moveTo>
                <a:lnTo>
                  <a:pt x="85089" y="0"/>
                </a:lnTo>
                <a:lnTo>
                  <a:pt x="90169" y="381"/>
                </a:lnTo>
                <a:lnTo>
                  <a:pt x="94868" y="1016"/>
                </a:lnTo>
                <a:lnTo>
                  <a:pt x="99694" y="1650"/>
                </a:lnTo>
                <a:lnTo>
                  <a:pt x="104139" y="2412"/>
                </a:lnTo>
                <a:lnTo>
                  <a:pt x="108203" y="3556"/>
                </a:lnTo>
                <a:lnTo>
                  <a:pt x="160908" y="3556"/>
                </a:lnTo>
                <a:lnTo>
                  <a:pt x="162940" y="3556"/>
                </a:lnTo>
                <a:lnTo>
                  <a:pt x="164719" y="4953"/>
                </a:lnTo>
                <a:lnTo>
                  <a:pt x="165988" y="7620"/>
                </a:lnTo>
                <a:lnTo>
                  <a:pt x="167258" y="10413"/>
                </a:lnTo>
                <a:lnTo>
                  <a:pt x="167894" y="14986"/>
                </a:lnTo>
                <a:lnTo>
                  <a:pt x="167894" y="21462"/>
                </a:lnTo>
                <a:lnTo>
                  <a:pt x="167894" y="27432"/>
                </a:lnTo>
                <a:lnTo>
                  <a:pt x="167258" y="31750"/>
                </a:lnTo>
                <a:lnTo>
                  <a:pt x="165861" y="34671"/>
                </a:lnTo>
                <a:lnTo>
                  <a:pt x="164464" y="37465"/>
                </a:lnTo>
                <a:lnTo>
                  <a:pt x="162813" y="38988"/>
                </a:lnTo>
                <a:lnTo>
                  <a:pt x="160908" y="38988"/>
                </a:lnTo>
                <a:lnTo>
                  <a:pt x="141350" y="38988"/>
                </a:lnTo>
                <a:lnTo>
                  <a:pt x="148970" y="56769"/>
                </a:lnTo>
                <a:lnTo>
                  <a:pt x="148970" y="60833"/>
                </a:lnTo>
                <a:lnTo>
                  <a:pt x="136270" y="100457"/>
                </a:lnTo>
                <a:lnTo>
                  <a:pt x="101907" y="119108"/>
                </a:lnTo>
                <a:lnTo>
                  <a:pt x="80136" y="121412"/>
                </a:lnTo>
                <a:lnTo>
                  <a:pt x="74802" y="121412"/>
                </a:lnTo>
                <a:lnTo>
                  <a:pt x="53720" y="114808"/>
                </a:lnTo>
                <a:lnTo>
                  <a:pt x="52196" y="116459"/>
                </a:lnTo>
                <a:lnTo>
                  <a:pt x="50926" y="118363"/>
                </a:lnTo>
                <a:lnTo>
                  <a:pt x="49656" y="120650"/>
                </a:lnTo>
                <a:lnTo>
                  <a:pt x="48513" y="122809"/>
                </a:lnTo>
                <a:lnTo>
                  <a:pt x="47878" y="125349"/>
                </a:lnTo>
                <a:lnTo>
                  <a:pt x="47878" y="128016"/>
                </a:lnTo>
                <a:lnTo>
                  <a:pt x="47878" y="131699"/>
                </a:lnTo>
                <a:lnTo>
                  <a:pt x="49529" y="134620"/>
                </a:lnTo>
                <a:lnTo>
                  <a:pt x="52704" y="136906"/>
                </a:lnTo>
                <a:lnTo>
                  <a:pt x="55879" y="139192"/>
                </a:lnTo>
                <a:lnTo>
                  <a:pt x="60325" y="140462"/>
                </a:lnTo>
                <a:lnTo>
                  <a:pt x="66039" y="140716"/>
                </a:lnTo>
                <a:lnTo>
                  <a:pt x="106298" y="142240"/>
                </a:lnTo>
                <a:lnTo>
                  <a:pt x="113230" y="142640"/>
                </a:lnTo>
                <a:lnTo>
                  <a:pt x="150113" y="155829"/>
                </a:lnTo>
                <a:lnTo>
                  <a:pt x="161670" y="170815"/>
                </a:lnTo>
                <a:lnTo>
                  <a:pt x="164337" y="176657"/>
                </a:lnTo>
                <a:lnTo>
                  <a:pt x="165734" y="183261"/>
                </a:lnTo>
                <a:lnTo>
                  <a:pt x="165734" y="190754"/>
                </a:lnTo>
                <a:lnTo>
                  <a:pt x="165734" y="198882"/>
                </a:lnTo>
                <a:lnTo>
                  <a:pt x="163956" y="206629"/>
                </a:lnTo>
                <a:lnTo>
                  <a:pt x="160273" y="213868"/>
                </a:lnTo>
                <a:lnTo>
                  <a:pt x="156717" y="221107"/>
                </a:lnTo>
                <a:lnTo>
                  <a:pt x="124856" y="242917"/>
                </a:lnTo>
                <a:lnTo>
                  <a:pt x="78993" y="250062"/>
                </a:lnTo>
                <a:lnTo>
                  <a:pt x="68802" y="249850"/>
                </a:lnTo>
                <a:lnTo>
                  <a:pt x="29209" y="242744"/>
                </a:lnTo>
                <a:lnTo>
                  <a:pt x="0" y="211582"/>
                </a:lnTo>
                <a:lnTo>
                  <a:pt x="0" y="205105"/>
                </a:lnTo>
                <a:lnTo>
                  <a:pt x="0" y="200913"/>
                </a:lnTo>
                <a:lnTo>
                  <a:pt x="20065" y="166750"/>
                </a:lnTo>
                <a:lnTo>
                  <a:pt x="24002" y="163957"/>
                </a:lnTo>
                <a:lnTo>
                  <a:pt x="18668" y="161036"/>
                </a:lnTo>
                <a:lnTo>
                  <a:pt x="14477" y="157225"/>
                </a:lnTo>
                <a:lnTo>
                  <a:pt x="11556" y="152273"/>
                </a:lnTo>
                <a:lnTo>
                  <a:pt x="8635" y="147447"/>
                </a:lnTo>
                <a:lnTo>
                  <a:pt x="7238" y="142112"/>
                </a:lnTo>
                <a:lnTo>
                  <a:pt x="7238" y="136271"/>
                </a:lnTo>
                <a:lnTo>
                  <a:pt x="7238" y="128905"/>
                </a:lnTo>
                <a:lnTo>
                  <a:pt x="25272" y="99949"/>
                </a:lnTo>
                <a:lnTo>
                  <a:pt x="20954" y="95631"/>
                </a:lnTo>
                <a:lnTo>
                  <a:pt x="17398" y="90424"/>
                </a:lnTo>
                <a:lnTo>
                  <a:pt x="14858" y="84328"/>
                </a:lnTo>
                <a:lnTo>
                  <a:pt x="12191" y="78232"/>
                </a:lnTo>
                <a:lnTo>
                  <a:pt x="10921" y="70738"/>
                </a:lnTo>
                <a:lnTo>
                  <a:pt x="10921" y="61595"/>
                </a:lnTo>
                <a:lnTo>
                  <a:pt x="24129" y="21590"/>
                </a:lnTo>
                <a:lnTo>
                  <a:pt x="30225" y="16383"/>
                </a:lnTo>
                <a:lnTo>
                  <a:pt x="36321" y="11049"/>
                </a:lnTo>
                <a:lnTo>
                  <a:pt x="72429" y="261"/>
                </a:lnTo>
                <a:lnTo>
                  <a:pt x="79882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27221" y="1856485"/>
            <a:ext cx="170688" cy="1960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91382" y="1856485"/>
            <a:ext cx="163829" cy="19926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65830" y="1856485"/>
            <a:ext cx="163829" cy="19926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92577" y="1856485"/>
            <a:ext cx="190118" cy="19926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31770" y="1856485"/>
            <a:ext cx="175259" cy="19926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84350" y="1856485"/>
            <a:ext cx="170687" cy="19608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44447" y="1856485"/>
            <a:ext cx="175259" cy="19926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22324" y="1798573"/>
            <a:ext cx="176911" cy="2540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51150" y="1786382"/>
            <a:ext cx="46990" cy="260350"/>
          </a:xfrm>
          <a:custGeom>
            <a:avLst/>
            <a:gdLst/>
            <a:ahLst/>
            <a:cxnLst/>
            <a:rect l="l" t="t" r="r" b="b"/>
            <a:pathLst>
              <a:path w="46989" h="260350">
                <a:moveTo>
                  <a:pt x="23368" y="0"/>
                </a:moveTo>
                <a:lnTo>
                  <a:pt x="27939" y="0"/>
                </a:lnTo>
                <a:lnTo>
                  <a:pt x="31750" y="253"/>
                </a:lnTo>
                <a:lnTo>
                  <a:pt x="46862" y="6857"/>
                </a:lnTo>
                <a:lnTo>
                  <a:pt x="46862" y="8000"/>
                </a:lnTo>
                <a:lnTo>
                  <a:pt x="46862" y="252729"/>
                </a:lnTo>
                <a:lnTo>
                  <a:pt x="46862" y="253872"/>
                </a:lnTo>
                <a:lnTo>
                  <a:pt x="46481" y="255015"/>
                </a:lnTo>
                <a:lnTo>
                  <a:pt x="45719" y="255904"/>
                </a:lnTo>
                <a:lnTo>
                  <a:pt x="44957" y="256920"/>
                </a:lnTo>
                <a:lnTo>
                  <a:pt x="27939" y="260095"/>
                </a:lnTo>
                <a:lnTo>
                  <a:pt x="23368" y="260095"/>
                </a:lnTo>
                <a:lnTo>
                  <a:pt x="18795" y="260095"/>
                </a:lnTo>
                <a:lnTo>
                  <a:pt x="0" y="253872"/>
                </a:lnTo>
                <a:lnTo>
                  <a:pt x="0" y="252729"/>
                </a:lnTo>
                <a:lnTo>
                  <a:pt x="0" y="8000"/>
                </a:lnTo>
                <a:lnTo>
                  <a:pt x="0" y="6857"/>
                </a:lnTo>
                <a:lnTo>
                  <a:pt x="381" y="5714"/>
                </a:lnTo>
                <a:lnTo>
                  <a:pt x="12064" y="634"/>
                </a:lnTo>
                <a:lnTo>
                  <a:pt x="14986" y="253"/>
                </a:lnTo>
                <a:lnTo>
                  <a:pt x="18795" y="0"/>
                </a:lnTo>
                <a:lnTo>
                  <a:pt x="23368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77770" y="1786382"/>
            <a:ext cx="46990" cy="260350"/>
          </a:xfrm>
          <a:custGeom>
            <a:avLst/>
            <a:gdLst/>
            <a:ahLst/>
            <a:cxnLst/>
            <a:rect l="l" t="t" r="r" b="b"/>
            <a:pathLst>
              <a:path w="46989" h="260350">
                <a:moveTo>
                  <a:pt x="23368" y="0"/>
                </a:moveTo>
                <a:lnTo>
                  <a:pt x="27940" y="0"/>
                </a:lnTo>
                <a:lnTo>
                  <a:pt x="31750" y="253"/>
                </a:lnTo>
                <a:lnTo>
                  <a:pt x="34671" y="634"/>
                </a:lnTo>
                <a:lnTo>
                  <a:pt x="37718" y="1015"/>
                </a:lnTo>
                <a:lnTo>
                  <a:pt x="46862" y="6857"/>
                </a:lnTo>
                <a:lnTo>
                  <a:pt x="46862" y="8000"/>
                </a:lnTo>
                <a:lnTo>
                  <a:pt x="46862" y="252729"/>
                </a:lnTo>
                <a:lnTo>
                  <a:pt x="46862" y="253872"/>
                </a:lnTo>
                <a:lnTo>
                  <a:pt x="46481" y="255015"/>
                </a:lnTo>
                <a:lnTo>
                  <a:pt x="45719" y="255904"/>
                </a:lnTo>
                <a:lnTo>
                  <a:pt x="44957" y="256920"/>
                </a:lnTo>
                <a:lnTo>
                  <a:pt x="27940" y="260095"/>
                </a:lnTo>
                <a:lnTo>
                  <a:pt x="23368" y="260095"/>
                </a:lnTo>
                <a:lnTo>
                  <a:pt x="18796" y="260095"/>
                </a:lnTo>
                <a:lnTo>
                  <a:pt x="0" y="253872"/>
                </a:lnTo>
                <a:lnTo>
                  <a:pt x="0" y="252729"/>
                </a:lnTo>
                <a:lnTo>
                  <a:pt x="0" y="8000"/>
                </a:lnTo>
                <a:lnTo>
                  <a:pt x="0" y="6857"/>
                </a:lnTo>
                <a:lnTo>
                  <a:pt x="381" y="5714"/>
                </a:lnTo>
                <a:lnTo>
                  <a:pt x="12065" y="634"/>
                </a:lnTo>
                <a:lnTo>
                  <a:pt x="14986" y="253"/>
                </a:lnTo>
                <a:lnTo>
                  <a:pt x="18796" y="0"/>
                </a:lnTo>
                <a:lnTo>
                  <a:pt x="23368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03650" y="1786382"/>
            <a:ext cx="1235964" cy="26327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690998" y="1968626"/>
            <a:ext cx="60325" cy="48260"/>
          </a:xfrm>
          <a:custGeom>
            <a:avLst/>
            <a:gdLst/>
            <a:ahLst/>
            <a:cxnLst/>
            <a:rect l="l" t="t" r="r" b="b"/>
            <a:pathLst>
              <a:path w="60325" h="48260">
                <a:moveTo>
                  <a:pt x="42037" y="0"/>
                </a:moveTo>
                <a:lnTo>
                  <a:pt x="34543" y="0"/>
                </a:lnTo>
                <a:lnTo>
                  <a:pt x="28066" y="508"/>
                </a:lnTo>
                <a:lnTo>
                  <a:pt x="22733" y="1650"/>
                </a:lnTo>
                <a:lnTo>
                  <a:pt x="17399" y="2667"/>
                </a:lnTo>
                <a:lnTo>
                  <a:pt x="2412" y="14732"/>
                </a:lnTo>
                <a:lnTo>
                  <a:pt x="762" y="17907"/>
                </a:lnTo>
                <a:lnTo>
                  <a:pt x="0" y="21462"/>
                </a:lnTo>
                <a:lnTo>
                  <a:pt x="0" y="25653"/>
                </a:lnTo>
                <a:lnTo>
                  <a:pt x="0" y="32512"/>
                </a:lnTo>
                <a:lnTo>
                  <a:pt x="2286" y="37973"/>
                </a:lnTo>
                <a:lnTo>
                  <a:pt x="6603" y="42037"/>
                </a:lnTo>
                <a:lnTo>
                  <a:pt x="11049" y="45974"/>
                </a:lnTo>
                <a:lnTo>
                  <a:pt x="17145" y="47878"/>
                </a:lnTo>
                <a:lnTo>
                  <a:pt x="25018" y="47878"/>
                </a:lnTo>
                <a:lnTo>
                  <a:pt x="31496" y="47878"/>
                </a:lnTo>
                <a:lnTo>
                  <a:pt x="37591" y="46227"/>
                </a:lnTo>
                <a:lnTo>
                  <a:pt x="43052" y="42925"/>
                </a:lnTo>
                <a:lnTo>
                  <a:pt x="48640" y="39624"/>
                </a:lnTo>
                <a:lnTo>
                  <a:pt x="54228" y="34671"/>
                </a:lnTo>
                <a:lnTo>
                  <a:pt x="59943" y="28194"/>
                </a:lnTo>
                <a:lnTo>
                  <a:pt x="59943" y="0"/>
                </a:lnTo>
                <a:lnTo>
                  <a:pt x="42037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454016" y="1896491"/>
            <a:ext cx="83820" cy="11950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934714" y="1865629"/>
            <a:ext cx="46990" cy="180975"/>
          </a:xfrm>
          <a:custGeom>
            <a:avLst/>
            <a:gdLst/>
            <a:ahLst/>
            <a:cxnLst/>
            <a:rect l="l" t="t" r="r" b="b"/>
            <a:pathLst>
              <a:path w="46989" h="180975">
                <a:moveTo>
                  <a:pt x="23368" y="0"/>
                </a:moveTo>
                <a:lnTo>
                  <a:pt x="27939" y="0"/>
                </a:lnTo>
                <a:lnTo>
                  <a:pt x="31750" y="254"/>
                </a:lnTo>
                <a:lnTo>
                  <a:pt x="34671" y="635"/>
                </a:lnTo>
                <a:lnTo>
                  <a:pt x="37719" y="1016"/>
                </a:lnTo>
                <a:lnTo>
                  <a:pt x="46862" y="6604"/>
                </a:lnTo>
                <a:lnTo>
                  <a:pt x="46862" y="7874"/>
                </a:lnTo>
                <a:lnTo>
                  <a:pt x="46862" y="173482"/>
                </a:lnTo>
                <a:lnTo>
                  <a:pt x="46862" y="174625"/>
                </a:lnTo>
                <a:lnTo>
                  <a:pt x="46482" y="175768"/>
                </a:lnTo>
                <a:lnTo>
                  <a:pt x="45720" y="176657"/>
                </a:lnTo>
                <a:lnTo>
                  <a:pt x="44958" y="177673"/>
                </a:lnTo>
                <a:lnTo>
                  <a:pt x="43687" y="178435"/>
                </a:lnTo>
                <a:lnTo>
                  <a:pt x="41910" y="179070"/>
                </a:lnTo>
                <a:lnTo>
                  <a:pt x="40132" y="179705"/>
                </a:lnTo>
                <a:lnTo>
                  <a:pt x="37719" y="180086"/>
                </a:lnTo>
                <a:lnTo>
                  <a:pt x="34671" y="180467"/>
                </a:lnTo>
                <a:lnTo>
                  <a:pt x="31750" y="180721"/>
                </a:lnTo>
                <a:lnTo>
                  <a:pt x="27939" y="180848"/>
                </a:lnTo>
                <a:lnTo>
                  <a:pt x="23368" y="180848"/>
                </a:lnTo>
                <a:lnTo>
                  <a:pt x="18796" y="180848"/>
                </a:lnTo>
                <a:lnTo>
                  <a:pt x="0" y="174625"/>
                </a:lnTo>
                <a:lnTo>
                  <a:pt x="0" y="173482"/>
                </a:lnTo>
                <a:lnTo>
                  <a:pt x="0" y="7874"/>
                </a:lnTo>
                <a:lnTo>
                  <a:pt x="0" y="6604"/>
                </a:lnTo>
                <a:lnTo>
                  <a:pt x="381" y="5587"/>
                </a:lnTo>
                <a:lnTo>
                  <a:pt x="12064" y="635"/>
                </a:lnTo>
                <a:lnTo>
                  <a:pt x="14986" y="254"/>
                </a:lnTo>
                <a:lnTo>
                  <a:pt x="18796" y="0"/>
                </a:lnTo>
                <a:lnTo>
                  <a:pt x="23368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645278" y="1862582"/>
            <a:ext cx="151765" cy="187325"/>
          </a:xfrm>
          <a:custGeom>
            <a:avLst/>
            <a:gdLst/>
            <a:ahLst/>
            <a:cxnLst/>
            <a:rect l="l" t="t" r="r" b="b"/>
            <a:pathLst>
              <a:path w="151764" h="187325">
                <a:moveTo>
                  <a:pt x="78359" y="0"/>
                </a:moveTo>
                <a:lnTo>
                  <a:pt x="118330" y="5957"/>
                </a:lnTo>
                <a:lnTo>
                  <a:pt x="147574" y="35813"/>
                </a:lnTo>
                <a:lnTo>
                  <a:pt x="151637" y="65404"/>
                </a:lnTo>
                <a:lnTo>
                  <a:pt x="151637" y="177037"/>
                </a:lnTo>
                <a:lnTo>
                  <a:pt x="151637" y="178815"/>
                </a:lnTo>
                <a:lnTo>
                  <a:pt x="151003" y="180212"/>
                </a:lnTo>
                <a:lnTo>
                  <a:pt x="149733" y="181101"/>
                </a:lnTo>
                <a:lnTo>
                  <a:pt x="148462" y="182117"/>
                </a:lnTo>
                <a:lnTo>
                  <a:pt x="146558" y="182879"/>
                </a:lnTo>
                <a:lnTo>
                  <a:pt x="143891" y="183260"/>
                </a:lnTo>
                <a:lnTo>
                  <a:pt x="141224" y="183768"/>
                </a:lnTo>
                <a:lnTo>
                  <a:pt x="137287" y="183895"/>
                </a:lnTo>
                <a:lnTo>
                  <a:pt x="132080" y="183895"/>
                </a:lnTo>
                <a:lnTo>
                  <a:pt x="126492" y="183895"/>
                </a:lnTo>
                <a:lnTo>
                  <a:pt x="122428" y="183768"/>
                </a:lnTo>
                <a:lnTo>
                  <a:pt x="119887" y="183260"/>
                </a:lnTo>
                <a:lnTo>
                  <a:pt x="117348" y="182879"/>
                </a:lnTo>
                <a:lnTo>
                  <a:pt x="115570" y="182117"/>
                </a:lnTo>
                <a:lnTo>
                  <a:pt x="114554" y="181101"/>
                </a:lnTo>
                <a:lnTo>
                  <a:pt x="113411" y="180212"/>
                </a:lnTo>
                <a:lnTo>
                  <a:pt x="112903" y="178815"/>
                </a:lnTo>
                <a:lnTo>
                  <a:pt x="112903" y="177037"/>
                </a:lnTo>
                <a:lnTo>
                  <a:pt x="112903" y="163829"/>
                </a:lnTo>
                <a:lnTo>
                  <a:pt x="75707" y="185546"/>
                </a:lnTo>
                <a:lnTo>
                  <a:pt x="60451" y="187070"/>
                </a:lnTo>
                <a:lnTo>
                  <a:pt x="51688" y="187070"/>
                </a:lnTo>
                <a:lnTo>
                  <a:pt x="43561" y="185927"/>
                </a:lnTo>
                <a:lnTo>
                  <a:pt x="36195" y="183641"/>
                </a:lnTo>
                <a:lnTo>
                  <a:pt x="28829" y="181355"/>
                </a:lnTo>
                <a:lnTo>
                  <a:pt x="1524" y="149859"/>
                </a:lnTo>
                <a:lnTo>
                  <a:pt x="0" y="142112"/>
                </a:lnTo>
                <a:lnTo>
                  <a:pt x="0" y="133095"/>
                </a:lnTo>
                <a:lnTo>
                  <a:pt x="15112" y="94868"/>
                </a:lnTo>
                <a:lnTo>
                  <a:pt x="50546" y="79882"/>
                </a:lnTo>
                <a:lnTo>
                  <a:pt x="89535" y="76580"/>
                </a:lnTo>
                <a:lnTo>
                  <a:pt x="105663" y="76580"/>
                </a:lnTo>
                <a:lnTo>
                  <a:pt x="105663" y="66547"/>
                </a:lnTo>
                <a:lnTo>
                  <a:pt x="105663" y="61340"/>
                </a:lnTo>
                <a:lnTo>
                  <a:pt x="105156" y="56768"/>
                </a:lnTo>
                <a:lnTo>
                  <a:pt x="89154" y="37337"/>
                </a:lnTo>
                <a:lnTo>
                  <a:pt x="85217" y="36067"/>
                </a:lnTo>
                <a:lnTo>
                  <a:pt x="80137" y="35432"/>
                </a:lnTo>
                <a:lnTo>
                  <a:pt x="74168" y="35432"/>
                </a:lnTo>
                <a:lnTo>
                  <a:pt x="66421" y="35432"/>
                </a:lnTo>
                <a:lnTo>
                  <a:pt x="59436" y="36321"/>
                </a:lnTo>
                <a:lnTo>
                  <a:pt x="53340" y="38100"/>
                </a:lnTo>
                <a:lnTo>
                  <a:pt x="47117" y="39877"/>
                </a:lnTo>
                <a:lnTo>
                  <a:pt x="25146" y="49656"/>
                </a:lnTo>
                <a:lnTo>
                  <a:pt x="22098" y="51307"/>
                </a:lnTo>
                <a:lnTo>
                  <a:pt x="19431" y="52196"/>
                </a:lnTo>
                <a:lnTo>
                  <a:pt x="17525" y="52196"/>
                </a:lnTo>
                <a:lnTo>
                  <a:pt x="16129" y="52196"/>
                </a:lnTo>
                <a:lnTo>
                  <a:pt x="14859" y="51815"/>
                </a:lnTo>
                <a:lnTo>
                  <a:pt x="13843" y="50926"/>
                </a:lnTo>
                <a:lnTo>
                  <a:pt x="12826" y="50037"/>
                </a:lnTo>
                <a:lnTo>
                  <a:pt x="11937" y="48767"/>
                </a:lnTo>
                <a:lnTo>
                  <a:pt x="11303" y="47243"/>
                </a:lnTo>
                <a:lnTo>
                  <a:pt x="10541" y="45592"/>
                </a:lnTo>
                <a:lnTo>
                  <a:pt x="10033" y="43560"/>
                </a:lnTo>
                <a:lnTo>
                  <a:pt x="9651" y="41275"/>
                </a:lnTo>
                <a:lnTo>
                  <a:pt x="9271" y="38862"/>
                </a:lnTo>
                <a:lnTo>
                  <a:pt x="9144" y="36321"/>
                </a:lnTo>
                <a:lnTo>
                  <a:pt x="9144" y="33400"/>
                </a:lnTo>
                <a:lnTo>
                  <a:pt x="9144" y="29590"/>
                </a:lnTo>
                <a:lnTo>
                  <a:pt x="13588" y="18287"/>
                </a:lnTo>
                <a:lnTo>
                  <a:pt x="15367" y="16509"/>
                </a:lnTo>
                <a:lnTo>
                  <a:pt x="18415" y="14477"/>
                </a:lnTo>
                <a:lnTo>
                  <a:pt x="22733" y="12318"/>
                </a:lnTo>
                <a:lnTo>
                  <a:pt x="27050" y="10159"/>
                </a:lnTo>
                <a:lnTo>
                  <a:pt x="70993" y="0"/>
                </a:lnTo>
                <a:lnTo>
                  <a:pt x="78359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065778" y="1862582"/>
            <a:ext cx="264160" cy="184150"/>
          </a:xfrm>
          <a:custGeom>
            <a:avLst/>
            <a:gdLst/>
            <a:ahLst/>
            <a:cxnLst/>
            <a:rect l="l" t="t" r="r" b="b"/>
            <a:pathLst>
              <a:path w="264160" h="184150">
                <a:moveTo>
                  <a:pt x="95885" y="0"/>
                </a:moveTo>
                <a:lnTo>
                  <a:pt x="102743" y="0"/>
                </a:lnTo>
                <a:lnTo>
                  <a:pt x="108838" y="634"/>
                </a:lnTo>
                <a:lnTo>
                  <a:pt x="114300" y="2031"/>
                </a:lnTo>
                <a:lnTo>
                  <a:pt x="119761" y="3555"/>
                </a:lnTo>
                <a:lnTo>
                  <a:pt x="124713" y="5587"/>
                </a:lnTo>
                <a:lnTo>
                  <a:pt x="128905" y="8254"/>
                </a:lnTo>
                <a:lnTo>
                  <a:pt x="133223" y="10921"/>
                </a:lnTo>
                <a:lnTo>
                  <a:pt x="147827" y="30225"/>
                </a:lnTo>
                <a:lnTo>
                  <a:pt x="152781" y="24891"/>
                </a:lnTo>
                <a:lnTo>
                  <a:pt x="185927" y="2920"/>
                </a:lnTo>
                <a:lnTo>
                  <a:pt x="199898" y="0"/>
                </a:lnTo>
                <a:lnTo>
                  <a:pt x="204724" y="0"/>
                </a:lnTo>
                <a:lnTo>
                  <a:pt x="246380" y="14350"/>
                </a:lnTo>
                <a:lnTo>
                  <a:pt x="250951" y="20700"/>
                </a:lnTo>
                <a:lnTo>
                  <a:pt x="255650" y="27050"/>
                </a:lnTo>
                <a:lnTo>
                  <a:pt x="263906" y="70230"/>
                </a:lnTo>
                <a:lnTo>
                  <a:pt x="263906" y="176529"/>
                </a:lnTo>
                <a:lnTo>
                  <a:pt x="263906" y="177672"/>
                </a:lnTo>
                <a:lnTo>
                  <a:pt x="263525" y="178815"/>
                </a:lnTo>
                <a:lnTo>
                  <a:pt x="262763" y="179704"/>
                </a:lnTo>
                <a:lnTo>
                  <a:pt x="262127" y="180720"/>
                </a:lnTo>
                <a:lnTo>
                  <a:pt x="245237" y="183895"/>
                </a:lnTo>
                <a:lnTo>
                  <a:pt x="240664" y="183895"/>
                </a:lnTo>
                <a:lnTo>
                  <a:pt x="235966" y="183895"/>
                </a:lnTo>
                <a:lnTo>
                  <a:pt x="221996" y="182117"/>
                </a:lnTo>
                <a:lnTo>
                  <a:pt x="220218" y="181482"/>
                </a:lnTo>
                <a:lnTo>
                  <a:pt x="218948" y="180720"/>
                </a:lnTo>
                <a:lnTo>
                  <a:pt x="218312" y="179704"/>
                </a:lnTo>
                <a:lnTo>
                  <a:pt x="217550" y="178815"/>
                </a:lnTo>
                <a:lnTo>
                  <a:pt x="217297" y="177672"/>
                </a:lnTo>
                <a:lnTo>
                  <a:pt x="217297" y="176529"/>
                </a:lnTo>
                <a:lnTo>
                  <a:pt x="217297" y="78104"/>
                </a:lnTo>
                <a:lnTo>
                  <a:pt x="217297" y="72516"/>
                </a:lnTo>
                <a:lnTo>
                  <a:pt x="216662" y="67437"/>
                </a:lnTo>
                <a:lnTo>
                  <a:pt x="215646" y="62864"/>
                </a:lnTo>
                <a:lnTo>
                  <a:pt x="214630" y="58292"/>
                </a:lnTo>
                <a:lnTo>
                  <a:pt x="212979" y="54355"/>
                </a:lnTo>
                <a:lnTo>
                  <a:pt x="210820" y="51053"/>
                </a:lnTo>
                <a:lnTo>
                  <a:pt x="208661" y="47751"/>
                </a:lnTo>
                <a:lnTo>
                  <a:pt x="205867" y="45212"/>
                </a:lnTo>
                <a:lnTo>
                  <a:pt x="202692" y="43433"/>
                </a:lnTo>
                <a:lnTo>
                  <a:pt x="199389" y="41528"/>
                </a:lnTo>
                <a:lnTo>
                  <a:pt x="195452" y="40639"/>
                </a:lnTo>
                <a:lnTo>
                  <a:pt x="190881" y="40639"/>
                </a:lnTo>
                <a:lnTo>
                  <a:pt x="185293" y="40639"/>
                </a:lnTo>
                <a:lnTo>
                  <a:pt x="155321" y="66166"/>
                </a:lnTo>
                <a:lnTo>
                  <a:pt x="155321" y="176529"/>
                </a:lnTo>
                <a:lnTo>
                  <a:pt x="155321" y="177672"/>
                </a:lnTo>
                <a:lnTo>
                  <a:pt x="154939" y="178815"/>
                </a:lnTo>
                <a:lnTo>
                  <a:pt x="154177" y="179704"/>
                </a:lnTo>
                <a:lnTo>
                  <a:pt x="153416" y="180720"/>
                </a:lnTo>
                <a:lnTo>
                  <a:pt x="136525" y="183895"/>
                </a:lnTo>
                <a:lnTo>
                  <a:pt x="132080" y="183895"/>
                </a:lnTo>
                <a:lnTo>
                  <a:pt x="127381" y="183895"/>
                </a:lnTo>
                <a:lnTo>
                  <a:pt x="109727" y="179704"/>
                </a:lnTo>
                <a:lnTo>
                  <a:pt x="108966" y="178815"/>
                </a:lnTo>
                <a:lnTo>
                  <a:pt x="108585" y="177672"/>
                </a:lnTo>
                <a:lnTo>
                  <a:pt x="108585" y="176529"/>
                </a:lnTo>
                <a:lnTo>
                  <a:pt x="108585" y="78104"/>
                </a:lnTo>
                <a:lnTo>
                  <a:pt x="108585" y="72516"/>
                </a:lnTo>
                <a:lnTo>
                  <a:pt x="108076" y="67437"/>
                </a:lnTo>
                <a:lnTo>
                  <a:pt x="107061" y="62864"/>
                </a:lnTo>
                <a:lnTo>
                  <a:pt x="105918" y="58292"/>
                </a:lnTo>
                <a:lnTo>
                  <a:pt x="104394" y="54355"/>
                </a:lnTo>
                <a:lnTo>
                  <a:pt x="102235" y="51053"/>
                </a:lnTo>
                <a:lnTo>
                  <a:pt x="100202" y="47751"/>
                </a:lnTo>
                <a:lnTo>
                  <a:pt x="97409" y="45212"/>
                </a:lnTo>
                <a:lnTo>
                  <a:pt x="94107" y="43433"/>
                </a:lnTo>
                <a:lnTo>
                  <a:pt x="90677" y="41528"/>
                </a:lnTo>
                <a:lnTo>
                  <a:pt x="86868" y="40639"/>
                </a:lnTo>
                <a:lnTo>
                  <a:pt x="82423" y="40639"/>
                </a:lnTo>
                <a:lnTo>
                  <a:pt x="76708" y="40639"/>
                </a:lnTo>
                <a:lnTo>
                  <a:pt x="46862" y="66166"/>
                </a:lnTo>
                <a:lnTo>
                  <a:pt x="46862" y="176529"/>
                </a:lnTo>
                <a:lnTo>
                  <a:pt x="46862" y="177672"/>
                </a:lnTo>
                <a:lnTo>
                  <a:pt x="46482" y="178815"/>
                </a:lnTo>
                <a:lnTo>
                  <a:pt x="45720" y="179704"/>
                </a:lnTo>
                <a:lnTo>
                  <a:pt x="44958" y="180720"/>
                </a:lnTo>
                <a:lnTo>
                  <a:pt x="43687" y="181482"/>
                </a:lnTo>
                <a:lnTo>
                  <a:pt x="41910" y="182117"/>
                </a:lnTo>
                <a:lnTo>
                  <a:pt x="40132" y="182752"/>
                </a:lnTo>
                <a:lnTo>
                  <a:pt x="37719" y="183133"/>
                </a:lnTo>
                <a:lnTo>
                  <a:pt x="34798" y="183514"/>
                </a:lnTo>
                <a:lnTo>
                  <a:pt x="31750" y="183768"/>
                </a:lnTo>
                <a:lnTo>
                  <a:pt x="27939" y="183895"/>
                </a:lnTo>
                <a:lnTo>
                  <a:pt x="23368" y="183895"/>
                </a:lnTo>
                <a:lnTo>
                  <a:pt x="18796" y="183895"/>
                </a:lnTo>
                <a:lnTo>
                  <a:pt x="0" y="177672"/>
                </a:lnTo>
                <a:lnTo>
                  <a:pt x="0" y="176529"/>
                </a:lnTo>
                <a:lnTo>
                  <a:pt x="0" y="10540"/>
                </a:lnTo>
                <a:lnTo>
                  <a:pt x="0" y="9270"/>
                </a:lnTo>
                <a:lnTo>
                  <a:pt x="254" y="8254"/>
                </a:lnTo>
                <a:lnTo>
                  <a:pt x="16256" y="3047"/>
                </a:lnTo>
                <a:lnTo>
                  <a:pt x="20066" y="3047"/>
                </a:lnTo>
                <a:lnTo>
                  <a:pt x="24002" y="3047"/>
                </a:lnTo>
                <a:lnTo>
                  <a:pt x="40005" y="9270"/>
                </a:lnTo>
                <a:lnTo>
                  <a:pt x="40005" y="10540"/>
                </a:lnTo>
                <a:lnTo>
                  <a:pt x="40005" y="29717"/>
                </a:lnTo>
                <a:lnTo>
                  <a:pt x="74293" y="4125"/>
                </a:lnTo>
                <a:lnTo>
                  <a:pt x="88528" y="454"/>
                </a:lnTo>
                <a:lnTo>
                  <a:pt x="95885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931158" y="1792732"/>
            <a:ext cx="53975" cy="49530"/>
          </a:xfrm>
          <a:custGeom>
            <a:avLst/>
            <a:gdLst/>
            <a:ahLst/>
            <a:cxnLst/>
            <a:rect l="l" t="t" r="r" b="b"/>
            <a:pathLst>
              <a:path w="53975" h="49530">
                <a:moveTo>
                  <a:pt x="27177" y="0"/>
                </a:moveTo>
                <a:lnTo>
                  <a:pt x="37591" y="0"/>
                </a:lnTo>
                <a:lnTo>
                  <a:pt x="44576" y="1777"/>
                </a:lnTo>
                <a:lnTo>
                  <a:pt x="48387" y="5333"/>
                </a:lnTo>
                <a:lnTo>
                  <a:pt x="52069" y="8889"/>
                </a:lnTo>
                <a:lnTo>
                  <a:pt x="53975" y="15112"/>
                </a:lnTo>
                <a:lnTo>
                  <a:pt x="53975" y="24256"/>
                </a:lnTo>
                <a:lnTo>
                  <a:pt x="53975" y="33654"/>
                </a:lnTo>
                <a:lnTo>
                  <a:pt x="51942" y="40131"/>
                </a:lnTo>
                <a:lnTo>
                  <a:pt x="48132" y="43687"/>
                </a:lnTo>
                <a:lnTo>
                  <a:pt x="44322" y="47370"/>
                </a:lnTo>
                <a:lnTo>
                  <a:pt x="37211" y="49148"/>
                </a:lnTo>
                <a:lnTo>
                  <a:pt x="26796" y="49148"/>
                </a:lnTo>
                <a:lnTo>
                  <a:pt x="16255" y="49148"/>
                </a:lnTo>
                <a:lnTo>
                  <a:pt x="9143" y="47370"/>
                </a:lnTo>
                <a:lnTo>
                  <a:pt x="5461" y="43941"/>
                </a:lnTo>
                <a:lnTo>
                  <a:pt x="1777" y="40512"/>
                </a:lnTo>
                <a:lnTo>
                  <a:pt x="0" y="34162"/>
                </a:lnTo>
                <a:lnTo>
                  <a:pt x="0" y="25145"/>
                </a:lnTo>
                <a:lnTo>
                  <a:pt x="0" y="15747"/>
                </a:lnTo>
                <a:lnTo>
                  <a:pt x="1904" y="9143"/>
                </a:lnTo>
                <a:lnTo>
                  <a:pt x="5587" y="5460"/>
                </a:lnTo>
                <a:lnTo>
                  <a:pt x="9397" y="1904"/>
                </a:lnTo>
                <a:lnTo>
                  <a:pt x="16637" y="0"/>
                </a:lnTo>
                <a:lnTo>
                  <a:pt x="27177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881117" y="1786382"/>
            <a:ext cx="158750" cy="260350"/>
          </a:xfrm>
          <a:custGeom>
            <a:avLst/>
            <a:gdLst/>
            <a:ahLst/>
            <a:cxnLst/>
            <a:rect l="l" t="t" r="r" b="b"/>
            <a:pathLst>
              <a:path w="158750" h="260350">
                <a:moveTo>
                  <a:pt x="23368" y="0"/>
                </a:moveTo>
                <a:lnTo>
                  <a:pt x="27940" y="0"/>
                </a:lnTo>
                <a:lnTo>
                  <a:pt x="31750" y="253"/>
                </a:lnTo>
                <a:lnTo>
                  <a:pt x="34671" y="634"/>
                </a:lnTo>
                <a:lnTo>
                  <a:pt x="37719" y="1015"/>
                </a:lnTo>
                <a:lnTo>
                  <a:pt x="46862" y="6857"/>
                </a:lnTo>
                <a:lnTo>
                  <a:pt x="46862" y="8000"/>
                </a:lnTo>
                <a:lnTo>
                  <a:pt x="46862" y="99821"/>
                </a:lnTo>
                <a:lnTo>
                  <a:pt x="84296" y="77644"/>
                </a:lnTo>
                <a:lnTo>
                  <a:pt x="97662" y="76200"/>
                </a:lnTo>
                <a:lnTo>
                  <a:pt x="105733" y="76537"/>
                </a:lnTo>
                <a:lnTo>
                  <a:pt x="144907" y="97027"/>
                </a:lnTo>
                <a:lnTo>
                  <a:pt x="149733" y="103377"/>
                </a:lnTo>
                <a:lnTo>
                  <a:pt x="158285" y="142047"/>
                </a:lnTo>
                <a:lnTo>
                  <a:pt x="158496" y="150875"/>
                </a:lnTo>
                <a:lnTo>
                  <a:pt x="158496" y="252729"/>
                </a:lnTo>
                <a:lnTo>
                  <a:pt x="158496" y="253872"/>
                </a:lnTo>
                <a:lnTo>
                  <a:pt x="158115" y="255015"/>
                </a:lnTo>
                <a:lnTo>
                  <a:pt x="157353" y="255904"/>
                </a:lnTo>
                <a:lnTo>
                  <a:pt x="156591" y="256920"/>
                </a:lnTo>
                <a:lnTo>
                  <a:pt x="139700" y="260095"/>
                </a:lnTo>
                <a:lnTo>
                  <a:pt x="135255" y="260095"/>
                </a:lnTo>
                <a:lnTo>
                  <a:pt x="130556" y="260095"/>
                </a:lnTo>
                <a:lnTo>
                  <a:pt x="112903" y="255904"/>
                </a:lnTo>
                <a:lnTo>
                  <a:pt x="112141" y="255015"/>
                </a:lnTo>
                <a:lnTo>
                  <a:pt x="111760" y="253872"/>
                </a:lnTo>
                <a:lnTo>
                  <a:pt x="111760" y="252729"/>
                </a:lnTo>
                <a:lnTo>
                  <a:pt x="111760" y="157987"/>
                </a:lnTo>
                <a:lnTo>
                  <a:pt x="111760" y="149987"/>
                </a:lnTo>
                <a:lnTo>
                  <a:pt x="111125" y="143637"/>
                </a:lnTo>
                <a:lnTo>
                  <a:pt x="109982" y="139064"/>
                </a:lnTo>
                <a:lnTo>
                  <a:pt x="108839" y="134492"/>
                </a:lnTo>
                <a:lnTo>
                  <a:pt x="96266" y="119633"/>
                </a:lnTo>
                <a:lnTo>
                  <a:pt x="92710" y="117728"/>
                </a:lnTo>
                <a:lnTo>
                  <a:pt x="88519" y="116839"/>
                </a:lnTo>
                <a:lnTo>
                  <a:pt x="83820" y="116839"/>
                </a:lnTo>
                <a:lnTo>
                  <a:pt x="77851" y="116839"/>
                </a:lnTo>
                <a:lnTo>
                  <a:pt x="46862" y="142366"/>
                </a:lnTo>
                <a:lnTo>
                  <a:pt x="46862" y="252729"/>
                </a:lnTo>
                <a:lnTo>
                  <a:pt x="46862" y="253872"/>
                </a:lnTo>
                <a:lnTo>
                  <a:pt x="46482" y="255015"/>
                </a:lnTo>
                <a:lnTo>
                  <a:pt x="45720" y="255904"/>
                </a:lnTo>
                <a:lnTo>
                  <a:pt x="44958" y="256920"/>
                </a:lnTo>
                <a:lnTo>
                  <a:pt x="43687" y="257682"/>
                </a:lnTo>
                <a:lnTo>
                  <a:pt x="41910" y="258317"/>
                </a:lnTo>
                <a:lnTo>
                  <a:pt x="40132" y="258952"/>
                </a:lnTo>
                <a:lnTo>
                  <a:pt x="37719" y="259333"/>
                </a:lnTo>
                <a:lnTo>
                  <a:pt x="34671" y="259714"/>
                </a:lnTo>
                <a:lnTo>
                  <a:pt x="31750" y="259968"/>
                </a:lnTo>
                <a:lnTo>
                  <a:pt x="27940" y="260095"/>
                </a:lnTo>
                <a:lnTo>
                  <a:pt x="23368" y="260095"/>
                </a:lnTo>
                <a:lnTo>
                  <a:pt x="18796" y="260095"/>
                </a:lnTo>
                <a:lnTo>
                  <a:pt x="0" y="253872"/>
                </a:lnTo>
                <a:lnTo>
                  <a:pt x="0" y="252729"/>
                </a:lnTo>
                <a:lnTo>
                  <a:pt x="0" y="8000"/>
                </a:lnTo>
                <a:lnTo>
                  <a:pt x="0" y="6857"/>
                </a:lnTo>
                <a:lnTo>
                  <a:pt x="381" y="5714"/>
                </a:lnTo>
                <a:lnTo>
                  <a:pt x="12065" y="634"/>
                </a:lnTo>
                <a:lnTo>
                  <a:pt x="14986" y="253"/>
                </a:lnTo>
                <a:lnTo>
                  <a:pt x="18796" y="0"/>
                </a:lnTo>
                <a:lnTo>
                  <a:pt x="23368" y="0"/>
                </a:lnTo>
                <a:close/>
              </a:path>
            </a:pathLst>
          </a:custGeom>
          <a:ln w="12191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413250" y="1786382"/>
            <a:ext cx="167005" cy="263525"/>
          </a:xfrm>
          <a:custGeom>
            <a:avLst/>
            <a:gdLst/>
            <a:ahLst/>
            <a:cxnLst/>
            <a:rect l="l" t="t" r="r" b="b"/>
            <a:pathLst>
              <a:path w="167004" h="263525">
                <a:moveTo>
                  <a:pt x="23367" y="0"/>
                </a:moveTo>
                <a:lnTo>
                  <a:pt x="27939" y="0"/>
                </a:lnTo>
                <a:lnTo>
                  <a:pt x="31750" y="253"/>
                </a:lnTo>
                <a:lnTo>
                  <a:pt x="34671" y="634"/>
                </a:lnTo>
                <a:lnTo>
                  <a:pt x="37719" y="1015"/>
                </a:lnTo>
                <a:lnTo>
                  <a:pt x="46862" y="6857"/>
                </a:lnTo>
                <a:lnTo>
                  <a:pt x="46862" y="8000"/>
                </a:lnTo>
                <a:lnTo>
                  <a:pt x="46862" y="99821"/>
                </a:lnTo>
                <a:lnTo>
                  <a:pt x="51053" y="95503"/>
                </a:lnTo>
                <a:lnTo>
                  <a:pt x="55245" y="91947"/>
                </a:lnTo>
                <a:lnTo>
                  <a:pt x="59436" y="89026"/>
                </a:lnTo>
                <a:lnTo>
                  <a:pt x="63753" y="85978"/>
                </a:lnTo>
                <a:lnTo>
                  <a:pt x="94361" y="76200"/>
                </a:lnTo>
                <a:lnTo>
                  <a:pt x="99313" y="76200"/>
                </a:lnTo>
                <a:lnTo>
                  <a:pt x="136651" y="87463"/>
                </a:lnTo>
                <a:lnTo>
                  <a:pt x="161155" y="124360"/>
                </a:lnTo>
                <a:lnTo>
                  <a:pt x="167004" y="167512"/>
                </a:lnTo>
                <a:lnTo>
                  <a:pt x="166697" y="178296"/>
                </a:lnTo>
                <a:lnTo>
                  <a:pt x="159513" y="215790"/>
                </a:lnTo>
                <a:lnTo>
                  <a:pt x="138033" y="248443"/>
                </a:lnTo>
                <a:lnTo>
                  <a:pt x="95630" y="263270"/>
                </a:lnTo>
                <a:lnTo>
                  <a:pt x="90042" y="263270"/>
                </a:lnTo>
                <a:lnTo>
                  <a:pt x="66039" y="256539"/>
                </a:lnTo>
                <a:lnTo>
                  <a:pt x="61722" y="254253"/>
                </a:lnTo>
                <a:lnTo>
                  <a:pt x="57276" y="251205"/>
                </a:lnTo>
                <a:lnTo>
                  <a:pt x="53086" y="247650"/>
                </a:lnTo>
                <a:lnTo>
                  <a:pt x="48767" y="244093"/>
                </a:lnTo>
                <a:lnTo>
                  <a:pt x="44450" y="239775"/>
                </a:lnTo>
                <a:lnTo>
                  <a:pt x="40004" y="234695"/>
                </a:lnTo>
                <a:lnTo>
                  <a:pt x="40004" y="252729"/>
                </a:lnTo>
                <a:lnTo>
                  <a:pt x="40004" y="254000"/>
                </a:lnTo>
                <a:lnTo>
                  <a:pt x="39624" y="255142"/>
                </a:lnTo>
                <a:lnTo>
                  <a:pt x="38862" y="256158"/>
                </a:lnTo>
                <a:lnTo>
                  <a:pt x="38226" y="257047"/>
                </a:lnTo>
                <a:lnTo>
                  <a:pt x="37084" y="257809"/>
                </a:lnTo>
                <a:lnTo>
                  <a:pt x="35560" y="258444"/>
                </a:lnTo>
                <a:lnTo>
                  <a:pt x="34036" y="259079"/>
                </a:lnTo>
                <a:lnTo>
                  <a:pt x="32003" y="259460"/>
                </a:lnTo>
                <a:lnTo>
                  <a:pt x="29337" y="259714"/>
                </a:lnTo>
                <a:lnTo>
                  <a:pt x="26797" y="259968"/>
                </a:lnTo>
                <a:lnTo>
                  <a:pt x="23622" y="260095"/>
                </a:lnTo>
                <a:lnTo>
                  <a:pt x="19812" y="260095"/>
                </a:lnTo>
                <a:lnTo>
                  <a:pt x="16001" y="260095"/>
                </a:lnTo>
                <a:lnTo>
                  <a:pt x="4190" y="258444"/>
                </a:lnTo>
                <a:lnTo>
                  <a:pt x="2539" y="257809"/>
                </a:lnTo>
                <a:lnTo>
                  <a:pt x="1524" y="257047"/>
                </a:lnTo>
                <a:lnTo>
                  <a:pt x="888" y="256158"/>
                </a:lnTo>
                <a:lnTo>
                  <a:pt x="253" y="255142"/>
                </a:lnTo>
                <a:lnTo>
                  <a:pt x="0" y="254000"/>
                </a:lnTo>
                <a:lnTo>
                  <a:pt x="0" y="252729"/>
                </a:lnTo>
                <a:lnTo>
                  <a:pt x="0" y="8000"/>
                </a:lnTo>
                <a:lnTo>
                  <a:pt x="0" y="6857"/>
                </a:lnTo>
                <a:lnTo>
                  <a:pt x="380" y="5714"/>
                </a:lnTo>
                <a:lnTo>
                  <a:pt x="12064" y="634"/>
                </a:lnTo>
                <a:lnTo>
                  <a:pt x="14986" y="253"/>
                </a:lnTo>
                <a:lnTo>
                  <a:pt x="18796" y="0"/>
                </a:lnTo>
                <a:lnTo>
                  <a:pt x="23367" y="0"/>
                </a:lnTo>
                <a:close/>
              </a:path>
            </a:pathLst>
          </a:custGeom>
          <a:ln w="12191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803650" y="1786382"/>
            <a:ext cx="46990" cy="260350"/>
          </a:xfrm>
          <a:custGeom>
            <a:avLst/>
            <a:gdLst/>
            <a:ahLst/>
            <a:cxnLst/>
            <a:rect l="l" t="t" r="r" b="b"/>
            <a:pathLst>
              <a:path w="46989" h="260350">
                <a:moveTo>
                  <a:pt x="23367" y="0"/>
                </a:moveTo>
                <a:lnTo>
                  <a:pt x="27939" y="0"/>
                </a:lnTo>
                <a:lnTo>
                  <a:pt x="31750" y="253"/>
                </a:lnTo>
                <a:lnTo>
                  <a:pt x="34671" y="634"/>
                </a:lnTo>
                <a:lnTo>
                  <a:pt x="37719" y="1015"/>
                </a:lnTo>
                <a:lnTo>
                  <a:pt x="46862" y="6857"/>
                </a:lnTo>
                <a:lnTo>
                  <a:pt x="46862" y="8000"/>
                </a:lnTo>
                <a:lnTo>
                  <a:pt x="46862" y="252729"/>
                </a:lnTo>
                <a:lnTo>
                  <a:pt x="46862" y="253872"/>
                </a:lnTo>
                <a:lnTo>
                  <a:pt x="46482" y="255015"/>
                </a:lnTo>
                <a:lnTo>
                  <a:pt x="45720" y="255904"/>
                </a:lnTo>
                <a:lnTo>
                  <a:pt x="44958" y="256920"/>
                </a:lnTo>
                <a:lnTo>
                  <a:pt x="43687" y="257682"/>
                </a:lnTo>
                <a:lnTo>
                  <a:pt x="41910" y="258317"/>
                </a:lnTo>
                <a:lnTo>
                  <a:pt x="40132" y="258952"/>
                </a:lnTo>
                <a:lnTo>
                  <a:pt x="37719" y="259333"/>
                </a:lnTo>
                <a:lnTo>
                  <a:pt x="34671" y="259714"/>
                </a:lnTo>
                <a:lnTo>
                  <a:pt x="31750" y="259968"/>
                </a:lnTo>
                <a:lnTo>
                  <a:pt x="27939" y="260095"/>
                </a:lnTo>
                <a:lnTo>
                  <a:pt x="23367" y="260095"/>
                </a:lnTo>
                <a:lnTo>
                  <a:pt x="18796" y="260095"/>
                </a:lnTo>
                <a:lnTo>
                  <a:pt x="0" y="253872"/>
                </a:lnTo>
                <a:lnTo>
                  <a:pt x="0" y="252729"/>
                </a:lnTo>
                <a:lnTo>
                  <a:pt x="0" y="8000"/>
                </a:lnTo>
                <a:lnTo>
                  <a:pt x="0" y="6857"/>
                </a:lnTo>
                <a:lnTo>
                  <a:pt x="380" y="5714"/>
                </a:lnTo>
                <a:lnTo>
                  <a:pt x="12064" y="634"/>
                </a:lnTo>
                <a:lnTo>
                  <a:pt x="14986" y="253"/>
                </a:lnTo>
                <a:lnTo>
                  <a:pt x="18796" y="0"/>
                </a:lnTo>
                <a:lnTo>
                  <a:pt x="23367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219572" y="1792732"/>
            <a:ext cx="1536065" cy="32054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909817" y="1856485"/>
            <a:ext cx="609219" cy="26288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420995" y="1968626"/>
            <a:ext cx="60325" cy="48260"/>
          </a:xfrm>
          <a:custGeom>
            <a:avLst/>
            <a:gdLst/>
            <a:ahLst/>
            <a:cxnLst/>
            <a:rect l="l" t="t" r="r" b="b"/>
            <a:pathLst>
              <a:path w="60325" h="48260">
                <a:moveTo>
                  <a:pt x="42037" y="0"/>
                </a:moveTo>
                <a:lnTo>
                  <a:pt x="34543" y="0"/>
                </a:lnTo>
                <a:lnTo>
                  <a:pt x="28066" y="508"/>
                </a:lnTo>
                <a:lnTo>
                  <a:pt x="22732" y="1650"/>
                </a:lnTo>
                <a:lnTo>
                  <a:pt x="17399" y="2667"/>
                </a:lnTo>
                <a:lnTo>
                  <a:pt x="2412" y="14732"/>
                </a:lnTo>
                <a:lnTo>
                  <a:pt x="762" y="17907"/>
                </a:lnTo>
                <a:lnTo>
                  <a:pt x="0" y="21462"/>
                </a:lnTo>
                <a:lnTo>
                  <a:pt x="0" y="25653"/>
                </a:lnTo>
                <a:lnTo>
                  <a:pt x="0" y="32512"/>
                </a:lnTo>
                <a:lnTo>
                  <a:pt x="2285" y="37973"/>
                </a:lnTo>
                <a:lnTo>
                  <a:pt x="6603" y="42037"/>
                </a:lnTo>
                <a:lnTo>
                  <a:pt x="11049" y="45974"/>
                </a:lnTo>
                <a:lnTo>
                  <a:pt x="17144" y="47878"/>
                </a:lnTo>
                <a:lnTo>
                  <a:pt x="25018" y="47878"/>
                </a:lnTo>
                <a:lnTo>
                  <a:pt x="31495" y="47878"/>
                </a:lnTo>
                <a:lnTo>
                  <a:pt x="37591" y="46227"/>
                </a:lnTo>
                <a:lnTo>
                  <a:pt x="43052" y="42925"/>
                </a:lnTo>
                <a:lnTo>
                  <a:pt x="48640" y="39624"/>
                </a:lnTo>
                <a:lnTo>
                  <a:pt x="54228" y="34671"/>
                </a:lnTo>
                <a:lnTo>
                  <a:pt x="59943" y="28194"/>
                </a:lnTo>
                <a:lnTo>
                  <a:pt x="59943" y="0"/>
                </a:lnTo>
                <a:lnTo>
                  <a:pt x="42037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784850" y="1865629"/>
            <a:ext cx="46990" cy="180975"/>
          </a:xfrm>
          <a:custGeom>
            <a:avLst/>
            <a:gdLst/>
            <a:ahLst/>
            <a:cxnLst/>
            <a:rect l="l" t="t" r="r" b="b"/>
            <a:pathLst>
              <a:path w="46989" h="180975">
                <a:moveTo>
                  <a:pt x="23367" y="0"/>
                </a:moveTo>
                <a:lnTo>
                  <a:pt x="27939" y="0"/>
                </a:lnTo>
                <a:lnTo>
                  <a:pt x="31750" y="254"/>
                </a:lnTo>
                <a:lnTo>
                  <a:pt x="34671" y="635"/>
                </a:lnTo>
                <a:lnTo>
                  <a:pt x="37719" y="1016"/>
                </a:lnTo>
                <a:lnTo>
                  <a:pt x="46862" y="6604"/>
                </a:lnTo>
                <a:lnTo>
                  <a:pt x="46862" y="7874"/>
                </a:lnTo>
                <a:lnTo>
                  <a:pt x="46862" y="173482"/>
                </a:lnTo>
                <a:lnTo>
                  <a:pt x="46862" y="174625"/>
                </a:lnTo>
                <a:lnTo>
                  <a:pt x="46482" y="175768"/>
                </a:lnTo>
                <a:lnTo>
                  <a:pt x="45720" y="176657"/>
                </a:lnTo>
                <a:lnTo>
                  <a:pt x="44958" y="177673"/>
                </a:lnTo>
                <a:lnTo>
                  <a:pt x="43687" y="178435"/>
                </a:lnTo>
                <a:lnTo>
                  <a:pt x="41910" y="179070"/>
                </a:lnTo>
                <a:lnTo>
                  <a:pt x="40132" y="179705"/>
                </a:lnTo>
                <a:lnTo>
                  <a:pt x="37719" y="180086"/>
                </a:lnTo>
                <a:lnTo>
                  <a:pt x="34671" y="180467"/>
                </a:lnTo>
                <a:lnTo>
                  <a:pt x="31750" y="180721"/>
                </a:lnTo>
                <a:lnTo>
                  <a:pt x="27939" y="180848"/>
                </a:lnTo>
                <a:lnTo>
                  <a:pt x="23367" y="180848"/>
                </a:lnTo>
                <a:lnTo>
                  <a:pt x="18796" y="180848"/>
                </a:lnTo>
                <a:lnTo>
                  <a:pt x="0" y="174625"/>
                </a:lnTo>
                <a:lnTo>
                  <a:pt x="0" y="173482"/>
                </a:lnTo>
                <a:lnTo>
                  <a:pt x="0" y="7874"/>
                </a:lnTo>
                <a:lnTo>
                  <a:pt x="0" y="6604"/>
                </a:lnTo>
                <a:lnTo>
                  <a:pt x="380" y="5587"/>
                </a:lnTo>
                <a:lnTo>
                  <a:pt x="12064" y="635"/>
                </a:lnTo>
                <a:lnTo>
                  <a:pt x="14986" y="254"/>
                </a:lnTo>
                <a:lnTo>
                  <a:pt x="18796" y="0"/>
                </a:lnTo>
                <a:lnTo>
                  <a:pt x="23367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219572" y="1865629"/>
            <a:ext cx="81280" cy="247650"/>
          </a:xfrm>
          <a:custGeom>
            <a:avLst/>
            <a:gdLst/>
            <a:ahLst/>
            <a:cxnLst/>
            <a:rect l="l" t="t" r="r" b="b"/>
            <a:pathLst>
              <a:path w="81279" h="247650">
                <a:moveTo>
                  <a:pt x="57276" y="0"/>
                </a:moveTo>
                <a:lnTo>
                  <a:pt x="61849" y="0"/>
                </a:lnTo>
                <a:lnTo>
                  <a:pt x="65659" y="254"/>
                </a:lnTo>
                <a:lnTo>
                  <a:pt x="68579" y="635"/>
                </a:lnTo>
                <a:lnTo>
                  <a:pt x="71627" y="1016"/>
                </a:lnTo>
                <a:lnTo>
                  <a:pt x="80772" y="6604"/>
                </a:lnTo>
                <a:lnTo>
                  <a:pt x="80772" y="7874"/>
                </a:lnTo>
                <a:lnTo>
                  <a:pt x="80772" y="179070"/>
                </a:lnTo>
                <a:lnTo>
                  <a:pt x="75184" y="218694"/>
                </a:lnTo>
                <a:lnTo>
                  <a:pt x="67182" y="231012"/>
                </a:lnTo>
                <a:lnTo>
                  <a:pt x="62737" y="236600"/>
                </a:lnTo>
                <a:lnTo>
                  <a:pt x="57023" y="240665"/>
                </a:lnTo>
                <a:lnTo>
                  <a:pt x="50164" y="243459"/>
                </a:lnTo>
                <a:lnTo>
                  <a:pt x="43434" y="246253"/>
                </a:lnTo>
                <a:lnTo>
                  <a:pt x="35432" y="247650"/>
                </a:lnTo>
                <a:lnTo>
                  <a:pt x="26162" y="247650"/>
                </a:lnTo>
                <a:lnTo>
                  <a:pt x="21081" y="247650"/>
                </a:lnTo>
                <a:lnTo>
                  <a:pt x="16763" y="247269"/>
                </a:lnTo>
                <a:lnTo>
                  <a:pt x="13207" y="246634"/>
                </a:lnTo>
                <a:lnTo>
                  <a:pt x="9525" y="245999"/>
                </a:lnTo>
                <a:lnTo>
                  <a:pt x="2031" y="241681"/>
                </a:lnTo>
                <a:lnTo>
                  <a:pt x="1397" y="240665"/>
                </a:lnTo>
                <a:lnTo>
                  <a:pt x="1015" y="239268"/>
                </a:lnTo>
                <a:lnTo>
                  <a:pt x="762" y="237871"/>
                </a:lnTo>
                <a:lnTo>
                  <a:pt x="507" y="236474"/>
                </a:lnTo>
                <a:lnTo>
                  <a:pt x="253" y="234823"/>
                </a:lnTo>
                <a:lnTo>
                  <a:pt x="126" y="233045"/>
                </a:lnTo>
                <a:lnTo>
                  <a:pt x="0" y="231267"/>
                </a:lnTo>
                <a:lnTo>
                  <a:pt x="0" y="228981"/>
                </a:lnTo>
                <a:lnTo>
                  <a:pt x="0" y="226060"/>
                </a:lnTo>
                <a:lnTo>
                  <a:pt x="0" y="222631"/>
                </a:lnTo>
                <a:lnTo>
                  <a:pt x="126" y="219710"/>
                </a:lnTo>
                <a:lnTo>
                  <a:pt x="253" y="217424"/>
                </a:lnTo>
                <a:lnTo>
                  <a:pt x="380" y="215137"/>
                </a:lnTo>
                <a:lnTo>
                  <a:pt x="762" y="213360"/>
                </a:lnTo>
                <a:lnTo>
                  <a:pt x="4317" y="208025"/>
                </a:lnTo>
                <a:lnTo>
                  <a:pt x="5334" y="208025"/>
                </a:lnTo>
                <a:lnTo>
                  <a:pt x="5968" y="208025"/>
                </a:lnTo>
                <a:lnTo>
                  <a:pt x="7238" y="208153"/>
                </a:lnTo>
                <a:lnTo>
                  <a:pt x="9143" y="208534"/>
                </a:lnTo>
                <a:lnTo>
                  <a:pt x="11049" y="208787"/>
                </a:lnTo>
                <a:lnTo>
                  <a:pt x="13207" y="208915"/>
                </a:lnTo>
                <a:lnTo>
                  <a:pt x="15366" y="208915"/>
                </a:lnTo>
                <a:lnTo>
                  <a:pt x="18668" y="208915"/>
                </a:lnTo>
                <a:lnTo>
                  <a:pt x="21462" y="208534"/>
                </a:lnTo>
                <a:lnTo>
                  <a:pt x="23749" y="207518"/>
                </a:lnTo>
                <a:lnTo>
                  <a:pt x="26162" y="206502"/>
                </a:lnTo>
                <a:lnTo>
                  <a:pt x="32892" y="194310"/>
                </a:lnTo>
                <a:lnTo>
                  <a:pt x="33654" y="191008"/>
                </a:lnTo>
                <a:lnTo>
                  <a:pt x="34036" y="185547"/>
                </a:lnTo>
                <a:lnTo>
                  <a:pt x="34036" y="178054"/>
                </a:lnTo>
                <a:lnTo>
                  <a:pt x="34036" y="7874"/>
                </a:lnTo>
                <a:lnTo>
                  <a:pt x="34036" y="6604"/>
                </a:lnTo>
                <a:lnTo>
                  <a:pt x="34416" y="5587"/>
                </a:lnTo>
                <a:lnTo>
                  <a:pt x="45974" y="635"/>
                </a:lnTo>
                <a:lnTo>
                  <a:pt x="48894" y="254"/>
                </a:lnTo>
                <a:lnTo>
                  <a:pt x="52704" y="0"/>
                </a:lnTo>
                <a:lnTo>
                  <a:pt x="57276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591045" y="1856485"/>
            <a:ext cx="170688" cy="19608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605017" y="1856485"/>
            <a:ext cx="118745" cy="19608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369178" y="1856485"/>
            <a:ext cx="163830" cy="19926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781294" y="1792732"/>
            <a:ext cx="53975" cy="49530"/>
          </a:xfrm>
          <a:custGeom>
            <a:avLst/>
            <a:gdLst/>
            <a:ahLst/>
            <a:cxnLst/>
            <a:rect l="l" t="t" r="r" b="b"/>
            <a:pathLst>
              <a:path w="53975" h="49530">
                <a:moveTo>
                  <a:pt x="27177" y="0"/>
                </a:moveTo>
                <a:lnTo>
                  <a:pt x="37591" y="0"/>
                </a:lnTo>
                <a:lnTo>
                  <a:pt x="44576" y="1777"/>
                </a:lnTo>
                <a:lnTo>
                  <a:pt x="48386" y="5333"/>
                </a:lnTo>
                <a:lnTo>
                  <a:pt x="52069" y="8889"/>
                </a:lnTo>
                <a:lnTo>
                  <a:pt x="53975" y="15112"/>
                </a:lnTo>
                <a:lnTo>
                  <a:pt x="53975" y="24256"/>
                </a:lnTo>
                <a:lnTo>
                  <a:pt x="53975" y="33654"/>
                </a:lnTo>
                <a:lnTo>
                  <a:pt x="51942" y="40131"/>
                </a:lnTo>
                <a:lnTo>
                  <a:pt x="48132" y="43687"/>
                </a:lnTo>
                <a:lnTo>
                  <a:pt x="44322" y="47370"/>
                </a:lnTo>
                <a:lnTo>
                  <a:pt x="37210" y="49148"/>
                </a:lnTo>
                <a:lnTo>
                  <a:pt x="26796" y="49148"/>
                </a:lnTo>
                <a:lnTo>
                  <a:pt x="16255" y="49148"/>
                </a:lnTo>
                <a:lnTo>
                  <a:pt x="9143" y="47370"/>
                </a:lnTo>
                <a:lnTo>
                  <a:pt x="5460" y="43941"/>
                </a:lnTo>
                <a:lnTo>
                  <a:pt x="1777" y="40512"/>
                </a:lnTo>
                <a:lnTo>
                  <a:pt x="0" y="34162"/>
                </a:lnTo>
                <a:lnTo>
                  <a:pt x="0" y="25145"/>
                </a:lnTo>
                <a:lnTo>
                  <a:pt x="0" y="15747"/>
                </a:lnTo>
                <a:lnTo>
                  <a:pt x="1904" y="9143"/>
                </a:lnTo>
                <a:lnTo>
                  <a:pt x="5587" y="5460"/>
                </a:lnTo>
                <a:lnTo>
                  <a:pt x="9397" y="1904"/>
                </a:lnTo>
                <a:lnTo>
                  <a:pt x="16636" y="0"/>
                </a:lnTo>
                <a:lnTo>
                  <a:pt x="27177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249926" y="1792732"/>
            <a:ext cx="53975" cy="49530"/>
          </a:xfrm>
          <a:custGeom>
            <a:avLst/>
            <a:gdLst/>
            <a:ahLst/>
            <a:cxnLst/>
            <a:rect l="l" t="t" r="r" b="b"/>
            <a:pathLst>
              <a:path w="53975" h="49530">
                <a:moveTo>
                  <a:pt x="27050" y="0"/>
                </a:moveTo>
                <a:lnTo>
                  <a:pt x="37591" y="0"/>
                </a:lnTo>
                <a:lnTo>
                  <a:pt x="44703" y="1777"/>
                </a:lnTo>
                <a:lnTo>
                  <a:pt x="48387" y="5333"/>
                </a:lnTo>
                <a:lnTo>
                  <a:pt x="52070" y="8889"/>
                </a:lnTo>
                <a:lnTo>
                  <a:pt x="53848" y="15112"/>
                </a:lnTo>
                <a:lnTo>
                  <a:pt x="53848" y="24256"/>
                </a:lnTo>
                <a:lnTo>
                  <a:pt x="53848" y="33654"/>
                </a:lnTo>
                <a:lnTo>
                  <a:pt x="51943" y="40131"/>
                </a:lnTo>
                <a:lnTo>
                  <a:pt x="48260" y="43687"/>
                </a:lnTo>
                <a:lnTo>
                  <a:pt x="44450" y="47370"/>
                </a:lnTo>
                <a:lnTo>
                  <a:pt x="37337" y="49148"/>
                </a:lnTo>
                <a:lnTo>
                  <a:pt x="26797" y="49148"/>
                </a:lnTo>
                <a:lnTo>
                  <a:pt x="16256" y="49148"/>
                </a:lnTo>
                <a:lnTo>
                  <a:pt x="9271" y="47370"/>
                </a:lnTo>
                <a:lnTo>
                  <a:pt x="5587" y="43941"/>
                </a:lnTo>
                <a:lnTo>
                  <a:pt x="1777" y="40512"/>
                </a:lnTo>
                <a:lnTo>
                  <a:pt x="0" y="34162"/>
                </a:lnTo>
                <a:lnTo>
                  <a:pt x="0" y="25145"/>
                </a:lnTo>
                <a:lnTo>
                  <a:pt x="0" y="15747"/>
                </a:lnTo>
                <a:lnTo>
                  <a:pt x="1904" y="9143"/>
                </a:lnTo>
                <a:lnTo>
                  <a:pt x="5714" y="5460"/>
                </a:lnTo>
                <a:lnTo>
                  <a:pt x="9525" y="1904"/>
                </a:lnTo>
                <a:lnTo>
                  <a:pt x="16637" y="0"/>
                </a:lnTo>
                <a:lnTo>
                  <a:pt x="27050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942201" y="1786382"/>
            <a:ext cx="1075308" cy="26327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415148" y="1896491"/>
            <a:ext cx="83820" cy="11950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609585" y="1859533"/>
            <a:ext cx="170561" cy="19621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124954" y="1859533"/>
            <a:ext cx="170561" cy="19621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936105" y="1815845"/>
            <a:ext cx="129540" cy="23939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859014" y="1786382"/>
            <a:ext cx="158750" cy="260350"/>
          </a:xfrm>
          <a:custGeom>
            <a:avLst/>
            <a:gdLst/>
            <a:ahLst/>
            <a:cxnLst/>
            <a:rect l="l" t="t" r="r" b="b"/>
            <a:pathLst>
              <a:path w="158750" h="260350">
                <a:moveTo>
                  <a:pt x="23367" y="0"/>
                </a:moveTo>
                <a:lnTo>
                  <a:pt x="27939" y="0"/>
                </a:lnTo>
                <a:lnTo>
                  <a:pt x="31750" y="253"/>
                </a:lnTo>
                <a:lnTo>
                  <a:pt x="34670" y="634"/>
                </a:lnTo>
                <a:lnTo>
                  <a:pt x="37718" y="1015"/>
                </a:lnTo>
                <a:lnTo>
                  <a:pt x="45719" y="4698"/>
                </a:lnTo>
                <a:lnTo>
                  <a:pt x="46481" y="5714"/>
                </a:lnTo>
                <a:lnTo>
                  <a:pt x="46862" y="6857"/>
                </a:lnTo>
                <a:lnTo>
                  <a:pt x="46862" y="8000"/>
                </a:lnTo>
                <a:lnTo>
                  <a:pt x="46862" y="99821"/>
                </a:lnTo>
                <a:lnTo>
                  <a:pt x="84296" y="77644"/>
                </a:lnTo>
                <a:lnTo>
                  <a:pt x="97662" y="76200"/>
                </a:lnTo>
                <a:lnTo>
                  <a:pt x="105733" y="76537"/>
                </a:lnTo>
                <a:lnTo>
                  <a:pt x="144906" y="97027"/>
                </a:lnTo>
                <a:lnTo>
                  <a:pt x="149732" y="103377"/>
                </a:lnTo>
                <a:lnTo>
                  <a:pt x="158285" y="142047"/>
                </a:lnTo>
                <a:lnTo>
                  <a:pt x="158495" y="150875"/>
                </a:lnTo>
                <a:lnTo>
                  <a:pt x="158495" y="252729"/>
                </a:lnTo>
                <a:lnTo>
                  <a:pt x="158495" y="253872"/>
                </a:lnTo>
                <a:lnTo>
                  <a:pt x="158114" y="255015"/>
                </a:lnTo>
                <a:lnTo>
                  <a:pt x="157352" y="255904"/>
                </a:lnTo>
                <a:lnTo>
                  <a:pt x="156590" y="256920"/>
                </a:lnTo>
                <a:lnTo>
                  <a:pt x="139700" y="260095"/>
                </a:lnTo>
                <a:lnTo>
                  <a:pt x="135254" y="260095"/>
                </a:lnTo>
                <a:lnTo>
                  <a:pt x="130555" y="260095"/>
                </a:lnTo>
                <a:lnTo>
                  <a:pt x="116585" y="258317"/>
                </a:lnTo>
                <a:lnTo>
                  <a:pt x="114807" y="257682"/>
                </a:lnTo>
                <a:lnTo>
                  <a:pt x="113664" y="256920"/>
                </a:lnTo>
                <a:lnTo>
                  <a:pt x="112902" y="255904"/>
                </a:lnTo>
                <a:lnTo>
                  <a:pt x="112140" y="255015"/>
                </a:lnTo>
                <a:lnTo>
                  <a:pt x="111759" y="253872"/>
                </a:lnTo>
                <a:lnTo>
                  <a:pt x="111759" y="252729"/>
                </a:lnTo>
                <a:lnTo>
                  <a:pt x="111759" y="157987"/>
                </a:lnTo>
                <a:lnTo>
                  <a:pt x="111759" y="149987"/>
                </a:lnTo>
                <a:lnTo>
                  <a:pt x="111125" y="143637"/>
                </a:lnTo>
                <a:lnTo>
                  <a:pt x="109981" y="139064"/>
                </a:lnTo>
                <a:lnTo>
                  <a:pt x="108838" y="134492"/>
                </a:lnTo>
                <a:lnTo>
                  <a:pt x="96265" y="119633"/>
                </a:lnTo>
                <a:lnTo>
                  <a:pt x="92709" y="117728"/>
                </a:lnTo>
                <a:lnTo>
                  <a:pt x="88518" y="116839"/>
                </a:lnTo>
                <a:lnTo>
                  <a:pt x="83819" y="116839"/>
                </a:lnTo>
                <a:lnTo>
                  <a:pt x="77850" y="116839"/>
                </a:lnTo>
                <a:lnTo>
                  <a:pt x="46862" y="142366"/>
                </a:lnTo>
                <a:lnTo>
                  <a:pt x="46862" y="252729"/>
                </a:lnTo>
                <a:lnTo>
                  <a:pt x="46862" y="253872"/>
                </a:lnTo>
                <a:lnTo>
                  <a:pt x="46481" y="255015"/>
                </a:lnTo>
                <a:lnTo>
                  <a:pt x="45719" y="255904"/>
                </a:lnTo>
                <a:lnTo>
                  <a:pt x="44957" y="256920"/>
                </a:lnTo>
                <a:lnTo>
                  <a:pt x="43687" y="257682"/>
                </a:lnTo>
                <a:lnTo>
                  <a:pt x="41909" y="258317"/>
                </a:lnTo>
                <a:lnTo>
                  <a:pt x="40131" y="258952"/>
                </a:lnTo>
                <a:lnTo>
                  <a:pt x="37718" y="259333"/>
                </a:lnTo>
                <a:lnTo>
                  <a:pt x="34670" y="259714"/>
                </a:lnTo>
                <a:lnTo>
                  <a:pt x="31750" y="259968"/>
                </a:lnTo>
                <a:lnTo>
                  <a:pt x="27939" y="260095"/>
                </a:lnTo>
                <a:lnTo>
                  <a:pt x="23367" y="260095"/>
                </a:lnTo>
                <a:lnTo>
                  <a:pt x="18795" y="260095"/>
                </a:lnTo>
                <a:lnTo>
                  <a:pt x="0" y="253872"/>
                </a:lnTo>
                <a:lnTo>
                  <a:pt x="0" y="252729"/>
                </a:lnTo>
                <a:lnTo>
                  <a:pt x="0" y="8000"/>
                </a:lnTo>
                <a:lnTo>
                  <a:pt x="0" y="6857"/>
                </a:lnTo>
                <a:lnTo>
                  <a:pt x="380" y="5714"/>
                </a:lnTo>
                <a:lnTo>
                  <a:pt x="12064" y="634"/>
                </a:lnTo>
                <a:lnTo>
                  <a:pt x="14985" y="253"/>
                </a:lnTo>
                <a:lnTo>
                  <a:pt x="18795" y="0"/>
                </a:lnTo>
                <a:lnTo>
                  <a:pt x="23367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374381" y="1786382"/>
            <a:ext cx="167005" cy="263525"/>
          </a:xfrm>
          <a:custGeom>
            <a:avLst/>
            <a:gdLst/>
            <a:ahLst/>
            <a:cxnLst/>
            <a:rect l="l" t="t" r="r" b="b"/>
            <a:pathLst>
              <a:path w="167004" h="263525">
                <a:moveTo>
                  <a:pt x="23368" y="0"/>
                </a:moveTo>
                <a:lnTo>
                  <a:pt x="27940" y="0"/>
                </a:lnTo>
                <a:lnTo>
                  <a:pt x="31750" y="253"/>
                </a:lnTo>
                <a:lnTo>
                  <a:pt x="34671" y="634"/>
                </a:lnTo>
                <a:lnTo>
                  <a:pt x="37719" y="1015"/>
                </a:lnTo>
                <a:lnTo>
                  <a:pt x="45720" y="4698"/>
                </a:lnTo>
                <a:lnTo>
                  <a:pt x="46482" y="5714"/>
                </a:lnTo>
                <a:lnTo>
                  <a:pt x="46863" y="6857"/>
                </a:lnTo>
                <a:lnTo>
                  <a:pt x="46863" y="8000"/>
                </a:lnTo>
                <a:lnTo>
                  <a:pt x="46863" y="99821"/>
                </a:lnTo>
                <a:lnTo>
                  <a:pt x="51053" y="95503"/>
                </a:lnTo>
                <a:lnTo>
                  <a:pt x="55245" y="91947"/>
                </a:lnTo>
                <a:lnTo>
                  <a:pt x="59436" y="89026"/>
                </a:lnTo>
                <a:lnTo>
                  <a:pt x="63753" y="85978"/>
                </a:lnTo>
                <a:lnTo>
                  <a:pt x="94361" y="76200"/>
                </a:lnTo>
                <a:lnTo>
                  <a:pt x="99314" y="76200"/>
                </a:lnTo>
                <a:lnTo>
                  <a:pt x="136652" y="87463"/>
                </a:lnTo>
                <a:lnTo>
                  <a:pt x="161155" y="124360"/>
                </a:lnTo>
                <a:lnTo>
                  <a:pt x="167004" y="167512"/>
                </a:lnTo>
                <a:lnTo>
                  <a:pt x="166697" y="178296"/>
                </a:lnTo>
                <a:lnTo>
                  <a:pt x="159513" y="215790"/>
                </a:lnTo>
                <a:lnTo>
                  <a:pt x="138033" y="248443"/>
                </a:lnTo>
                <a:lnTo>
                  <a:pt x="95631" y="263270"/>
                </a:lnTo>
                <a:lnTo>
                  <a:pt x="90043" y="263270"/>
                </a:lnTo>
                <a:lnTo>
                  <a:pt x="66040" y="256539"/>
                </a:lnTo>
                <a:lnTo>
                  <a:pt x="61722" y="254253"/>
                </a:lnTo>
                <a:lnTo>
                  <a:pt x="57276" y="251205"/>
                </a:lnTo>
                <a:lnTo>
                  <a:pt x="53086" y="247650"/>
                </a:lnTo>
                <a:lnTo>
                  <a:pt x="48768" y="244093"/>
                </a:lnTo>
                <a:lnTo>
                  <a:pt x="44450" y="239775"/>
                </a:lnTo>
                <a:lnTo>
                  <a:pt x="40004" y="234695"/>
                </a:lnTo>
                <a:lnTo>
                  <a:pt x="40004" y="252729"/>
                </a:lnTo>
                <a:lnTo>
                  <a:pt x="40004" y="254000"/>
                </a:lnTo>
                <a:lnTo>
                  <a:pt x="39624" y="255142"/>
                </a:lnTo>
                <a:lnTo>
                  <a:pt x="38862" y="256158"/>
                </a:lnTo>
                <a:lnTo>
                  <a:pt x="38226" y="257047"/>
                </a:lnTo>
                <a:lnTo>
                  <a:pt x="37084" y="257809"/>
                </a:lnTo>
                <a:lnTo>
                  <a:pt x="35560" y="258444"/>
                </a:lnTo>
                <a:lnTo>
                  <a:pt x="34036" y="259079"/>
                </a:lnTo>
                <a:lnTo>
                  <a:pt x="32003" y="259460"/>
                </a:lnTo>
                <a:lnTo>
                  <a:pt x="29337" y="259714"/>
                </a:lnTo>
                <a:lnTo>
                  <a:pt x="26797" y="259968"/>
                </a:lnTo>
                <a:lnTo>
                  <a:pt x="23622" y="260095"/>
                </a:lnTo>
                <a:lnTo>
                  <a:pt x="19812" y="260095"/>
                </a:lnTo>
                <a:lnTo>
                  <a:pt x="16001" y="260095"/>
                </a:lnTo>
                <a:lnTo>
                  <a:pt x="4191" y="258444"/>
                </a:lnTo>
                <a:lnTo>
                  <a:pt x="2540" y="257809"/>
                </a:lnTo>
                <a:lnTo>
                  <a:pt x="1524" y="257047"/>
                </a:lnTo>
                <a:lnTo>
                  <a:pt x="889" y="256158"/>
                </a:lnTo>
                <a:lnTo>
                  <a:pt x="253" y="255142"/>
                </a:lnTo>
                <a:lnTo>
                  <a:pt x="0" y="254000"/>
                </a:lnTo>
                <a:lnTo>
                  <a:pt x="0" y="252729"/>
                </a:lnTo>
                <a:lnTo>
                  <a:pt x="0" y="8000"/>
                </a:lnTo>
                <a:lnTo>
                  <a:pt x="0" y="6857"/>
                </a:lnTo>
                <a:lnTo>
                  <a:pt x="381" y="5714"/>
                </a:lnTo>
                <a:lnTo>
                  <a:pt x="12065" y="634"/>
                </a:lnTo>
                <a:lnTo>
                  <a:pt x="14986" y="253"/>
                </a:lnTo>
                <a:lnTo>
                  <a:pt x="18796" y="0"/>
                </a:lnTo>
                <a:lnTo>
                  <a:pt x="23368" y="0"/>
                </a:lnTo>
                <a:close/>
              </a:path>
            </a:pathLst>
          </a:custGeom>
          <a:ln w="12191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>
            <a:spLocks noGrp="1"/>
          </p:cNvSpPr>
          <p:nvPr>
            <p:ph type="title"/>
          </p:nvPr>
        </p:nvSpPr>
        <p:spPr>
          <a:xfrm>
            <a:off x="1350644" y="585596"/>
            <a:ext cx="65525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65" dirty="0"/>
              <a:t>Contoh </a:t>
            </a:r>
            <a:r>
              <a:rPr spc="-250" dirty="0"/>
              <a:t>Audit </a:t>
            </a:r>
            <a:r>
              <a:rPr spc="-420" dirty="0"/>
              <a:t>Lingkungan</a:t>
            </a:r>
            <a:r>
              <a:rPr spc="-190" dirty="0"/>
              <a:t> </a:t>
            </a:r>
            <a:r>
              <a:rPr spc="-825" dirty="0"/>
              <a:t>RS</a:t>
            </a:r>
          </a:p>
        </p:txBody>
      </p:sp>
    </p:spTree>
    <p:extLst>
      <p:ext uri="{BB962C8B-B14F-4D97-AF65-F5344CB8AC3E}">
        <p14:creationId xmlns:p14="http://schemas.microsoft.com/office/powerpoint/2010/main" val="1990424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74063"/>
            <a:ext cx="841247" cy="577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5759" y="1274063"/>
            <a:ext cx="719328" cy="577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274063"/>
            <a:ext cx="2534412" cy="5775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68523" y="1274063"/>
            <a:ext cx="592836" cy="577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85872" y="1274063"/>
            <a:ext cx="1764792" cy="5775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75176" y="1274063"/>
            <a:ext cx="592836" cy="577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92523" y="1274063"/>
            <a:ext cx="2260092" cy="5775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77128" y="1274063"/>
            <a:ext cx="591312" cy="5775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92952" y="1274063"/>
            <a:ext cx="1594103" cy="5775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11568" y="1274063"/>
            <a:ext cx="591312" cy="5775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3911" y="1509775"/>
            <a:ext cx="347110" cy="2205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7815" y="1506092"/>
            <a:ext cx="145465" cy="23037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9605" y="1503680"/>
            <a:ext cx="157518" cy="2327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3735" y="1680717"/>
            <a:ext cx="49720" cy="518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3735" y="1680717"/>
            <a:ext cx="50165" cy="52069"/>
          </a:xfrm>
          <a:custGeom>
            <a:avLst/>
            <a:gdLst/>
            <a:ahLst/>
            <a:cxnLst/>
            <a:rect l="l" t="t" r="r" b="b"/>
            <a:pathLst>
              <a:path w="50165" h="52069">
                <a:moveTo>
                  <a:pt x="25107" y="0"/>
                </a:moveTo>
                <a:lnTo>
                  <a:pt x="34378" y="0"/>
                </a:lnTo>
                <a:lnTo>
                  <a:pt x="40792" y="1778"/>
                </a:lnTo>
                <a:lnTo>
                  <a:pt x="44373" y="5334"/>
                </a:lnTo>
                <a:lnTo>
                  <a:pt x="47942" y="8762"/>
                </a:lnTo>
                <a:lnTo>
                  <a:pt x="49720" y="15494"/>
                </a:lnTo>
                <a:lnTo>
                  <a:pt x="49720" y="25527"/>
                </a:lnTo>
                <a:lnTo>
                  <a:pt x="49720" y="35814"/>
                </a:lnTo>
                <a:lnTo>
                  <a:pt x="47917" y="42799"/>
                </a:lnTo>
                <a:lnTo>
                  <a:pt x="44284" y="46355"/>
                </a:lnTo>
                <a:lnTo>
                  <a:pt x="40652" y="50037"/>
                </a:lnTo>
                <a:lnTo>
                  <a:pt x="34150" y="51816"/>
                </a:lnTo>
                <a:lnTo>
                  <a:pt x="24777" y="51816"/>
                </a:lnTo>
                <a:lnTo>
                  <a:pt x="15405" y="51816"/>
                </a:lnTo>
                <a:lnTo>
                  <a:pt x="8928" y="50037"/>
                </a:lnTo>
                <a:lnTo>
                  <a:pt x="5359" y="46482"/>
                </a:lnTo>
                <a:lnTo>
                  <a:pt x="1790" y="42926"/>
                </a:lnTo>
                <a:lnTo>
                  <a:pt x="0" y="36322"/>
                </a:lnTo>
                <a:lnTo>
                  <a:pt x="0" y="26543"/>
                </a:lnTo>
                <a:lnTo>
                  <a:pt x="0" y="16002"/>
                </a:lnTo>
                <a:lnTo>
                  <a:pt x="1816" y="9017"/>
                </a:lnTo>
                <a:lnTo>
                  <a:pt x="5435" y="5334"/>
                </a:lnTo>
                <a:lnTo>
                  <a:pt x="9067" y="1778"/>
                </a:lnTo>
                <a:lnTo>
                  <a:pt x="15621" y="0"/>
                </a:lnTo>
                <a:lnTo>
                  <a:pt x="25107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70254" y="1497202"/>
            <a:ext cx="1976577" cy="29387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4158" y="1491107"/>
            <a:ext cx="1766138" cy="30607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98114" y="1559686"/>
            <a:ext cx="154812" cy="17767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25013" y="1513713"/>
            <a:ext cx="1239774" cy="27736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04055" y="1661160"/>
            <a:ext cx="53975" cy="43180"/>
          </a:xfrm>
          <a:custGeom>
            <a:avLst/>
            <a:gdLst/>
            <a:ahLst/>
            <a:cxnLst/>
            <a:rect l="l" t="t" r="r" b="b"/>
            <a:pathLst>
              <a:path w="53975" h="43180">
                <a:moveTo>
                  <a:pt x="37846" y="0"/>
                </a:moveTo>
                <a:lnTo>
                  <a:pt x="31115" y="0"/>
                </a:lnTo>
                <a:lnTo>
                  <a:pt x="25273" y="507"/>
                </a:lnTo>
                <a:lnTo>
                  <a:pt x="20447" y="1524"/>
                </a:lnTo>
                <a:lnTo>
                  <a:pt x="15621" y="2539"/>
                </a:lnTo>
                <a:lnTo>
                  <a:pt x="2159" y="13335"/>
                </a:lnTo>
                <a:lnTo>
                  <a:pt x="762" y="16128"/>
                </a:lnTo>
                <a:lnTo>
                  <a:pt x="0" y="19430"/>
                </a:lnTo>
                <a:lnTo>
                  <a:pt x="0" y="23113"/>
                </a:lnTo>
                <a:lnTo>
                  <a:pt x="0" y="29337"/>
                </a:lnTo>
                <a:lnTo>
                  <a:pt x="2032" y="34289"/>
                </a:lnTo>
                <a:lnTo>
                  <a:pt x="5969" y="37845"/>
                </a:lnTo>
                <a:lnTo>
                  <a:pt x="9906" y="41401"/>
                </a:lnTo>
                <a:lnTo>
                  <a:pt x="15494" y="43179"/>
                </a:lnTo>
                <a:lnTo>
                  <a:pt x="22479" y="43179"/>
                </a:lnTo>
                <a:lnTo>
                  <a:pt x="28448" y="43179"/>
                </a:lnTo>
                <a:lnTo>
                  <a:pt x="53975" y="25400"/>
                </a:lnTo>
                <a:lnTo>
                  <a:pt x="53975" y="0"/>
                </a:lnTo>
                <a:lnTo>
                  <a:pt x="37846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91839" y="1601724"/>
            <a:ext cx="64769" cy="97155"/>
          </a:xfrm>
          <a:custGeom>
            <a:avLst/>
            <a:gdLst/>
            <a:ahLst/>
            <a:cxnLst/>
            <a:rect l="l" t="t" r="r" b="b"/>
            <a:pathLst>
              <a:path w="64770" h="97155">
                <a:moveTo>
                  <a:pt x="34925" y="0"/>
                </a:moveTo>
                <a:lnTo>
                  <a:pt x="32131" y="0"/>
                </a:lnTo>
                <a:lnTo>
                  <a:pt x="29463" y="380"/>
                </a:lnTo>
                <a:lnTo>
                  <a:pt x="26670" y="1270"/>
                </a:lnTo>
                <a:lnTo>
                  <a:pt x="24002" y="2031"/>
                </a:lnTo>
                <a:lnTo>
                  <a:pt x="9525" y="12700"/>
                </a:lnTo>
                <a:lnTo>
                  <a:pt x="6476" y="15748"/>
                </a:lnTo>
                <a:lnTo>
                  <a:pt x="3301" y="19430"/>
                </a:lnTo>
                <a:lnTo>
                  <a:pt x="0" y="24002"/>
                </a:lnTo>
                <a:lnTo>
                  <a:pt x="0" y="73151"/>
                </a:lnTo>
                <a:lnTo>
                  <a:pt x="27812" y="96647"/>
                </a:lnTo>
                <a:lnTo>
                  <a:pt x="33655" y="96647"/>
                </a:lnTo>
                <a:lnTo>
                  <a:pt x="39115" y="96647"/>
                </a:lnTo>
                <a:lnTo>
                  <a:pt x="43814" y="95250"/>
                </a:lnTo>
                <a:lnTo>
                  <a:pt x="47625" y="92455"/>
                </a:lnTo>
                <a:lnTo>
                  <a:pt x="51435" y="89662"/>
                </a:lnTo>
                <a:lnTo>
                  <a:pt x="54610" y="85978"/>
                </a:lnTo>
                <a:lnTo>
                  <a:pt x="57023" y="81406"/>
                </a:lnTo>
                <a:lnTo>
                  <a:pt x="59562" y="76962"/>
                </a:lnTo>
                <a:lnTo>
                  <a:pt x="61340" y="71881"/>
                </a:lnTo>
                <a:lnTo>
                  <a:pt x="62484" y="66166"/>
                </a:lnTo>
                <a:lnTo>
                  <a:pt x="63626" y="60451"/>
                </a:lnTo>
                <a:lnTo>
                  <a:pt x="64262" y="54737"/>
                </a:lnTo>
                <a:lnTo>
                  <a:pt x="64262" y="49022"/>
                </a:lnTo>
                <a:lnTo>
                  <a:pt x="64262" y="42672"/>
                </a:lnTo>
                <a:lnTo>
                  <a:pt x="58038" y="15112"/>
                </a:lnTo>
                <a:lnTo>
                  <a:pt x="55752" y="10540"/>
                </a:lnTo>
                <a:lnTo>
                  <a:pt x="52705" y="6858"/>
                </a:lnTo>
                <a:lnTo>
                  <a:pt x="48895" y="4063"/>
                </a:lnTo>
                <a:lnTo>
                  <a:pt x="45212" y="1397"/>
                </a:lnTo>
                <a:lnTo>
                  <a:pt x="40512" y="0"/>
                </a:lnTo>
                <a:lnTo>
                  <a:pt x="34925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56534" y="1595500"/>
            <a:ext cx="62865" cy="38100"/>
          </a:xfrm>
          <a:custGeom>
            <a:avLst/>
            <a:gdLst/>
            <a:ahLst/>
            <a:cxnLst/>
            <a:rect l="l" t="t" r="r" b="b"/>
            <a:pathLst>
              <a:path w="62864" h="38100">
                <a:moveTo>
                  <a:pt x="32257" y="0"/>
                </a:moveTo>
                <a:lnTo>
                  <a:pt x="26924" y="0"/>
                </a:lnTo>
                <a:lnTo>
                  <a:pt x="22225" y="1015"/>
                </a:lnTo>
                <a:lnTo>
                  <a:pt x="18287" y="3048"/>
                </a:lnTo>
                <a:lnTo>
                  <a:pt x="14350" y="5079"/>
                </a:lnTo>
                <a:lnTo>
                  <a:pt x="2412" y="23240"/>
                </a:lnTo>
                <a:lnTo>
                  <a:pt x="1015" y="27812"/>
                </a:lnTo>
                <a:lnTo>
                  <a:pt x="126" y="32765"/>
                </a:lnTo>
                <a:lnTo>
                  <a:pt x="0" y="37973"/>
                </a:lnTo>
                <a:lnTo>
                  <a:pt x="62864" y="37973"/>
                </a:lnTo>
                <a:lnTo>
                  <a:pt x="46053" y="2555"/>
                </a:lnTo>
                <a:lnTo>
                  <a:pt x="39661" y="640"/>
                </a:lnTo>
                <a:lnTo>
                  <a:pt x="32257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62908" y="1565783"/>
            <a:ext cx="136525" cy="168910"/>
          </a:xfrm>
          <a:custGeom>
            <a:avLst/>
            <a:gdLst/>
            <a:ahLst/>
            <a:cxnLst/>
            <a:rect l="l" t="t" r="r" b="b"/>
            <a:pathLst>
              <a:path w="136525" h="168910">
                <a:moveTo>
                  <a:pt x="70484" y="0"/>
                </a:moveTo>
                <a:lnTo>
                  <a:pt x="108838" y="5714"/>
                </a:lnTo>
                <a:lnTo>
                  <a:pt x="121030" y="13969"/>
                </a:lnTo>
                <a:lnTo>
                  <a:pt x="126364" y="18668"/>
                </a:lnTo>
                <a:lnTo>
                  <a:pt x="136525" y="58927"/>
                </a:lnTo>
                <a:lnTo>
                  <a:pt x="136525" y="159384"/>
                </a:lnTo>
                <a:lnTo>
                  <a:pt x="136525" y="160908"/>
                </a:lnTo>
                <a:lnTo>
                  <a:pt x="135889" y="162178"/>
                </a:lnTo>
                <a:lnTo>
                  <a:pt x="134746" y="163067"/>
                </a:lnTo>
                <a:lnTo>
                  <a:pt x="133730" y="163956"/>
                </a:lnTo>
                <a:lnTo>
                  <a:pt x="131952" y="164591"/>
                </a:lnTo>
                <a:lnTo>
                  <a:pt x="129539" y="164972"/>
                </a:lnTo>
                <a:lnTo>
                  <a:pt x="127126" y="165353"/>
                </a:lnTo>
                <a:lnTo>
                  <a:pt x="123570" y="165480"/>
                </a:lnTo>
                <a:lnTo>
                  <a:pt x="118871" y="165480"/>
                </a:lnTo>
                <a:lnTo>
                  <a:pt x="113918" y="165480"/>
                </a:lnTo>
                <a:lnTo>
                  <a:pt x="110236" y="165353"/>
                </a:lnTo>
                <a:lnTo>
                  <a:pt x="107950" y="164972"/>
                </a:lnTo>
                <a:lnTo>
                  <a:pt x="105663" y="164591"/>
                </a:lnTo>
                <a:lnTo>
                  <a:pt x="104012" y="163956"/>
                </a:lnTo>
                <a:lnTo>
                  <a:pt x="103124" y="163067"/>
                </a:lnTo>
                <a:lnTo>
                  <a:pt x="102107" y="162178"/>
                </a:lnTo>
                <a:lnTo>
                  <a:pt x="101600" y="160908"/>
                </a:lnTo>
                <a:lnTo>
                  <a:pt x="101600" y="159384"/>
                </a:lnTo>
                <a:lnTo>
                  <a:pt x="101600" y="147446"/>
                </a:lnTo>
                <a:lnTo>
                  <a:pt x="68183" y="166989"/>
                </a:lnTo>
                <a:lnTo>
                  <a:pt x="54482" y="168401"/>
                </a:lnTo>
                <a:lnTo>
                  <a:pt x="46481" y="168401"/>
                </a:lnTo>
                <a:lnTo>
                  <a:pt x="39242" y="167386"/>
                </a:lnTo>
                <a:lnTo>
                  <a:pt x="32638" y="165226"/>
                </a:lnTo>
                <a:lnTo>
                  <a:pt x="25907" y="163194"/>
                </a:lnTo>
                <a:lnTo>
                  <a:pt x="20192" y="160146"/>
                </a:lnTo>
                <a:lnTo>
                  <a:pt x="15366" y="156082"/>
                </a:lnTo>
                <a:lnTo>
                  <a:pt x="10413" y="152018"/>
                </a:lnTo>
                <a:lnTo>
                  <a:pt x="6730" y="146938"/>
                </a:lnTo>
                <a:lnTo>
                  <a:pt x="4063" y="140969"/>
                </a:lnTo>
                <a:lnTo>
                  <a:pt x="1396" y="134874"/>
                </a:lnTo>
                <a:lnTo>
                  <a:pt x="0" y="127888"/>
                </a:lnTo>
                <a:lnTo>
                  <a:pt x="0" y="119887"/>
                </a:lnTo>
                <a:lnTo>
                  <a:pt x="0" y="111125"/>
                </a:lnTo>
                <a:lnTo>
                  <a:pt x="25697" y="78329"/>
                </a:lnTo>
                <a:lnTo>
                  <a:pt x="70899" y="69149"/>
                </a:lnTo>
                <a:lnTo>
                  <a:pt x="80517" y="68961"/>
                </a:lnTo>
                <a:lnTo>
                  <a:pt x="95122" y="68961"/>
                </a:lnTo>
                <a:lnTo>
                  <a:pt x="95122" y="59943"/>
                </a:lnTo>
                <a:lnTo>
                  <a:pt x="95122" y="55244"/>
                </a:lnTo>
                <a:lnTo>
                  <a:pt x="94614" y="51053"/>
                </a:lnTo>
                <a:lnTo>
                  <a:pt x="80263" y="33654"/>
                </a:lnTo>
                <a:lnTo>
                  <a:pt x="76707" y="32512"/>
                </a:lnTo>
                <a:lnTo>
                  <a:pt x="72136" y="31876"/>
                </a:lnTo>
                <a:lnTo>
                  <a:pt x="66801" y="31876"/>
                </a:lnTo>
                <a:lnTo>
                  <a:pt x="59816" y="31876"/>
                </a:lnTo>
                <a:lnTo>
                  <a:pt x="53466" y="32765"/>
                </a:lnTo>
                <a:lnTo>
                  <a:pt x="48005" y="34289"/>
                </a:lnTo>
                <a:lnTo>
                  <a:pt x="42417" y="35813"/>
                </a:lnTo>
                <a:lnTo>
                  <a:pt x="22732" y="44703"/>
                </a:lnTo>
                <a:lnTo>
                  <a:pt x="19812" y="46227"/>
                </a:lnTo>
                <a:lnTo>
                  <a:pt x="17525" y="46989"/>
                </a:lnTo>
                <a:lnTo>
                  <a:pt x="15747" y="46989"/>
                </a:lnTo>
                <a:lnTo>
                  <a:pt x="14477" y="46989"/>
                </a:lnTo>
                <a:lnTo>
                  <a:pt x="10159" y="42417"/>
                </a:lnTo>
                <a:lnTo>
                  <a:pt x="9525" y="41020"/>
                </a:lnTo>
                <a:lnTo>
                  <a:pt x="9016" y="39242"/>
                </a:lnTo>
                <a:lnTo>
                  <a:pt x="8762" y="37083"/>
                </a:lnTo>
                <a:lnTo>
                  <a:pt x="8381" y="35051"/>
                </a:lnTo>
                <a:lnTo>
                  <a:pt x="8254" y="32638"/>
                </a:lnTo>
                <a:lnTo>
                  <a:pt x="8254" y="30099"/>
                </a:lnTo>
                <a:lnTo>
                  <a:pt x="8254" y="26669"/>
                </a:lnTo>
                <a:lnTo>
                  <a:pt x="39369" y="3937"/>
                </a:lnTo>
                <a:lnTo>
                  <a:pt x="51307" y="1524"/>
                </a:lnTo>
                <a:lnTo>
                  <a:pt x="57530" y="507"/>
                </a:lnTo>
                <a:lnTo>
                  <a:pt x="63880" y="0"/>
                </a:lnTo>
                <a:lnTo>
                  <a:pt x="70484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49675" y="1565783"/>
            <a:ext cx="150495" cy="225425"/>
          </a:xfrm>
          <a:custGeom>
            <a:avLst/>
            <a:gdLst/>
            <a:ahLst/>
            <a:cxnLst/>
            <a:rect l="l" t="t" r="r" b="b"/>
            <a:pathLst>
              <a:path w="150495" h="225425">
                <a:moveTo>
                  <a:pt x="89535" y="0"/>
                </a:moveTo>
                <a:lnTo>
                  <a:pt x="127968" y="14033"/>
                </a:lnTo>
                <a:lnTo>
                  <a:pt x="146938" y="50164"/>
                </a:lnTo>
                <a:lnTo>
                  <a:pt x="150240" y="82041"/>
                </a:lnTo>
                <a:lnTo>
                  <a:pt x="149979" y="91709"/>
                </a:lnTo>
                <a:lnTo>
                  <a:pt x="140779" y="132699"/>
                </a:lnTo>
                <a:lnTo>
                  <a:pt x="113157" y="162305"/>
                </a:lnTo>
                <a:lnTo>
                  <a:pt x="85216" y="168401"/>
                </a:lnTo>
                <a:lnTo>
                  <a:pt x="80772" y="168401"/>
                </a:lnTo>
                <a:lnTo>
                  <a:pt x="52577" y="156844"/>
                </a:lnTo>
                <a:lnTo>
                  <a:pt x="49149" y="154304"/>
                </a:lnTo>
                <a:lnTo>
                  <a:pt x="45720" y="151256"/>
                </a:lnTo>
                <a:lnTo>
                  <a:pt x="42163" y="147827"/>
                </a:lnTo>
                <a:lnTo>
                  <a:pt x="42163" y="218058"/>
                </a:lnTo>
                <a:lnTo>
                  <a:pt x="42163" y="219201"/>
                </a:lnTo>
                <a:lnTo>
                  <a:pt x="41783" y="220217"/>
                </a:lnTo>
                <a:lnTo>
                  <a:pt x="41148" y="221106"/>
                </a:lnTo>
                <a:lnTo>
                  <a:pt x="40512" y="221995"/>
                </a:lnTo>
                <a:lnTo>
                  <a:pt x="25146" y="225297"/>
                </a:lnTo>
                <a:lnTo>
                  <a:pt x="21082" y="225297"/>
                </a:lnTo>
                <a:lnTo>
                  <a:pt x="16890" y="225297"/>
                </a:lnTo>
                <a:lnTo>
                  <a:pt x="4445" y="223392"/>
                </a:lnTo>
                <a:lnTo>
                  <a:pt x="2794" y="222757"/>
                </a:lnTo>
                <a:lnTo>
                  <a:pt x="1650" y="221995"/>
                </a:lnTo>
                <a:lnTo>
                  <a:pt x="1015" y="221106"/>
                </a:lnTo>
                <a:lnTo>
                  <a:pt x="253" y="220217"/>
                </a:lnTo>
                <a:lnTo>
                  <a:pt x="0" y="219201"/>
                </a:lnTo>
                <a:lnTo>
                  <a:pt x="0" y="218058"/>
                </a:lnTo>
                <a:lnTo>
                  <a:pt x="0" y="9525"/>
                </a:lnTo>
                <a:lnTo>
                  <a:pt x="0" y="8381"/>
                </a:lnTo>
                <a:lnTo>
                  <a:pt x="253" y="7365"/>
                </a:lnTo>
                <a:lnTo>
                  <a:pt x="9271" y="3175"/>
                </a:lnTo>
                <a:lnTo>
                  <a:pt x="11557" y="2920"/>
                </a:lnTo>
                <a:lnTo>
                  <a:pt x="14350" y="2793"/>
                </a:lnTo>
                <a:lnTo>
                  <a:pt x="17907" y="2793"/>
                </a:lnTo>
                <a:lnTo>
                  <a:pt x="21209" y="2793"/>
                </a:lnTo>
                <a:lnTo>
                  <a:pt x="24002" y="2920"/>
                </a:lnTo>
                <a:lnTo>
                  <a:pt x="26288" y="3175"/>
                </a:lnTo>
                <a:lnTo>
                  <a:pt x="28575" y="3428"/>
                </a:lnTo>
                <a:lnTo>
                  <a:pt x="35560" y="8381"/>
                </a:lnTo>
                <a:lnTo>
                  <a:pt x="35560" y="9525"/>
                </a:lnTo>
                <a:lnTo>
                  <a:pt x="35560" y="27050"/>
                </a:lnTo>
                <a:lnTo>
                  <a:pt x="40004" y="22605"/>
                </a:lnTo>
                <a:lnTo>
                  <a:pt x="44196" y="18668"/>
                </a:lnTo>
                <a:lnTo>
                  <a:pt x="48387" y="15239"/>
                </a:lnTo>
                <a:lnTo>
                  <a:pt x="52577" y="11811"/>
                </a:lnTo>
                <a:lnTo>
                  <a:pt x="84327" y="0"/>
                </a:lnTo>
                <a:lnTo>
                  <a:pt x="89535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26586" y="1559686"/>
            <a:ext cx="249682" cy="17767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13607" y="1565783"/>
            <a:ext cx="146685" cy="168910"/>
          </a:xfrm>
          <a:custGeom>
            <a:avLst/>
            <a:gdLst/>
            <a:ahLst/>
            <a:cxnLst/>
            <a:rect l="l" t="t" r="r" b="b"/>
            <a:pathLst>
              <a:path w="146685" h="168910">
                <a:moveTo>
                  <a:pt x="76200" y="0"/>
                </a:moveTo>
                <a:lnTo>
                  <a:pt x="114581" y="8487"/>
                </a:lnTo>
                <a:lnTo>
                  <a:pt x="140334" y="37490"/>
                </a:lnTo>
                <a:lnTo>
                  <a:pt x="146684" y="73151"/>
                </a:lnTo>
                <a:lnTo>
                  <a:pt x="146684" y="79755"/>
                </a:lnTo>
                <a:lnTo>
                  <a:pt x="146684" y="84962"/>
                </a:lnTo>
                <a:lnTo>
                  <a:pt x="145542" y="88772"/>
                </a:lnTo>
                <a:lnTo>
                  <a:pt x="143256" y="91186"/>
                </a:lnTo>
                <a:lnTo>
                  <a:pt x="140969" y="93599"/>
                </a:lnTo>
                <a:lnTo>
                  <a:pt x="137794" y="94868"/>
                </a:lnTo>
                <a:lnTo>
                  <a:pt x="133731" y="94868"/>
                </a:lnTo>
                <a:lnTo>
                  <a:pt x="42926" y="94868"/>
                </a:lnTo>
                <a:lnTo>
                  <a:pt x="42926" y="101218"/>
                </a:lnTo>
                <a:lnTo>
                  <a:pt x="43561" y="107061"/>
                </a:lnTo>
                <a:lnTo>
                  <a:pt x="65024" y="133730"/>
                </a:lnTo>
                <a:lnTo>
                  <a:pt x="70231" y="135636"/>
                </a:lnTo>
                <a:lnTo>
                  <a:pt x="76454" y="136525"/>
                </a:lnTo>
                <a:lnTo>
                  <a:pt x="83693" y="136525"/>
                </a:lnTo>
                <a:lnTo>
                  <a:pt x="91058" y="136525"/>
                </a:lnTo>
                <a:lnTo>
                  <a:pt x="117602" y="131444"/>
                </a:lnTo>
                <a:lnTo>
                  <a:pt x="121666" y="130175"/>
                </a:lnTo>
                <a:lnTo>
                  <a:pt x="125094" y="129031"/>
                </a:lnTo>
                <a:lnTo>
                  <a:pt x="127762" y="127888"/>
                </a:lnTo>
                <a:lnTo>
                  <a:pt x="130429" y="126872"/>
                </a:lnTo>
                <a:lnTo>
                  <a:pt x="132588" y="126364"/>
                </a:lnTo>
                <a:lnTo>
                  <a:pt x="134239" y="126364"/>
                </a:lnTo>
                <a:lnTo>
                  <a:pt x="135255" y="126364"/>
                </a:lnTo>
                <a:lnTo>
                  <a:pt x="136144" y="126491"/>
                </a:lnTo>
                <a:lnTo>
                  <a:pt x="136779" y="127000"/>
                </a:lnTo>
                <a:lnTo>
                  <a:pt x="137414" y="127380"/>
                </a:lnTo>
                <a:lnTo>
                  <a:pt x="138049" y="128015"/>
                </a:lnTo>
                <a:lnTo>
                  <a:pt x="138430" y="129031"/>
                </a:lnTo>
                <a:lnTo>
                  <a:pt x="138938" y="130047"/>
                </a:lnTo>
                <a:lnTo>
                  <a:pt x="139192" y="131444"/>
                </a:lnTo>
                <a:lnTo>
                  <a:pt x="139445" y="133350"/>
                </a:lnTo>
                <a:lnTo>
                  <a:pt x="139572" y="135127"/>
                </a:lnTo>
                <a:lnTo>
                  <a:pt x="139700" y="137413"/>
                </a:lnTo>
                <a:lnTo>
                  <a:pt x="139700" y="140207"/>
                </a:lnTo>
                <a:lnTo>
                  <a:pt x="139700" y="142747"/>
                </a:lnTo>
                <a:lnTo>
                  <a:pt x="138938" y="151002"/>
                </a:lnTo>
                <a:lnTo>
                  <a:pt x="138811" y="152145"/>
                </a:lnTo>
                <a:lnTo>
                  <a:pt x="138430" y="153288"/>
                </a:lnTo>
                <a:lnTo>
                  <a:pt x="137921" y="154050"/>
                </a:lnTo>
                <a:lnTo>
                  <a:pt x="137541" y="154939"/>
                </a:lnTo>
                <a:lnTo>
                  <a:pt x="136906" y="155701"/>
                </a:lnTo>
                <a:lnTo>
                  <a:pt x="136270" y="156463"/>
                </a:lnTo>
                <a:lnTo>
                  <a:pt x="135508" y="157225"/>
                </a:lnTo>
                <a:lnTo>
                  <a:pt x="133477" y="158368"/>
                </a:lnTo>
                <a:lnTo>
                  <a:pt x="130302" y="159638"/>
                </a:lnTo>
                <a:lnTo>
                  <a:pt x="127000" y="161036"/>
                </a:lnTo>
                <a:lnTo>
                  <a:pt x="122936" y="162305"/>
                </a:lnTo>
                <a:lnTo>
                  <a:pt x="117856" y="163575"/>
                </a:lnTo>
                <a:lnTo>
                  <a:pt x="112903" y="164845"/>
                </a:lnTo>
                <a:lnTo>
                  <a:pt x="107061" y="165988"/>
                </a:lnTo>
                <a:lnTo>
                  <a:pt x="100583" y="167004"/>
                </a:lnTo>
                <a:lnTo>
                  <a:pt x="94106" y="167893"/>
                </a:lnTo>
                <a:lnTo>
                  <a:pt x="87249" y="168401"/>
                </a:lnTo>
                <a:lnTo>
                  <a:pt x="79882" y="168401"/>
                </a:lnTo>
                <a:lnTo>
                  <a:pt x="37762" y="160512"/>
                </a:lnTo>
                <a:lnTo>
                  <a:pt x="7741" y="129776"/>
                </a:lnTo>
                <a:lnTo>
                  <a:pt x="0" y="85851"/>
                </a:lnTo>
                <a:lnTo>
                  <a:pt x="331" y="76110"/>
                </a:lnTo>
                <a:lnTo>
                  <a:pt x="11572" y="35147"/>
                </a:lnTo>
                <a:lnTo>
                  <a:pt x="44322" y="5841"/>
                </a:lnTo>
                <a:lnTo>
                  <a:pt x="67558" y="359"/>
                </a:lnTo>
                <a:lnTo>
                  <a:pt x="76200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53027" y="1523111"/>
            <a:ext cx="117856" cy="21666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24885" y="1513713"/>
            <a:ext cx="165735" cy="217804"/>
          </a:xfrm>
          <a:custGeom>
            <a:avLst/>
            <a:gdLst/>
            <a:ahLst/>
            <a:cxnLst/>
            <a:rect l="l" t="t" r="r" b="b"/>
            <a:pathLst>
              <a:path w="165735" h="217805">
                <a:moveTo>
                  <a:pt x="6603" y="0"/>
                </a:moveTo>
                <a:lnTo>
                  <a:pt x="159257" y="0"/>
                </a:lnTo>
                <a:lnTo>
                  <a:pt x="160274" y="0"/>
                </a:lnTo>
                <a:lnTo>
                  <a:pt x="161162" y="253"/>
                </a:lnTo>
                <a:lnTo>
                  <a:pt x="162051" y="888"/>
                </a:lnTo>
                <a:lnTo>
                  <a:pt x="162813" y="1524"/>
                </a:lnTo>
                <a:lnTo>
                  <a:pt x="163575" y="2539"/>
                </a:lnTo>
                <a:lnTo>
                  <a:pt x="164083" y="3937"/>
                </a:lnTo>
                <a:lnTo>
                  <a:pt x="164719" y="5334"/>
                </a:lnTo>
                <a:lnTo>
                  <a:pt x="165100" y="7112"/>
                </a:lnTo>
                <a:lnTo>
                  <a:pt x="165353" y="9525"/>
                </a:lnTo>
                <a:lnTo>
                  <a:pt x="165607" y="11811"/>
                </a:lnTo>
                <a:lnTo>
                  <a:pt x="165734" y="14732"/>
                </a:lnTo>
                <a:lnTo>
                  <a:pt x="165734" y="18034"/>
                </a:lnTo>
                <a:lnTo>
                  <a:pt x="165734" y="21209"/>
                </a:lnTo>
                <a:lnTo>
                  <a:pt x="165607" y="24002"/>
                </a:lnTo>
                <a:lnTo>
                  <a:pt x="165353" y="26288"/>
                </a:lnTo>
                <a:lnTo>
                  <a:pt x="165100" y="28575"/>
                </a:lnTo>
                <a:lnTo>
                  <a:pt x="164719" y="30479"/>
                </a:lnTo>
                <a:lnTo>
                  <a:pt x="164083" y="31876"/>
                </a:lnTo>
                <a:lnTo>
                  <a:pt x="163575" y="33274"/>
                </a:lnTo>
                <a:lnTo>
                  <a:pt x="162813" y="34289"/>
                </a:lnTo>
                <a:lnTo>
                  <a:pt x="162051" y="34925"/>
                </a:lnTo>
                <a:lnTo>
                  <a:pt x="161162" y="35560"/>
                </a:lnTo>
                <a:lnTo>
                  <a:pt x="160274" y="35940"/>
                </a:lnTo>
                <a:lnTo>
                  <a:pt x="159257" y="35940"/>
                </a:lnTo>
                <a:lnTo>
                  <a:pt x="105028" y="35940"/>
                </a:lnTo>
                <a:lnTo>
                  <a:pt x="105028" y="210565"/>
                </a:lnTo>
                <a:lnTo>
                  <a:pt x="105028" y="211709"/>
                </a:lnTo>
                <a:lnTo>
                  <a:pt x="104647" y="212725"/>
                </a:lnTo>
                <a:lnTo>
                  <a:pt x="103886" y="213613"/>
                </a:lnTo>
                <a:lnTo>
                  <a:pt x="103250" y="214502"/>
                </a:lnTo>
                <a:lnTo>
                  <a:pt x="101981" y="215264"/>
                </a:lnTo>
                <a:lnTo>
                  <a:pt x="100330" y="215773"/>
                </a:lnTo>
                <a:lnTo>
                  <a:pt x="98678" y="216281"/>
                </a:lnTo>
                <a:lnTo>
                  <a:pt x="96393" y="216788"/>
                </a:lnTo>
                <a:lnTo>
                  <a:pt x="93599" y="217042"/>
                </a:lnTo>
                <a:lnTo>
                  <a:pt x="90677" y="217424"/>
                </a:lnTo>
                <a:lnTo>
                  <a:pt x="87121" y="217550"/>
                </a:lnTo>
                <a:lnTo>
                  <a:pt x="82931" y="217550"/>
                </a:lnTo>
                <a:lnTo>
                  <a:pt x="78739" y="217550"/>
                </a:lnTo>
                <a:lnTo>
                  <a:pt x="75183" y="217424"/>
                </a:lnTo>
                <a:lnTo>
                  <a:pt x="72262" y="217042"/>
                </a:lnTo>
                <a:lnTo>
                  <a:pt x="69468" y="216788"/>
                </a:lnTo>
                <a:lnTo>
                  <a:pt x="67182" y="216281"/>
                </a:lnTo>
                <a:lnTo>
                  <a:pt x="65531" y="215773"/>
                </a:lnTo>
                <a:lnTo>
                  <a:pt x="63881" y="215264"/>
                </a:lnTo>
                <a:lnTo>
                  <a:pt x="62611" y="214502"/>
                </a:lnTo>
                <a:lnTo>
                  <a:pt x="61849" y="213613"/>
                </a:lnTo>
                <a:lnTo>
                  <a:pt x="61213" y="212725"/>
                </a:lnTo>
                <a:lnTo>
                  <a:pt x="60832" y="211709"/>
                </a:lnTo>
                <a:lnTo>
                  <a:pt x="60832" y="210565"/>
                </a:lnTo>
                <a:lnTo>
                  <a:pt x="60832" y="35940"/>
                </a:lnTo>
                <a:lnTo>
                  <a:pt x="6603" y="35940"/>
                </a:lnTo>
                <a:lnTo>
                  <a:pt x="5461" y="35940"/>
                </a:lnTo>
                <a:lnTo>
                  <a:pt x="4444" y="35560"/>
                </a:lnTo>
                <a:lnTo>
                  <a:pt x="3682" y="34925"/>
                </a:lnTo>
                <a:lnTo>
                  <a:pt x="2920" y="34289"/>
                </a:lnTo>
                <a:lnTo>
                  <a:pt x="2286" y="33274"/>
                </a:lnTo>
                <a:lnTo>
                  <a:pt x="1650" y="31876"/>
                </a:lnTo>
                <a:lnTo>
                  <a:pt x="1143" y="30479"/>
                </a:lnTo>
                <a:lnTo>
                  <a:pt x="762" y="28575"/>
                </a:lnTo>
                <a:lnTo>
                  <a:pt x="507" y="26288"/>
                </a:lnTo>
                <a:lnTo>
                  <a:pt x="126" y="24002"/>
                </a:lnTo>
                <a:lnTo>
                  <a:pt x="0" y="21209"/>
                </a:lnTo>
                <a:lnTo>
                  <a:pt x="0" y="18034"/>
                </a:lnTo>
                <a:lnTo>
                  <a:pt x="0" y="14732"/>
                </a:lnTo>
                <a:lnTo>
                  <a:pt x="126" y="11811"/>
                </a:lnTo>
                <a:lnTo>
                  <a:pt x="507" y="9525"/>
                </a:lnTo>
                <a:lnTo>
                  <a:pt x="762" y="7112"/>
                </a:lnTo>
                <a:lnTo>
                  <a:pt x="3682" y="888"/>
                </a:lnTo>
                <a:lnTo>
                  <a:pt x="4444" y="253"/>
                </a:lnTo>
                <a:lnTo>
                  <a:pt x="5461" y="0"/>
                </a:lnTo>
                <a:lnTo>
                  <a:pt x="6603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53128" y="1502917"/>
            <a:ext cx="1702308" cy="23126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47032" y="1496822"/>
            <a:ext cx="1491869" cy="24345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06719" y="1559686"/>
            <a:ext cx="154813" cy="17767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353428" y="1512697"/>
            <a:ext cx="1036827" cy="22148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923278" y="1562480"/>
            <a:ext cx="154686" cy="1778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146670" y="1559686"/>
            <a:ext cx="249681" cy="17767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07175" y="1559686"/>
            <a:ext cx="249681" cy="17767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347333" y="1506600"/>
            <a:ext cx="189230" cy="23368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329590" y="2150491"/>
            <a:ext cx="4538345" cy="35068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90" dirty="0">
                <a:latin typeface="Arial"/>
                <a:cs typeface="Arial"/>
              </a:rPr>
              <a:t>Terdiri </a:t>
            </a:r>
            <a:r>
              <a:rPr sz="2200" spc="-55" dirty="0">
                <a:latin typeface="Arial"/>
                <a:cs typeface="Arial"/>
              </a:rPr>
              <a:t>dari </a:t>
            </a:r>
            <a:r>
              <a:rPr sz="2200" spc="-114" dirty="0">
                <a:latin typeface="Arial"/>
                <a:cs typeface="Arial"/>
              </a:rPr>
              <a:t>2 </a:t>
            </a:r>
            <a:r>
              <a:rPr sz="2200" spc="-95" dirty="0">
                <a:latin typeface="Arial"/>
                <a:cs typeface="Arial"/>
              </a:rPr>
              <a:t>ruang </a:t>
            </a:r>
            <a:r>
              <a:rPr sz="2200" spc="-100" dirty="0">
                <a:latin typeface="Arial"/>
                <a:cs typeface="Arial"/>
              </a:rPr>
              <a:t>cuci,</a:t>
            </a:r>
            <a:r>
              <a:rPr sz="2200" spc="-270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yaitu: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289560" indent="-276860">
              <a:lnSpc>
                <a:spcPct val="100000"/>
              </a:lnSpc>
              <a:buAutoNum type="arabicPeriod"/>
              <a:tabLst>
                <a:tab pos="290195" algn="l"/>
              </a:tabLst>
            </a:pPr>
            <a:r>
              <a:rPr sz="2200" b="1" spc="-229" dirty="0">
                <a:latin typeface="Arial"/>
                <a:cs typeface="Arial"/>
              </a:rPr>
              <a:t>Ruang</a:t>
            </a:r>
            <a:r>
              <a:rPr sz="2200" b="1" spc="-110" dirty="0">
                <a:latin typeface="Arial"/>
                <a:cs typeface="Arial"/>
              </a:rPr>
              <a:t> </a:t>
            </a:r>
            <a:r>
              <a:rPr sz="2200" b="1" spc="-130" dirty="0">
                <a:latin typeface="Arial"/>
                <a:cs typeface="Arial"/>
              </a:rPr>
              <a:t>kotor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spc="-40" dirty="0">
                <a:latin typeface="Arial"/>
                <a:cs typeface="Arial"/>
              </a:rPr>
              <a:t>(untuk </a:t>
            </a:r>
            <a:r>
              <a:rPr sz="1800" spc="-35" dirty="0">
                <a:latin typeface="Arial"/>
                <a:cs typeface="Arial"/>
              </a:rPr>
              <a:t>tempat </a:t>
            </a:r>
            <a:r>
              <a:rPr sz="1800" spc="-85" dirty="0">
                <a:latin typeface="Arial"/>
                <a:cs typeface="Arial"/>
              </a:rPr>
              <a:t>penyucian </a:t>
            </a:r>
            <a:r>
              <a:rPr sz="1800" spc="-105" dirty="0">
                <a:latin typeface="Arial"/>
                <a:cs typeface="Arial"/>
              </a:rPr>
              <a:t>dengan </a:t>
            </a:r>
            <a:r>
              <a:rPr sz="1800" spc="-90" dirty="0">
                <a:latin typeface="Arial"/>
                <a:cs typeface="Arial"/>
              </a:rPr>
              <a:t>2 </a:t>
            </a:r>
            <a:r>
              <a:rPr sz="1800" spc="-85" dirty="0">
                <a:latin typeface="Arial"/>
                <a:cs typeface="Arial"/>
              </a:rPr>
              <a:t>mesin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cuci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800" spc="-90" dirty="0">
                <a:latin typeface="Arial"/>
                <a:cs typeface="Arial"/>
              </a:rPr>
              <a:t>berkapasitas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 dirty="0">
              <a:latin typeface="Times New Roman"/>
              <a:cs typeface="Times New Roman"/>
            </a:endParaRPr>
          </a:p>
          <a:p>
            <a:pPr marL="289560" indent="-276860">
              <a:lnSpc>
                <a:spcPct val="100000"/>
              </a:lnSpc>
              <a:buAutoNum type="arabicPeriod" startAt="2"/>
              <a:tabLst>
                <a:tab pos="290195" algn="l"/>
              </a:tabLst>
            </a:pPr>
            <a:r>
              <a:rPr sz="2200" b="1" spc="-229" dirty="0">
                <a:latin typeface="Arial"/>
                <a:cs typeface="Arial"/>
              </a:rPr>
              <a:t>Ruang</a:t>
            </a:r>
            <a:r>
              <a:rPr sz="2200" b="1" spc="-110" dirty="0">
                <a:latin typeface="Arial"/>
                <a:cs typeface="Arial"/>
              </a:rPr>
              <a:t> </a:t>
            </a:r>
            <a:r>
              <a:rPr sz="2200" b="1" spc="-165" dirty="0">
                <a:latin typeface="Arial"/>
                <a:cs typeface="Arial"/>
              </a:rPr>
              <a:t>bersih</a:t>
            </a:r>
            <a:endParaRPr sz="2200" dirty="0">
              <a:latin typeface="Arial"/>
              <a:cs typeface="Arial"/>
            </a:endParaRPr>
          </a:p>
          <a:p>
            <a:pPr marL="12700" marR="5080" indent="62230">
              <a:lnSpc>
                <a:spcPct val="101499"/>
              </a:lnSpc>
              <a:spcBef>
                <a:spcPts val="375"/>
              </a:spcBef>
            </a:pPr>
            <a:r>
              <a:rPr sz="1800" spc="-40" dirty="0">
                <a:latin typeface="Arial"/>
                <a:cs typeface="Arial"/>
              </a:rPr>
              <a:t>(untuk </a:t>
            </a:r>
            <a:r>
              <a:rPr sz="1800" spc="-35" dirty="0">
                <a:latin typeface="Arial"/>
                <a:cs typeface="Arial"/>
              </a:rPr>
              <a:t>tempat </a:t>
            </a:r>
            <a:r>
              <a:rPr sz="1800" spc="-70" dirty="0">
                <a:latin typeface="Arial"/>
                <a:cs typeface="Arial"/>
              </a:rPr>
              <a:t>penyetrikaan </a:t>
            </a:r>
            <a:r>
              <a:rPr sz="1800" spc="-90" dirty="0">
                <a:latin typeface="Arial"/>
                <a:cs typeface="Arial"/>
              </a:rPr>
              <a:t>dan </a:t>
            </a:r>
            <a:r>
              <a:rPr sz="1800" spc="-75" dirty="0">
                <a:latin typeface="Arial"/>
                <a:cs typeface="Arial"/>
              </a:rPr>
              <a:t>penyimpanan)  </a:t>
            </a:r>
            <a:r>
              <a:rPr sz="1800" spc="-130" dirty="0">
                <a:latin typeface="Arial"/>
                <a:cs typeface="Arial"/>
              </a:rPr>
              <a:t>Petugas </a:t>
            </a:r>
            <a:r>
              <a:rPr sz="1800" spc="-100" dirty="0">
                <a:latin typeface="Arial"/>
                <a:cs typeface="Arial"/>
              </a:rPr>
              <a:t>menggunakan </a:t>
            </a:r>
            <a:r>
              <a:rPr sz="1800" spc="-185" dirty="0">
                <a:latin typeface="Arial"/>
                <a:cs typeface="Arial"/>
              </a:rPr>
              <a:t>APD, </a:t>
            </a:r>
            <a:r>
              <a:rPr sz="1800" spc="-65" dirty="0">
                <a:latin typeface="Arial"/>
                <a:cs typeface="Arial"/>
              </a:rPr>
              <a:t>yaitu:Masker </a:t>
            </a:r>
            <a:r>
              <a:rPr sz="1800" spc="-95" dirty="0">
                <a:latin typeface="Arial"/>
                <a:cs typeface="Arial"/>
              </a:rPr>
              <a:t>Udara,  </a:t>
            </a:r>
            <a:r>
              <a:rPr sz="1800" spc="-65" dirty="0">
                <a:latin typeface="Arial"/>
                <a:cs typeface="Arial"/>
              </a:rPr>
              <a:t>Apron, </a:t>
            </a:r>
            <a:r>
              <a:rPr sz="1800" spc="-110" dirty="0">
                <a:latin typeface="Arial"/>
                <a:cs typeface="Arial"/>
              </a:rPr>
              <a:t>Sepatu </a:t>
            </a:r>
            <a:r>
              <a:rPr sz="1800" spc="-85" dirty="0">
                <a:latin typeface="Arial"/>
                <a:cs typeface="Arial"/>
              </a:rPr>
              <a:t>Karet, </a:t>
            </a:r>
            <a:r>
              <a:rPr sz="1800" spc="-130" dirty="0">
                <a:latin typeface="Arial"/>
                <a:cs typeface="Arial"/>
              </a:rPr>
              <a:t>Sarung </a:t>
            </a:r>
            <a:r>
              <a:rPr sz="1800" spc="-85" dirty="0">
                <a:latin typeface="Arial"/>
                <a:cs typeface="Arial"/>
              </a:rPr>
              <a:t>tangan </a:t>
            </a:r>
            <a:r>
              <a:rPr sz="1800" spc="-55" dirty="0">
                <a:latin typeface="Arial"/>
                <a:cs typeface="Arial"/>
              </a:rPr>
              <a:t>karet </a:t>
            </a:r>
            <a:r>
              <a:rPr sz="1800" spc="-90" dirty="0">
                <a:latin typeface="Arial"/>
                <a:cs typeface="Arial"/>
              </a:rPr>
              <a:t>dan  </a:t>
            </a:r>
            <a:r>
              <a:rPr sz="1800" spc="-10" dirty="0">
                <a:latin typeface="Arial"/>
                <a:cs typeface="Arial"/>
              </a:rPr>
              <a:t>topi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221691" y="147065"/>
            <a:ext cx="50469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80" dirty="0"/>
              <a:t>Contoh </a:t>
            </a:r>
            <a:r>
              <a:rPr sz="3600" spc="-285" dirty="0"/>
              <a:t>Audit </a:t>
            </a:r>
            <a:r>
              <a:rPr sz="3600" spc="-434" dirty="0"/>
              <a:t>Lingkungan</a:t>
            </a:r>
            <a:r>
              <a:rPr sz="3600" spc="-570" dirty="0"/>
              <a:t> </a:t>
            </a:r>
            <a:r>
              <a:rPr sz="3600" spc="-775" dirty="0"/>
              <a:t>RS</a:t>
            </a:r>
            <a:endParaRPr sz="3600"/>
          </a:p>
        </p:txBody>
      </p:sp>
      <p:sp>
        <p:nvSpPr>
          <p:cNvPr id="40" name="object 40"/>
          <p:cNvSpPr/>
          <p:nvPr/>
        </p:nvSpPr>
        <p:spPr>
          <a:xfrm>
            <a:off x="5143500" y="2357501"/>
            <a:ext cx="1714500" cy="150012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143750" y="2357501"/>
            <a:ext cx="1619250" cy="150012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072126" y="4286250"/>
            <a:ext cx="1714500" cy="171450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072376" y="4286250"/>
            <a:ext cx="1905000" cy="171450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8560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304" y="1211580"/>
            <a:ext cx="899160" cy="577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9976" y="1211580"/>
            <a:ext cx="719328" cy="577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3816" y="1211580"/>
            <a:ext cx="2857500" cy="5775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95827" y="1211580"/>
            <a:ext cx="591312" cy="577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11652" y="1211580"/>
            <a:ext cx="2074164" cy="5775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10328" y="1211580"/>
            <a:ext cx="592836" cy="5775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27676" y="1211580"/>
            <a:ext cx="1127760" cy="5775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79947" y="1211580"/>
            <a:ext cx="591312" cy="577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95771" y="1211580"/>
            <a:ext cx="1400555" cy="5775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20840" y="1211580"/>
            <a:ext cx="592835" cy="5775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38188" y="1211580"/>
            <a:ext cx="591311" cy="577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33571" y="1623060"/>
            <a:ext cx="591312" cy="577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8546" y="1446911"/>
            <a:ext cx="346113" cy="22440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2450" y="1443227"/>
            <a:ext cx="145465" cy="23037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3732" y="1440814"/>
            <a:ext cx="157022" cy="2366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8357" y="1617852"/>
            <a:ext cx="49733" cy="518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8357" y="1617852"/>
            <a:ext cx="50165" cy="52069"/>
          </a:xfrm>
          <a:custGeom>
            <a:avLst/>
            <a:gdLst/>
            <a:ahLst/>
            <a:cxnLst/>
            <a:rect l="l" t="t" r="r" b="b"/>
            <a:pathLst>
              <a:path w="50165" h="52069">
                <a:moveTo>
                  <a:pt x="25120" y="0"/>
                </a:moveTo>
                <a:lnTo>
                  <a:pt x="34378" y="0"/>
                </a:lnTo>
                <a:lnTo>
                  <a:pt x="40805" y="1777"/>
                </a:lnTo>
                <a:lnTo>
                  <a:pt x="44373" y="5334"/>
                </a:lnTo>
                <a:lnTo>
                  <a:pt x="47942" y="8762"/>
                </a:lnTo>
                <a:lnTo>
                  <a:pt x="49733" y="15494"/>
                </a:lnTo>
                <a:lnTo>
                  <a:pt x="49733" y="25526"/>
                </a:lnTo>
                <a:lnTo>
                  <a:pt x="49733" y="35813"/>
                </a:lnTo>
                <a:lnTo>
                  <a:pt x="47917" y="42799"/>
                </a:lnTo>
                <a:lnTo>
                  <a:pt x="44284" y="46355"/>
                </a:lnTo>
                <a:lnTo>
                  <a:pt x="40665" y="50037"/>
                </a:lnTo>
                <a:lnTo>
                  <a:pt x="34163" y="51816"/>
                </a:lnTo>
                <a:lnTo>
                  <a:pt x="24790" y="51816"/>
                </a:lnTo>
                <a:lnTo>
                  <a:pt x="15405" y="51816"/>
                </a:lnTo>
                <a:lnTo>
                  <a:pt x="8940" y="50037"/>
                </a:lnTo>
                <a:lnTo>
                  <a:pt x="5359" y="46482"/>
                </a:lnTo>
                <a:lnTo>
                  <a:pt x="1790" y="42925"/>
                </a:lnTo>
                <a:lnTo>
                  <a:pt x="0" y="36322"/>
                </a:lnTo>
                <a:lnTo>
                  <a:pt x="0" y="26543"/>
                </a:lnTo>
                <a:lnTo>
                  <a:pt x="0" y="16001"/>
                </a:lnTo>
                <a:lnTo>
                  <a:pt x="1816" y="9017"/>
                </a:lnTo>
                <a:lnTo>
                  <a:pt x="5448" y="5334"/>
                </a:lnTo>
                <a:lnTo>
                  <a:pt x="9080" y="1777"/>
                </a:lnTo>
                <a:lnTo>
                  <a:pt x="15633" y="0"/>
                </a:lnTo>
                <a:lnTo>
                  <a:pt x="25120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74877" y="1434338"/>
            <a:ext cx="2299639" cy="29425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68781" y="1428750"/>
            <a:ext cx="1638096" cy="30594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56635" y="1598294"/>
            <a:ext cx="53975" cy="43180"/>
          </a:xfrm>
          <a:custGeom>
            <a:avLst/>
            <a:gdLst/>
            <a:ahLst/>
            <a:cxnLst/>
            <a:rect l="l" t="t" r="r" b="b"/>
            <a:pathLst>
              <a:path w="53975" h="43180">
                <a:moveTo>
                  <a:pt x="37845" y="0"/>
                </a:moveTo>
                <a:lnTo>
                  <a:pt x="30987" y="0"/>
                </a:lnTo>
                <a:lnTo>
                  <a:pt x="25145" y="507"/>
                </a:lnTo>
                <a:lnTo>
                  <a:pt x="20446" y="1524"/>
                </a:lnTo>
                <a:lnTo>
                  <a:pt x="15620" y="2539"/>
                </a:lnTo>
                <a:lnTo>
                  <a:pt x="2031" y="13334"/>
                </a:lnTo>
                <a:lnTo>
                  <a:pt x="634" y="16128"/>
                </a:lnTo>
                <a:lnTo>
                  <a:pt x="0" y="19430"/>
                </a:lnTo>
                <a:lnTo>
                  <a:pt x="0" y="23113"/>
                </a:lnTo>
                <a:lnTo>
                  <a:pt x="0" y="29337"/>
                </a:lnTo>
                <a:lnTo>
                  <a:pt x="1905" y="34289"/>
                </a:lnTo>
                <a:lnTo>
                  <a:pt x="5841" y="37845"/>
                </a:lnTo>
                <a:lnTo>
                  <a:pt x="9906" y="41401"/>
                </a:lnTo>
                <a:lnTo>
                  <a:pt x="15366" y="43179"/>
                </a:lnTo>
                <a:lnTo>
                  <a:pt x="22351" y="43179"/>
                </a:lnTo>
                <a:lnTo>
                  <a:pt x="28320" y="43179"/>
                </a:lnTo>
                <a:lnTo>
                  <a:pt x="53847" y="25400"/>
                </a:lnTo>
                <a:lnTo>
                  <a:pt x="53847" y="0"/>
                </a:lnTo>
                <a:lnTo>
                  <a:pt x="37845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02711" y="1505711"/>
            <a:ext cx="42545" cy="163195"/>
          </a:xfrm>
          <a:custGeom>
            <a:avLst/>
            <a:gdLst/>
            <a:ahLst/>
            <a:cxnLst/>
            <a:rect l="l" t="t" r="r" b="b"/>
            <a:pathLst>
              <a:path w="42544" h="163194">
                <a:moveTo>
                  <a:pt x="21081" y="0"/>
                </a:moveTo>
                <a:lnTo>
                  <a:pt x="25145" y="0"/>
                </a:lnTo>
                <a:lnTo>
                  <a:pt x="28575" y="126"/>
                </a:lnTo>
                <a:lnTo>
                  <a:pt x="31242" y="508"/>
                </a:lnTo>
                <a:lnTo>
                  <a:pt x="33908" y="888"/>
                </a:lnTo>
                <a:lnTo>
                  <a:pt x="42163" y="5968"/>
                </a:lnTo>
                <a:lnTo>
                  <a:pt x="42163" y="6985"/>
                </a:lnTo>
                <a:lnTo>
                  <a:pt x="42163" y="156083"/>
                </a:lnTo>
                <a:lnTo>
                  <a:pt x="42163" y="157099"/>
                </a:lnTo>
                <a:lnTo>
                  <a:pt x="41782" y="158114"/>
                </a:lnTo>
                <a:lnTo>
                  <a:pt x="41148" y="159003"/>
                </a:lnTo>
                <a:lnTo>
                  <a:pt x="40512" y="159765"/>
                </a:lnTo>
                <a:lnTo>
                  <a:pt x="39369" y="160527"/>
                </a:lnTo>
                <a:lnTo>
                  <a:pt x="37718" y="161036"/>
                </a:lnTo>
                <a:lnTo>
                  <a:pt x="36068" y="161671"/>
                </a:lnTo>
                <a:lnTo>
                  <a:pt x="33908" y="162051"/>
                </a:lnTo>
                <a:lnTo>
                  <a:pt x="31242" y="162305"/>
                </a:lnTo>
                <a:lnTo>
                  <a:pt x="28575" y="162560"/>
                </a:lnTo>
                <a:lnTo>
                  <a:pt x="25145" y="162687"/>
                </a:lnTo>
                <a:lnTo>
                  <a:pt x="21081" y="162687"/>
                </a:lnTo>
                <a:lnTo>
                  <a:pt x="16890" y="162687"/>
                </a:lnTo>
                <a:lnTo>
                  <a:pt x="13588" y="162560"/>
                </a:lnTo>
                <a:lnTo>
                  <a:pt x="10921" y="162305"/>
                </a:lnTo>
                <a:lnTo>
                  <a:pt x="8127" y="162051"/>
                </a:lnTo>
                <a:lnTo>
                  <a:pt x="6095" y="161671"/>
                </a:lnTo>
                <a:lnTo>
                  <a:pt x="4444" y="161036"/>
                </a:lnTo>
                <a:lnTo>
                  <a:pt x="2793" y="160527"/>
                </a:lnTo>
                <a:lnTo>
                  <a:pt x="1650" y="159765"/>
                </a:lnTo>
                <a:lnTo>
                  <a:pt x="1015" y="159003"/>
                </a:lnTo>
                <a:lnTo>
                  <a:pt x="254" y="158114"/>
                </a:lnTo>
                <a:lnTo>
                  <a:pt x="0" y="157099"/>
                </a:lnTo>
                <a:lnTo>
                  <a:pt x="0" y="156083"/>
                </a:lnTo>
                <a:lnTo>
                  <a:pt x="0" y="6985"/>
                </a:lnTo>
                <a:lnTo>
                  <a:pt x="0" y="5968"/>
                </a:lnTo>
                <a:lnTo>
                  <a:pt x="254" y="4952"/>
                </a:lnTo>
                <a:lnTo>
                  <a:pt x="1015" y="4063"/>
                </a:lnTo>
                <a:lnTo>
                  <a:pt x="1650" y="3301"/>
                </a:lnTo>
                <a:lnTo>
                  <a:pt x="10921" y="508"/>
                </a:lnTo>
                <a:lnTo>
                  <a:pt x="13588" y="126"/>
                </a:lnTo>
                <a:lnTo>
                  <a:pt x="16890" y="0"/>
                </a:lnTo>
                <a:lnTo>
                  <a:pt x="21081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25800" y="1496822"/>
            <a:ext cx="154812" cy="17767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15360" y="1502917"/>
            <a:ext cx="136525" cy="168910"/>
          </a:xfrm>
          <a:custGeom>
            <a:avLst/>
            <a:gdLst/>
            <a:ahLst/>
            <a:cxnLst/>
            <a:rect l="l" t="t" r="r" b="b"/>
            <a:pathLst>
              <a:path w="136525" h="168910">
                <a:moveTo>
                  <a:pt x="70484" y="0"/>
                </a:moveTo>
                <a:lnTo>
                  <a:pt x="108965" y="5715"/>
                </a:lnTo>
                <a:lnTo>
                  <a:pt x="121157" y="13970"/>
                </a:lnTo>
                <a:lnTo>
                  <a:pt x="126491" y="18669"/>
                </a:lnTo>
                <a:lnTo>
                  <a:pt x="136525" y="58928"/>
                </a:lnTo>
                <a:lnTo>
                  <a:pt x="136525" y="159385"/>
                </a:lnTo>
                <a:lnTo>
                  <a:pt x="136525" y="160909"/>
                </a:lnTo>
                <a:lnTo>
                  <a:pt x="129539" y="164973"/>
                </a:lnTo>
                <a:lnTo>
                  <a:pt x="127126" y="165354"/>
                </a:lnTo>
                <a:lnTo>
                  <a:pt x="123570" y="165481"/>
                </a:lnTo>
                <a:lnTo>
                  <a:pt x="118871" y="165481"/>
                </a:lnTo>
                <a:lnTo>
                  <a:pt x="113918" y="165481"/>
                </a:lnTo>
                <a:lnTo>
                  <a:pt x="110236" y="165354"/>
                </a:lnTo>
                <a:lnTo>
                  <a:pt x="107950" y="164973"/>
                </a:lnTo>
                <a:lnTo>
                  <a:pt x="105663" y="164592"/>
                </a:lnTo>
                <a:lnTo>
                  <a:pt x="104012" y="163957"/>
                </a:lnTo>
                <a:lnTo>
                  <a:pt x="103124" y="163068"/>
                </a:lnTo>
                <a:lnTo>
                  <a:pt x="102107" y="162179"/>
                </a:lnTo>
                <a:lnTo>
                  <a:pt x="101726" y="160909"/>
                </a:lnTo>
                <a:lnTo>
                  <a:pt x="101726" y="159385"/>
                </a:lnTo>
                <a:lnTo>
                  <a:pt x="101726" y="147447"/>
                </a:lnTo>
                <a:lnTo>
                  <a:pt x="68183" y="166989"/>
                </a:lnTo>
                <a:lnTo>
                  <a:pt x="54482" y="168402"/>
                </a:lnTo>
                <a:lnTo>
                  <a:pt x="46481" y="168402"/>
                </a:lnTo>
                <a:lnTo>
                  <a:pt x="39243" y="167386"/>
                </a:lnTo>
                <a:lnTo>
                  <a:pt x="32638" y="165227"/>
                </a:lnTo>
                <a:lnTo>
                  <a:pt x="25907" y="163195"/>
                </a:lnTo>
                <a:lnTo>
                  <a:pt x="0" y="127889"/>
                </a:lnTo>
                <a:lnTo>
                  <a:pt x="0" y="119887"/>
                </a:lnTo>
                <a:lnTo>
                  <a:pt x="0" y="111125"/>
                </a:lnTo>
                <a:lnTo>
                  <a:pt x="1777" y="103505"/>
                </a:lnTo>
                <a:lnTo>
                  <a:pt x="5206" y="97155"/>
                </a:lnTo>
                <a:lnTo>
                  <a:pt x="8508" y="90678"/>
                </a:lnTo>
                <a:lnTo>
                  <a:pt x="45593" y="71882"/>
                </a:lnTo>
                <a:lnTo>
                  <a:pt x="80518" y="68961"/>
                </a:lnTo>
                <a:lnTo>
                  <a:pt x="95122" y="68961"/>
                </a:lnTo>
                <a:lnTo>
                  <a:pt x="95122" y="59944"/>
                </a:lnTo>
                <a:lnTo>
                  <a:pt x="95122" y="55245"/>
                </a:lnTo>
                <a:lnTo>
                  <a:pt x="94614" y="51054"/>
                </a:lnTo>
                <a:lnTo>
                  <a:pt x="93725" y="47625"/>
                </a:lnTo>
                <a:lnTo>
                  <a:pt x="92837" y="44069"/>
                </a:lnTo>
                <a:lnTo>
                  <a:pt x="80390" y="33655"/>
                </a:lnTo>
                <a:lnTo>
                  <a:pt x="76707" y="32512"/>
                </a:lnTo>
                <a:lnTo>
                  <a:pt x="72262" y="31877"/>
                </a:lnTo>
                <a:lnTo>
                  <a:pt x="66801" y="31877"/>
                </a:lnTo>
                <a:lnTo>
                  <a:pt x="59816" y="31877"/>
                </a:lnTo>
                <a:lnTo>
                  <a:pt x="33400" y="39497"/>
                </a:lnTo>
                <a:lnTo>
                  <a:pt x="29082" y="41402"/>
                </a:lnTo>
                <a:lnTo>
                  <a:pt x="25526" y="43053"/>
                </a:lnTo>
                <a:lnTo>
                  <a:pt x="22732" y="44704"/>
                </a:lnTo>
                <a:lnTo>
                  <a:pt x="19938" y="46228"/>
                </a:lnTo>
                <a:lnTo>
                  <a:pt x="17525" y="46990"/>
                </a:lnTo>
                <a:lnTo>
                  <a:pt x="15747" y="46990"/>
                </a:lnTo>
                <a:lnTo>
                  <a:pt x="14605" y="46990"/>
                </a:lnTo>
                <a:lnTo>
                  <a:pt x="13462" y="46609"/>
                </a:lnTo>
                <a:lnTo>
                  <a:pt x="12572" y="45847"/>
                </a:lnTo>
                <a:lnTo>
                  <a:pt x="11556" y="45085"/>
                </a:lnTo>
                <a:lnTo>
                  <a:pt x="10794" y="43942"/>
                </a:lnTo>
                <a:lnTo>
                  <a:pt x="10159" y="42418"/>
                </a:lnTo>
                <a:lnTo>
                  <a:pt x="9525" y="41021"/>
                </a:lnTo>
                <a:lnTo>
                  <a:pt x="9143" y="39243"/>
                </a:lnTo>
                <a:lnTo>
                  <a:pt x="8762" y="37084"/>
                </a:lnTo>
                <a:lnTo>
                  <a:pt x="8381" y="35052"/>
                </a:lnTo>
                <a:lnTo>
                  <a:pt x="8255" y="32639"/>
                </a:lnTo>
                <a:lnTo>
                  <a:pt x="8255" y="30099"/>
                </a:lnTo>
                <a:lnTo>
                  <a:pt x="8255" y="26670"/>
                </a:lnTo>
                <a:lnTo>
                  <a:pt x="8508" y="23876"/>
                </a:lnTo>
                <a:lnTo>
                  <a:pt x="9143" y="21844"/>
                </a:lnTo>
                <a:lnTo>
                  <a:pt x="9651" y="19812"/>
                </a:lnTo>
                <a:lnTo>
                  <a:pt x="10668" y="18034"/>
                </a:lnTo>
                <a:lnTo>
                  <a:pt x="12318" y="16383"/>
                </a:lnTo>
                <a:lnTo>
                  <a:pt x="13843" y="14859"/>
                </a:lnTo>
                <a:lnTo>
                  <a:pt x="51307" y="1524"/>
                </a:lnTo>
                <a:lnTo>
                  <a:pt x="64007" y="0"/>
                </a:lnTo>
                <a:lnTo>
                  <a:pt x="70484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99536" y="1440052"/>
            <a:ext cx="48895" cy="44450"/>
          </a:xfrm>
          <a:custGeom>
            <a:avLst/>
            <a:gdLst/>
            <a:ahLst/>
            <a:cxnLst/>
            <a:rect l="l" t="t" r="r" b="b"/>
            <a:pathLst>
              <a:path w="48894" h="44450">
                <a:moveTo>
                  <a:pt x="24383" y="0"/>
                </a:moveTo>
                <a:lnTo>
                  <a:pt x="33781" y="0"/>
                </a:lnTo>
                <a:lnTo>
                  <a:pt x="40131" y="1650"/>
                </a:lnTo>
                <a:lnTo>
                  <a:pt x="43561" y="4825"/>
                </a:lnTo>
                <a:lnTo>
                  <a:pt x="46862" y="8000"/>
                </a:lnTo>
                <a:lnTo>
                  <a:pt x="48513" y="13588"/>
                </a:lnTo>
                <a:lnTo>
                  <a:pt x="48513" y="21844"/>
                </a:lnTo>
                <a:lnTo>
                  <a:pt x="48513" y="30225"/>
                </a:lnTo>
                <a:lnTo>
                  <a:pt x="46862" y="36068"/>
                </a:lnTo>
                <a:lnTo>
                  <a:pt x="43306" y="39370"/>
                </a:lnTo>
                <a:lnTo>
                  <a:pt x="39877" y="42545"/>
                </a:lnTo>
                <a:lnTo>
                  <a:pt x="33400" y="44196"/>
                </a:lnTo>
                <a:lnTo>
                  <a:pt x="24130" y="44196"/>
                </a:lnTo>
                <a:lnTo>
                  <a:pt x="14605" y="44196"/>
                </a:lnTo>
                <a:lnTo>
                  <a:pt x="8255" y="42672"/>
                </a:lnTo>
                <a:lnTo>
                  <a:pt x="4952" y="39497"/>
                </a:lnTo>
                <a:lnTo>
                  <a:pt x="1650" y="36449"/>
                </a:lnTo>
                <a:lnTo>
                  <a:pt x="0" y="30734"/>
                </a:lnTo>
                <a:lnTo>
                  <a:pt x="0" y="22606"/>
                </a:lnTo>
                <a:lnTo>
                  <a:pt x="0" y="14097"/>
                </a:lnTo>
                <a:lnTo>
                  <a:pt x="1650" y="8255"/>
                </a:lnTo>
                <a:lnTo>
                  <a:pt x="5080" y="4952"/>
                </a:lnTo>
                <a:lnTo>
                  <a:pt x="8508" y="1650"/>
                </a:lnTo>
                <a:lnTo>
                  <a:pt x="14986" y="0"/>
                </a:lnTo>
                <a:lnTo>
                  <a:pt x="24383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80792" y="1434338"/>
            <a:ext cx="42545" cy="234315"/>
          </a:xfrm>
          <a:custGeom>
            <a:avLst/>
            <a:gdLst/>
            <a:ahLst/>
            <a:cxnLst/>
            <a:rect l="l" t="t" r="r" b="b"/>
            <a:pathLst>
              <a:path w="42544" h="234314">
                <a:moveTo>
                  <a:pt x="21081" y="0"/>
                </a:moveTo>
                <a:lnTo>
                  <a:pt x="25145" y="0"/>
                </a:lnTo>
                <a:lnTo>
                  <a:pt x="28575" y="253"/>
                </a:lnTo>
                <a:lnTo>
                  <a:pt x="31241" y="508"/>
                </a:lnTo>
                <a:lnTo>
                  <a:pt x="33908" y="888"/>
                </a:lnTo>
                <a:lnTo>
                  <a:pt x="36068" y="1397"/>
                </a:lnTo>
                <a:lnTo>
                  <a:pt x="37718" y="2032"/>
                </a:lnTo>
                <a:lnTo>
                  <a:pt x="39369" y="2539"/>
                </a:lnTo>
                <a:lnTo>
                  <a:pt x="40512" y="3301"/>
                </a:lnTo>
                <a:lnTo>
                  <a:pt x="41147" y="4190"/>
                </a:lnTo>
                <a:lnTo>
                  <a:pt x="41782" y="5079"/>
                </a:lnTo>
                <a:lnTo>
                  <a:pt x="42163" y="6096"/>
                </a:lnTo>
                <a:lnTo>
                  <a:pt x="42163" y="7238"/>
                </a:lnTo>
                <a:lnTo>
                  <a:pt x="42163" y="227457"/>
                </a:lnTo>
                <a:lnTo>
                  <a:pt x="42163" y="228473"/>
                </a:lnTo>
                <a:lnTo>
                  <a:pt x="41782" y="229488"/>
                </a:lnTo>
                <a:lnTo>
                  <a:pt x="41147" y="230377"/>
                </a:lnTo>
                <a:lnTo>
                  <a:pt x="40512" y="231139"/>
                </a:lnTo>
                <a:lnTo>
                  <a:pt x="39369" y="231901"/>
                </a:lnTo>
                <a:lnTo>
                  <a:pt x="37718" y="232410"/>
                </a:lnTo>
                <a:lnTo>
                  <a:pt x="36068" y="233045"/>
                </a:lnTo>
                <a:lnTo>
                  <a:pt x="33908" y="233425"/>
                </a:lnTo>
                <a:lnTo>
                  <a:pt x="31241" y="233679"/>
                </a:lnTo>
                <a:lnTo>
                  <a:pt x="28575" y="233934"/>
                </a:lnTo>
                <a:lnTo>
                  <a:pt x="25145" y="234061"/>
                </a:lnTo>
                <a:lnTo>
                  <a:pt x="21081" y="234061"/>
                </a:lnTo>
                <a:lnTo>
                  <a:pt x="16890" y="234061"/>
                </a:lnTo>
                <a:lnTo>
                  <a:pt x="13588" y="233934"/>
                </a:lnTo>
                <a:lnTo>
                  <a:pt x="10921" y="233679"/>
                </a:lnTo>
                <a:lnTo>
                  <a:pt x="8127" y="233425"/>
                </a:lnTo>
                <a:lnTo>
                  <a:pt x="6095" y="233045"/>
                </a:lnTo>
                <a:lnTo>
                  <a:pt x="4444" y="232410"/>
                </a:lnTo>
                <a:lnTo>
                  <a:pt x="2793" y="231901"/>
                </a:lnTo>
                <a:lnTo>
                  <a:pt x="1650" y="231139"/>
                </a:lnTo>
                <a:lnTo>
                  <a:pt x="1015" y="230377"/>
                </a:lnTo>
                <a:lnTo>
                  <a:pt x="253" y="229488"/>
                </a:lnTo>
                <a:lnTo>
                  <a:pt x="0" y="228473"/>
                </a:lnTo>
                <a:lnTo>
                  <a:pt x="0" y="227457"/>
                </a:lnTo>
                <a:lnTo>
                  <a:pt x="0" y="7238"/>
                </a:lnTo>
                <a:lnTo>
                  <a:pt x="0" y="6096"/>
                </a:lnTo>
                <a:lnTo>
                  <a:pt x="253" y="5079"/>
                </a:lnTo>
                <a:lnTo>
                  <a:pt x="1015" y="4190"/>
                </a:lnTo>
                <a:lnTo>
                  <a:pt x="1650" y="3301"/>
                </a:lnTo>
                <a:lnTo>
                  <a:pt x="2793" y="2539"/>
                </a:lnTo>
                <a:lnTo>
                  <a:pt x="4444" y="2032"/>
                </a:lnTo>
                <a:lnTo>
                  <a:pt x="6095" y="1397"/>
                </a:lnTo>
                <a:lnTo>
                  <a:pt x="8127" y="888"/>
                </a:lnTo>
                <a:lnTo>
                  <a:pt x="10921" y="508"/>
                </a:lnTo>
                <a:lnTo>
                  <a:pt x="13588" y="253"/>
                </a:lnTo>
                <a:lnTo>
                  <a:pt x="16890" y="0"/>
                </a:lnTo>
                <a:lnTo>
                  <a:pt x="21081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59683" y="1446911"/>
            <a:ext cx="1529206" cy="28168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33747" y="1496822"/>
            <a:ext cx="761238" cy="23787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53586" y="1440814"/>
            <a:ext cx="712343" cy="23660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77739" y="1434846"/>
            <a:ext cx="580898" cy="23647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540755" y="1598294"/>
            <a:ext cx="53975" cy="43180"/>
          </a:xfrm>
          <a:custGeom>
            <a:avLst/>
            <a:gdLst/>
            <a:ahLst/>
            <a:cxnLst/>
            <a:rect l="l" t="t" r="r" b="b"/>
            <a:pathLst>
              <a:path w="53975" h="43180">
                <a:moveTo>
                  <a:pt x="37846" y="0"/>
                </a:moveTo>
                <a:lnTo>
                  <a:pt x="30988" y="0"/>
                </a:lnTo>
                <a:lnTo>
                  <a:pt x="25146" y="507"/>
                </a:lnTo>
                <a:lnTo>
                  <a:pt x="20447" y="1524"/>
                </a:lnTo>
                <a:lnTo>
                  <a:pt x="15621" y="2539"/>
                </a:lnTo>
                <a:lnTo>
                  <a:pt x="2032" y="13334"/>
                </a:lnTo>
                <a:lnTo>
                  <a:pt x="635" y="16128"/>
                </a:lnTo>
                <a:lnTo>
                  <a:pt x="0" y="19430"/>
                </a:lnTo>
                <a:lnTo>
                  <a:pt x="0" y="23113"/>
                </a:lnTo>
                <a:lnTo>
                  <a:pt x="0" y="29337"/>
                </a:lnTo>
                <a:lnTo>
                  <a:pt x="1905" y="34289"/>
                </a:lnTo>
                <a:lnTo>
                  <a:pt x="5842" y="37845"/>
                </a:lnTo>
                <a:lnTo>
                  <a:pt x="9906" y="41401"/>
                </a:lnTo>
                <a:lnTo>
                  <a:pt x="15367" y="43179"/>
                </a:lnTo>
                <a:lnTo>
                  <a:pt x="22352" y="43179"/>
                </a:lnTo>
                <a:lnTo>
                  <a:pt x="28321" y="43179"/>
                </a:lnTo>
                <a:lnTo>
                  <a:pt x="53848" y="25400"/>
                </a:lnTo>
                <a:lnTo>
                  <a:pt x="53848" y="0"/>
                </a:lnTo>
                <a:lnTo>
                  <a:pt x="37846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20538" y="1538477"/>
            <a:ext cx="66040" cy="97155"/>
          </a:xfrm>
          <a:custGeom>
            <a:avLst/>
            <a:gdLst/>
            <a:ahLst/>
            <a:cxnLst/>
            <a:rect l="l" t="t" r="r" b="b"/>
            <a:pathLst>
              <a:path w="66039" h="97155">
                <a:moveTo>
                  <a:pt x="30861" y="0"/>
                </a:moveTo>
                <a:lnTo>
                  <a:pt x="25400" y="0"/>
                </a:lnTo>
                <a:lnTo>
                  <a:pt x="20700" y="1397"/>
                </a:lnTo>
                <a:lnTo>
                  <a:pt x="16637" y="4191"/>
                </a:lnTo>
                <a:lnTo>
                  <a:pt x="12700" y="6858"/>
                </a:lnTo>
                <a:lnTo>
                  <a:pt x="1777" y="30480"/>
                </a:lnTo>
                <a:lnTo>
                  <a:pt x="635" y="36068"/>
                </a:lnTo>
                <a:lnTo>
                  <a:pt x="0" y="41910"/>
                </a:lnTo>
                <a:lnTo>
                  <a:pt x="0" y="47751"/>
                </a:lnTo>
                <a:lnTo>
                  <a:pt x="0" y="53975"/>
                </a:lnTo>
                <a:lnTo>
                  <a:pt x="6476" y="81787"/>
                </a:lnTo>
                <a:lnTo>
                  <a:pt x="8762" y="86487"/>
                </a:lnTo>
                <a:lnTo>
                  <a:pt x="11811" y="90170"/>
                </a:lnTo>
                <a:lnTo>
                  <a:pt x="15621" y="92963"/>
                </a:lnTo>
                <a:lnTo>
                  <a:pt x="19431" y="95758"/>
                </a:lnTo>
                <a:lnTo>
                  <a:pt x="24129" y="97155"/>
                </a:lnTo>
                <a:lnTo>
                  <a:pt x="29972" y="97155"/>
                </a:lnTo>
                <a:lnTo>
                  <a:pt x="32892" y="97155"/>
                </a:lnTo>
                <a:lnTo>
                  <a:pt x="35687" y="96774"/>
                </a:lnTo>
                <a:lnTo>
                  <a:pt x="38481" y="95885"/>
                </a:lnTo>
                <a:lnTo>
                  <a:pt x="41148" y="95123"/>
                </a:lnTo>
                <a:lnTo>
                  <a:pt x="55625" y="84327"/>
                </a:lnTo>
                <a:lnTo>
                  <a:pt x="58674" y="81280"/>
                </a:lnTo>
                <a:lnTo>
                  <a:pt x="61849" y="77470"/>
                </a:lnTo>
                <a:lnTo>
                  <a:pt x="65532" y="73025"/>
                </a:lnTo>
                <a:lnTo>
                  <a:pt x="65532" y="23495"/>
                </a:lnTo>
                <a:lnTo>
                  <a:pt x="59436" y="15875"/>
                </a:lnTo>
                <a:lnTo>
                  <a:pt x="53721" y="10033"/>
                </a:lnTo>
                <a:lnTo>
                  <a:pt x="48133" y="6096"/>
                </a:lnTo>
                <a:lnTo>
                  <a:pt x="42672" y="2032"/>
                </a:lnTo>
                <a:lnTo>
                  <a:pt x="36829" y="0"/>
                </a:lnTo>
                <a:lnTo>
                  <a:pt x="30861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09920" y="1496822"/>
            <a:ext cx="154813" cy="17767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499480" y="1502917"/>
            <a:ext cx="136525" cy="168910"/>
          </a:xfrm>
          <a:custGeom>
            <a:avLst/>
            <a:gdLst/>
            <a:ahLst/>
            <a:cxnLst/>
            <a:rect l="l" t="t" r="r" b="b"/>
            <a:pathLst>
              <a:path w="136525" h="168910">
                <a:moveTo>
                  <a:pt x="70485" y="0"/>
                </a:moveTo>
                <a:lnTo>
                  <a:pt x="108966" y="5715"/>
                </a:lnTo>
                <a:lnTo>
                  <a:pt x="121158" y="13970"/>
                </a:lnTo>
                <a:lnTo>
                  <a:pt x="126492" y="18669"/>
                </a:lnTo>
                <a:lnTo>
                  <a:pt x="136525" y="58928"/>
                </a:lnTo>
                <a:lnTo>
                  <a:pt x="136525" y="159385"/>
                </a:lnTo>
                <a:lnTo>
                  <a:pt x="136525" y="160909"/>
                </a:lnTo>
                <a:lnTo>
                  <a:pt x="129540" y="164973"/>
                </a:lnTo>
                <a:lnTo>
                  <a:pt x="127127" y="165354"/>
                </a:lnTo>
                <a:lnTo>
                  <a:pt x="123571" y="165481"/>
                </a:lnTo>
                <a:lnTo>
                  <a:pt x="118872" y="165481"/>
                </a:lnTo>
                <a:lnTo>
                  <a:pt x="113919" y="165481"/>
                </a:lnTo>
                <a:lnTo>
                  <a:pt x="110236" y="165354"/>
                </a:lnTo>
                <a:lnTo>
                  <a:pt x="107950" y="164973"/>
                </a:lnTo>
                <a:lnTo>
                  <a:pt x="105664" y="164592"/>
                </a:lnTo>
                <a:lnTo>
                  <a:pt x="104013" y="163957"/>
                </a:lnTo>
                <a:lnTo>
                  <a:pt x="103124" y="163068"/>
                </a:lnTo>
                <a:lnTo>
                  <a:pt x="102108" y="162179"/>
                </a:lnTo>
                <a:lnTo>
                  <a:pt x="101727" y="160909"/>
                </a:lnTo>
                <a:lnTo>
                  <a:pt x="101727" y="159385"/>
                </a:lnTo>
                <a:lnTo>
                  <a:pt x="101727" y="147447"/>
                </a:lnTo>
                <a:lnTo>
                  <a:pt x="68183" y="166989"/>
                </a:lnTo>
                <a:lnTo>
                  <a:pt x="54483" y="168402"/>
                </a:lnTo>
                <a:lnTo>
                  <a:pt x="46482" y="168402"/>
                </a:lnTo>
                <a:lnTo>
                  <a:pt x="39243" y="167386"/>
                </a:lnTo>
                <a:lnTo>
                  <a:pt x="32639" y="165227"/>
                </a:lnTo>
                <a:lnTo>
                  <a:pt x="25908" y="163195"/>
                </a:lnTo>
                <a:lnTo>
                  <a:pt x="20193" y="160147"/>
                </a:lnTo>
                <a:lnTo>
                  <a:pt x="15367" y="156083"/>
                </a:lnTo>
                <a:lnTo>
                  <a:pt x="10541" y="152019"/>
                </a:lnTo>
                <a:lnTo>
                  <a:pt x="6731" y="146939"/>
                </a:lnTo>
                <a:lnTo>
                  <a:pt x="4064" y="140970"/>
                </a:lnTo>
                <a:lnTo>
                  <a:pt x="1397" y="134874"/>
                </a:lnTo>
                <a:lnTo>
                  <a:pt x="0" y="127889"/>
                </a:lnTo>
                <a:lnTo>
                  <a:pt x="0" y="119887"/>
                </a:lnTo>
                <a:lnTo>
                  <a:pt x="0" y="111125"/>
                </a:lnTo>
                <a:lnTo>
                  <a:pt x="1778" y="103505"/>
                </a:lnTo>
                <a:lnTo>
                  <a:pt x="5207" y="97155"/>
                </a:lnTo>
                <a:lnTo>
                  <a:pt x="8509" y="90678"/>
                </a:lnTo>
                <a:lnTo>
                  <a:pt x="45593" y="71882"/>
                </a:lnTo>
                <a:lnTo>
                  <a:pt x="80518" y="68961"/>
                </a:lnTo>
                <a:lnTo>
                  <a:pt x="95123" y="68961"/>
                </a:lnTo>
                <a:lnTo>
                  <a:pt x="95123" y="59944"/>
                </a:lnTo>
                <a:lnTo>
                  <a:pt x="95123" y="55245"/>
                </a:lnTo>
                <a:lnTo>
                  <a:pt x="94615" y="51054"/>
                </a:lnTo>
                <a:lnTo>
                  <a:pt x="93726" y="47625"/>
                </a:lnTo>
                <a:lnTo>
                  <a:pt x="92837" y="44069"/>
                </a:lnTo>
                <a:lnTo>
                  <a:pt x="80391" y="33655"/>
                </a:lnTo>
                <a:lnTo>
                  <a:pt x="76708" y="32512"/>
                </a:lnTo>
                <a:lnTo>
                  <a:pt x="72263" y="31877"/>
                </a:lnTo>
                <a:lnTo>
                  <a:pt x="66802" y="31877"/>
                </a:lnTo>
                <a:lnTo>
                  <a:pt x="59817" y="31877"/>
                </a:lnTo>
                <a:lnTo>
                  <a:pt x="33401" y="39497"/>
                </a:lnTo>
                <a:lnTo>
                  <a:pt x="29083" y="41402"/>
                </a:lnTo>
                <a:lnTo>
                  <a:pt x="25527" y="43053"/>
                </a:lnTo>
                <a:lnTo>
                  <a:pt x="22733" y="44704"/>
                </a:lnTo>
                <a:lnTo>
                  <a:pt x="19939" y="46228"/>
                </a:lnTo>
                <a:lnTo>
                  <a:pt x="17526" y="46990"/>
                </a:lnTo>
                <a:lnTo>
                  <a:pt x="15748" y="46990"/>
                </a:lnTo>
                <a:lnTo>
                  <a:pt x="14605" y="46990"/>
                </a:lnTo>
                <a:lnTo>
                  <a:pt x="13462" y="46609"/>
                </a:lnTo>
                <a:lnTo>
                  <a:pt x="12573" y="45847"/>
                </a:lnTo>
                <a:lnTo>
                  <a:pt x="11557" y="45085"/>
                </a:lnTo>
                <a:lnTo>
                  <a:pt x="10795" y="43942"/>
                </a:lnTo>
                <a:lnTo>
                  <a:pt x="10160" y="42418"/>
                </a:lnTo>
                <a:lnTo>
                  <a:pt x="9525" y="41021"/>
                </a:lnTo>
                <a:lnTo>
                  <a:pt x="9144" y="39243"/>
                </a:lnTo>
                <a:lnTo>
                  <a:pt x="8763" y="37084"/>
                </a:lnTo>
                <a:lnTo>
                  <a:pt x="8382" y="35052"/>
                </a:lnTo>
                <a:lnTo>
                  <a:pt x="8255" y="32639"/>
                </a:lnTo>
                <a:lnTo>
                  <a:pt x="8255" y="30099"/>
                </a:lnTo>
                <a:lnTo>
                  <a:pt x="8255" y="26670"/>
                </a:lnTo>
                <a:lnTo>
                  <a:pt x="8509" y="23876"/>
                </a:lnTo>
                <a:lnTo>
                  <a:pt x="9144" y="21844"/>
                </a:lnTo>
                <a:lnTo>
                  <a:pt x="9652" y="19812"/>
                </a:lnTo>
                <a:lnTo>
                  <a:pt x="10668" y="18034"/>
                </a:lnTo>
                <a:lnTo>
                  <a:pt x="12319" y="16383"/>
                </a:lnTo>
                <a:lnTo>
                  <a:pt x="13843" y="14859"/>
                </a:lnTo>
                <a:lnTo>
                  <a:pt x="51308" y="1524"/>
                </a:lnTo>
                <a:lnTo>
                  <a:pt x="64008" y="0"/>
                </a:lnTo>
                <a:lnTo>
                  <a:pt x="70485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77739" y="1434846"/>
            <a:ext cx="150495" cy="236854"/>
          </a:xfrm>
          <a:custGeom>
            <a:avLst/>
            <a:gdLst/>
            <a:ahLst/>
            <a:cxnLst/>
            <a:rect l="l" t="t" r="r" b="b"/>
            <a:pathLst>
              <a:path w="150495" h="236855">
                <a:moveTo>
                  <a:pt x="129159" y="0"/>
                </a:moveTo>
                <a:lnTo>
                  <a:pt x="133350" y="0"/>
                </a:lnTo>
                <a:lnTo>
                  <a:pt x="136778" y="253"/>
                </a:lnTo>
                <a:lnTo>
                  <a:pt x="149098" y="4190"/>
                </a:lnTo>
                <a:lnTo>
                  <a:pt x="149860" y="5079"/>
                </a:lnTo>
                <a:lnTo>
                  <a:pt x="150113" y="6095"/>
                </a:lnTo>
                <a:lnTo>
                  <a:pt x="150113" y="7238"/>
                </a:lnTo>
                <a:lnTo>
                  <a:pt x="150113" y="226949"/>
                </a:lnTo>
                <a:lnTo>
                  <a:pt x="150113" y="228091"/>
                </a:lnTo>
                <a:lnTo>
                  <a:pt x="149860" y="229107"/>
                </a:lnTo>
                <a:lnTo>
                  <a:pt x="138684" y="233552"/>
                </a:lnTo>
                <a:lnTo>
                  <a:pt x="135889" y="233552"/>
                </a:lnTo>
                <a:lnTo>
                  <a:pt x="132587" y="233552"/>
                </a:lnTo>
                <a:lnTo>
                  <a:pt x="129032" y="233552"/>
                </a:lnTo>
                <a:lnTo>
                  <a:pt x="126111" y="233552"/>
                </a:lnTo>
                <a:lnTo>
                  <a:pt x="123825" y="233299"/>
                </a:lnTo>
                <a:lnTo>
                  <a:pt x="115443" y="229996"/>
                </a:lnTo>
                <a:lnTo>
                  <a:pt x="114808" y="229107"/>
                </a:lnTo>
                <a:lnTo>
                  <a:pt x="114426" y="228091"/>
                </a:lnTo>
                <a:lnTo>
                  <a:pt x="114426" y="226949"/>
                </a:lnTo>
                <a:lnTo>
                  <a:pt x="114426" y="210312"/>
                </a:lnTo>
                <a:lnTo>
                  <a:pt x="76977" y="234759"/>
                </a:lnTo>
                <a:lnTo>
                  <a:pt x="62230" y="236474"/>
                </a:lnTo>
                <a:lnTo>
                  <a:pt x="54010" y="236049"/>
                </a:lnTo>
                <a:lnTo>
                  <a:pt x="18095" y="217297"/>
                </a:lnTo>
                <a:lnTo>
                  <a:pt x="1821" y="178200"/>
                </a:lnTo>
                <a:lnTo>
                  <a:pt x="0" y="154304"/>
                </a:lnTo>
                <a:lnTo>
                  <a:pt x="261" y="144563"/>
                </a:lnTo>
                <a:lnTo>
                  <a:pt x="9461" y="103695"/>
                </a:lnTo>
                <a:lnTo>
                  <a:pt x="37084" y="74040"/>
                </a:lnTo>
                <a:lnTo>
                  <a:pt x="65277" y="68071"/>
                </a:lnTo>
                <a:lnTo>
                  <a:pt x="73660" y="68071"/>
                </a:lnTo>
                <a:lnTo>
                  <a:pt x="81152" y="69723"/>
                </a:lnTo>
                <a:lnTo>
                  <a:pt x="88011" y="73151"/>
                </a:lnTo>
                <a:lnTo>
                  <a:pt x="94869" y="76580"/>
                </a:lnTo>
                <a:lnTo>
                  <a:pt x="101600" y="81533"/>
                </a:lnTo>
                <a:lnTo>
                  <a:pt x="108331" y="88137"/>
                </a:lnTo>
                <a:lnTo>
                  <a:pt x="108331" y="7238"/>
                </a:lnTo>
                <a:lnTo>
                  <a:pt x="108331" y="6095"/>
                </a:lnTo>
                <a:lnTo>
                  <a:pt x="108585" y="5079"/>
                </a:lnTo>
                <a:lnTo>
                  <a:pt x="109220" y="4190"/>
                </a:lnTo>
                <a:lnTo>
                  <a:pt x="109855" y="3301"/>
                </a:lnTo>
                <a:lnTo>
                  <a:pt x="125095" y="0"/>
                </a:lnTo>
                <a:lnTo>
                  <a:pt x="129159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35421" y="1434338"/>
            <a:ext cx="873886" cy="23698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574663" y="1499616"/>
            <a:ext cx="154686" cy="1778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61608" y="1505711"/>
            <a:ext cx="42545" cy="163195"/>
          </a:xfrm>
          <a:custGeom>
            <a:avLst/>
            <a:gdLst/>
            <a:ahLst/>
            <a:cxnLst/>
            <a:rect l="l" t="t" r="r" b="b"/>
            <a:pathLst>
              <a:path w="42545" h="163194">
                <a:moveTo>
                  <a:pt x="21081" y="0"/>
                </a:moveTo>
                <a:lnTo>
                  <a:pt x="25145" y="0"/>
                </a:lnTo>
                <a:lnTo>
                  <a:pt x="28575" y="126"/>
                </a:lnTo>
                <a:lnTo>
                  <a:pt x="31241" y="508"/>
                </a:lnTo>
                <a:lnTo>
                  <a:pt x="33908" y="888"/>
                </a:lnTo>
                <a:lnTo>
                  <a:pt x="42163" y="5968"/>
                </a:lnTo>
                <a:lnTo>
                  <a:pt x="42163" y="6985"/>
                </a:lnTo>
                <a:lnTo>
                  <a:pt x="42163" y="156083"/>
                </a:lnTo>
                <a:lnTo>
                  <a:pt x="42163" y="157099"/>
                </a:lnTo>
                <a:lnTo>
                  <a:pt x="41782" y="158114"/>
                </a:lnTo>
                <a:lnTo>
                  <a:pt x="41147" y="159003"/>
                </a:lnTo>
                <a:lnTo>
                  <a:pt x="40512" y="159765"/>
                </a:lnTo>
                <a:lnTo>
                  <a:pt x="39369" y="160527"/>
                </a:lnTo>
                <a:lnTo>
                  <a:pt x="37718" y="161036"/>
                </a:lnTo>
                <a:lnTo>
                  <a:pt x="36067" y="161671"/>
                </a:lnTo>
                <a:lnTo>
                  <a:pt x="33908" y="162051"/>
                </a:lnTo>
                <a:lnTo>
                  <a:pt x="31241" y="162305"/>
                </a:lnTo>
                <a:lnTo>
                  <a:pt x="28575" y="162560"/>
                </a:lnTo>
                <a:lnTo>
                  <a:pt x="25145" y="162687"/>
                </a:lnTo>
                <a:lnTo>
                  <a:pt x="21081" y="162687"/>
                </a:lnTo>
                <a:lnTo>
                  <a:pt x="16890" y="162687"/>
                </a:lnTo>
                <a:lnTo>
                  <a:pt x="13588" y="162560"/>
                </a:lnTo>
                <a:lnTo>
                  <a:pt x="10921" y="162305"/>
                </a:lnTo>
                <a:lnTo>
                  <a:pt x="8127" y="162051"/>
                </a:lnTo>
                <a:lnTo>
                  <a:pt x="6095" y="161671"/>
                </a:lnTo>
                <a:lnTo>
                  <a:pt x="4444" y="161036"/>
                </a:lnTo>
                <a:lnTo>
                  <a:pt x="2793" y="160527"/>
                </a:lnTo>
                <a:lnTo>
                  <a:pt x="1650" y="159765"/>
                </a:lnTo>
                <a:lnTo>
                  <a:pt x="1015" y="159003"/>
                </a:lnTo>
                <a:lnTo>
                  <a:pt x="253" y="158114"/>
                </a:lnTo>
                <a:lnTo>
                  <a:pt x="0" y="157099"/>
                </a:lnTo>
                <a:lnTo>
                  <a:pt x="0" y="156083"/>
                </a:lnTo>
                <a:lnTo>
                  <a:pt x="0" y="6985"/>
                </a:lnTo>
                <a:lnTo>
                  <a:pt x="0" y="5968"/>
                </a:lnTo>
                <a:lnTo>
                  <a:pt x="253" y="4952"/>
                </a:lnTo>
                <a:lnTo>
                  <a:pt x="1015" y="4063"/>
                </a:lnTo>
                <a:lnTo>
                  <a:pt x="1650" y="3301"/>
                </a:lnTo>
                <a:lnTo>
                  <a:pt x="10921" y="508"/>
                </a:lnTo>
                <a:lnTo>
                  <a:pt x="13588" y="126"/>
                </a:lnTo>
                <a:lnTo>
                  <a:pt x="16890" y="0"/>
                </a:lnTo>
                <a:lnTo>
                  <a:pt x="21081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789166" y="1496822"/>
            <a:ext cx="126238" cy="18059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035294" y="1450847"/>
            <a:ext cx="165735" cy="217804"/>
          </a:xfrm>
          <a:custGeom>
            <a:avLst/>
            <a:gdLst/>
            <a:ahLst/>
            <a:cxnLst/>
            <a:rect l="l" t="t" r="r" b="b"/>
            <a:pathLst>
              <a:path w="165735" h="217805">
                <a:moveTo>
                  <a:pt x="6476" y="0"/>
                </a:moveTo>
                <a:lnTo>
                  <a:pt x="159130" y="0"/>
                </a:lnTo>
                <a:lnTo>
                  <a:pt x="160146" y="0"/>
                </a:lnTo>
                <a:lnTo>
                  <a:pt x="161035" y="253"/>
                </a:lnTo>
                <a:lnTo>
                  <a:pt x="165226" y="9525"/>
                </a:lnTo>
                <a:lnTo>
                  <a:pt x="165607" y="11811"/>
                </a:lnTo>
                <a:lnTo>
                  <a:pt x="165734" y="14731"/>
                </a:lnTo>
                <a:lnTo>
                  <a:pt x="165734" y="18034"/>
                </a:lnTo>
                <a:lnTo>
                  <a:pt x="165734" y="21209"/>
                </a:lnTo>
                <a:lnTo>
                  <a:pt x="165607" y="24002"/>
                </a:lnTo>
                <a:lnTo>
                  <a:pt x="165226" y="26288"/>
                </a:lnTo>
                <a:lnTo>
                  <a:pt x="164972" y="28575"/>
                </a:lnTo>
                <a:lnTo>
                  <a:pt x="160146" y="35940"/>
                </a:lnTo>
                <a:lnTo>
                  <a:pt x="159130" y="35940"/>
                </a:lnTo>
                <a:lnTo>
                  <a:pt x="104901" y="35940"/>
                </a:lnTo>
                <a:lnTo>
                  <a:pt x="104901" y="210565"/>
                </a:lnTo>
                <a:lnTo>
                  <a:pt x="104901" y="211709"/>
                </a:lnTo>
                <a:lnTo>
                  <a:pt x="104520" y="212725"/>
                </a:lnTo>
                <a:lnTo>
                  <a:pt x="93471" y="217042"/>
                </a:lnTo>
                <a:lnTo>
                  <a:pt x="90550" y="217424"/>
                </a:lnTo>
                <a:lnTo>
                  <a:pt x="87121" y="217550"/>
                </a:lnTo>
                <a:lnTo>
                  <a:pt x="82803" y="217550"/>
                </a:lnTo>
                <a:lnTo>
                  <a:pt x="78612" y="217550"/>
                </a:lnTo>
                <a:lnTo>
                  <a:pt x="75056" y="217424"/>
                </a:lnTo>
                <a:lnTo>
                  <a:pt x="72135" y="217042"/>
                </a:lnTo>
                <a:lnTo>
                  <a:pt x="69341" y="216788"/>
                </a:lnTo>
                <a:lnTo>
                  <a:pt x="61848" y="213613"/>
                </a:lnTo>
                <a:lnTo>
                  <a:pt x="61086" y="212725"/>
                </a:lnTo>
                <a:lnTo>
                  <a:pt x="60705" y="211709"/>
                </a:lnTo>
                <a:lnTo>
                  <a:pt x="60705" y="210565"/>
                </a:lnTo>
                <a:lnTo>
                  <a:pt x="60705" y="35940"/>
                </a:lnTo>
                <a:lnTo>
                  <a:pt x="6476" y="35940"/>
                </a:lnTo>
                <a:lnTo>
                  <a:pt x="5333" y="35940"/>
                </a:lnTo>
                <a:lnTo>
                  <a:pt x="4444" y="35560"/>
                </a:lnTo>
                <a:lnTo>
                  <a:pt x="3682" y="34925"/>
                </a:lnTo>
                <a:lnTo>
                  <a:pt x="2793" y="34289"/>
                </a:lnTo>
                <a:lnTo>
                  <a:pt x="2158" y="33274"/>
                </a:lnTo>
                <a:lnTo>
                  <a:pt x="1650" y="31876"/>
                </a:lnTo>
                <a:lnTo>
                  <a:pt x="1015" y="30479"/>
                </a:lnTo>
                <a:lnTo>
                  <a:pt x="634" y="28575"/>
                </a:lnTo>
                <a:lnTo>
                  <a:pt x="380" y="26288"/>
                </a:lnTo>
                <a:lnTo>
                  <a:pt x="126" y="24002"/>
                </a:lnTo>
                <a:lnTo>
                  <a:pt x="0" y="21209"/>
                </a:lnTo>
                <a:lnTo>
                  <a:pt x="0" y="18034"/>
                </a:lnTo>
                <a:lnTo>
                  <a:pt x="0" y="14731"/>
                </a:lnTo>
                <a:lnTo>
                  <a:pt x="126" y="11811"/>
                </a:lnTo>
                <a:lnTo>
                  <a:pt x="380" y="9525"/>
                </a:lnTo>
                <a:lnTo>
                  <a:pt x="634" y="7112"/>
                </a:lnTo>
                <a:lnTo>
                  <a:pt x="1015" y="5334"/>
                </a:lnTo>
                <a:lnTo>
                  <a:pt x="1650" y="3937"/>
                </a:lnTo>
                <a:lnTo>
                  <a:pt x="2158" y="2539"/>
                </a:lnTo>
                <a:lnTo>
                  <a:pt x="2793" y="1524"/>
                </a:lnTo>
                <a:lnTo>
                  <a:pt x="3682" y="888"/>
                </a:lnTo>
                <a:lnTo>
                  <a:pt x="4444" y="253"/>
                </a:lnTo>
                <a:lnTo>
                  <a:pt x="5333" y="0"/>
                </a:lnTo>
                <a:lnTo>
                  <a:pt x="6476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258433" y="1440052"/>
            <a:ext cx="48895" cy="44450"/>
          </a:xfrm>
          <a:custGeom>
            <a:avLst/>
            <a:gdLst/>
            <a:ahLst/>
            <a:cxnLst/>
            <a:rect l="l" t="t" r="r" b="b"/>
            <a:pathLst>
              <a:path w="48895" h="44450">
                <a:moveTo>
                  <a:pt x="24383" y="0"/>
                </a:moveTo>
                <a:lnTo>
                  <a:pt x="33781" y="0"/>
                </a:lnTo>
                <a:lnTo>
                  <a:pt x="40131" y="1650"/>
                </a:lnTo>
                <a:lnTo>
                  <a:pt x="43561" y="4825"/>
                </a:lnTo>
                <a:lnTo>
                  <a:pt x="46862" y="8000"/>
                </a:lnTo>
                <a:lnTo>
                  <a:pt x="48513" y="13588"/>
                </a:lnTo>
                <a:lnTo>
                  <a:pt x="48513" y="21844"/>
                </a:lnTo>
                <a:lnTo>
                  <a:pt x="48513" y="30225"/>
                </a:lnTo>
                <a:lnTo>
                  <a:pt x="46862" y="36068"/>
                </a:lnTo>
                <a:lnTo>
                  <a:pt x="43306" y="39370"/>
                </a:lnTo>
                <a:lnTo>
                  <a:pt x="39877" y="42545"/>
                </a:lnTo>
                <a:lnTo>
                  <a:pt x="33400" y="44196"/>
                </a:lnTo>
                <a:lnTo>
                  <a:pt x="24129" y="44196"/>
                </a:lnTo>
                <a:lnTo>
                  <a:pt x="14604" y="44196"/>
                </a:lnTo>
                <a:lnTo>
                  <a:pt x="8254" y="42672"/>
                </a:lnTo>
                <a:lnTo>
                  <a:pt x="4952" y="39497"/>
                </a:lnTo>
                <a:lnTo>
                  <a:pt x="1650" y="36449"/>
                </a:lnTo>
                <a:lnTo>
                  <a:pt x="0" y="30734"/>
                </a:lnTo>
                <a:lnTo>
                  <a:pt x="0" y="22606"/>
                </a:lnTo>
                <a:lnTo>
                  <a:pt x="0" y="14097"/>
                </a:lnTo>
                <a:lnTo>
                  <a:pt x="1650" y="8255"/>
                </a:lnTo>
                <a:lnTo>
                  <a:pt x="5079" y="4952"/>
                </a:lnTo>
                <a:lnTo>
                  <a:pt x="8508" y="1650"/>
                </a:lnTo>
                <a:lnTo>
                  <a:pt x="14986" y="0"/>
                </a:lnTo>
                <a:lnTo>
                  <a:pt x="24383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77432" y="1428241"/>
            <a:ext cx="151003" cy="24625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433222" y="1918208"/>
            <a:ext cx="8132445" cy="42755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spc="-100" dirty="0">
                <a:latin typeface="Arial"/>
                <a:cs typeface="Arial"/>
              </a:rPr>
              <a:t>Methode</a:t>
            </a:r>
            <a:r>
              <a:rPr sz="2400" b="1" spc="-145" dirty="0">
                <a:latin typeface="Arial"/>
                <a:cs typeface="Arial"/>
              </a:rPr>
              <a:t> </a:t>
            </a:r>
            <a:r>
              <a:rPr sz="2400" b="1" spc="-170" dirty="0">
                <a:latin typeface="Arial"/>
                <a:cs typeface="Arial"/>
              </a:rPr>
              <a:t>Pemantauan</a:t>
            </a:r>
            <a:endParaRPr sz="2400" dirty="0">
              <a:latin typeface="Arial"/>
              <a:cs typeface="Arial"/>
            </a:endParaRPr>
          </a:p>
          <a:p>
            <a:pPr marL="398145" marR="544830">
              <a:lnSpc>
                <a:spcPct val="100000"/>
              </a:lnSpc>
              <a:spcBef>
                <a:spcPts val="15"/>
              </a:spcBef>
            </a:pPr>
            <a:r>
              <a:rPr sz="2100" spc="-150" dirty="0">
                <a:latin typeface="Arial"/>
                <a:cs typeface="Arial"/>
              </a:rPr>
              <a:t>Dengan </a:t>
            </a:r>
            <a:r>
              <a:rPr sz="2100" spc="-130" dirty="0">
                <a:latin typeface="Arial"/>
                <a:cs typeface="Arial"/>
              </a:rPr>
              <a:t>cara </a:t>
            </a:r>
            <a:r>
              <a:rPr sz="2100" spc="-100" dirty="0">
                <a:latin typeface="Arial"/>
                <a:cs typeface="Arial"/>
              </a:rPr>
              <a:t>melakukan </a:t>
            </a:r>
            <a:r>
              <a:rPr sz="2100" spc="-105" dirty="0">
                <a:latin typeface="Arial"/>
                <a:cs typeface="Arial"/>
              </a:rPr>
              <a:t>pengamatan </a:t>
            </a:r>
            <a:r>
              <a:rPr sz="2100" spc="-120" dirty="0">
                <a:latin typeface="Arial"/>
                <a:cs typeface="Arial"/>
              </a:rPr>
              <a:t>langsung </a:t>
            </a:r>
            <a:r>
              <a:rPr sz="2100" spc="-100" dirty="0">
                <a:latin typeface="Arial"/>
                <a:cs typeface="Arial"/>
              </a:rPr>
              <a:t>dilapangan </a:t>
            </a:r>
            <a:r>
              <a:rPr sz="2100" spc="-105" dirty="0">
                <a:latin typeface="Arial"/>
                <a:cs typeface="Arial"/>
              </a:rPr>
              <a:t>dan  </a:t>
            </a:r>
            <a:r>
              <a:rPr sz="2100" spc="-70" dirty="0">
                <a:latin typeface="Arial"/>
                <a:cs typeface="Arial"/>
              </a:rPr>
              <a:t>menghitung </a:t>
            </a:r>
            <a:r>
              <a:rPr sz="2100" spc="-60" dirty="0">
                <a:latin typeface="Arial"/>
                <a:cs typeface="Arial"/>
              </a:rPr>
              <a:t>jumlah </a:t>
            </a:r>
            <a:r>
              <a:rPr sz="2100" spc="-85" dirty="0">
                <a:latin typeface="Arial"/>
                <a:cs typeface="Arial"/>
              </a:rPr>
              <a:t>populasi </a:t>
            </a:r>
            <a:r>
              <a:rPr sz="2100" spc="-150" dirty="0">
                <a:latin typeface="Arial"/>
                <a:cs typeface="Arial"/>
              </a:rPr>
              <a:t>secara </a:t>
            </a:r>
            <a:r>
              <a:rPr sz="2100" spc="-90" dirty="0">
                <a:latin typeface="Arial"/>
                <a:cs typeface="Arial"/>
              </a:rPr>
              <a:t>berkala </a:t>
            </a:r>
            <a:r>
              <a:rPr sz="2100" spc="-114" dirty="0">
                <a:latin typeface="Arial"/>
                <a:cs typeface="Arial"/>
              </a:rPr>
              <a:t>(ada </a:t>
            </a:r>
            <a:r>
              <a:rPr sz="2100" spc="-125" dirty="0">
                <a:latin typeface="Arial"/>
                <a:cs typeface="Arial"/>
              </a:rPr>
              <a:t>check </a:t>
            </a:r>
            <a:r>
              <a:rPr sz="2100" spc="-30" dirty="0">
                <a:latin typeface="Arial"/>
                <a:cs typeface="Arial"/>
              </a:rPr>
              <a:t>list report).  </a:t>
            </a:r>
            <a:r>
              <a:rPr sz="2100" spc="-65" dirty="0">
                <a:latin typeface="Arial"/>
                <a:cs typeface="Arial"/>
              </a:rPr>
              <a:t>Untuk </a:t>
            </a:r>
            <a:r>
              <a:rPr sz="2100" spc="-110" dirty="0">
                <a:latin typeface="Arial"/>
                <a:cs typeface="Arial"/>
              </a:rPr>
              <a:t>nyamuk </a:t>
            </a:r>
            <a:r>
              <a:rPr sz="2100" spc="-85" dirty="0">
                <a:latin typeface="Arial"/>
                <a:cs typeface="Arial"/>
              </a:rPr>
              <a:t>dilakukan </a:t>
            </a:r>
            <a:r>
              <a:rPr sz="2100" spc="-114" dirty="0">
                <a:latin typeface="Arial"/>
                <a:cs typeface="Arial"/>
              </a:rPr>
              <a:t>seminggu </a:t>
            </a:r>
            <a:r>
              <a:rPr sz="2100" spc="-105" dirty="0">
                <a:latin typeface="Arial"/>
                <a:cs typeface="Arial"/>
              </a:rPr>
              <a:t>sekali </a:t>
            </a:r>
            <a:r>
              <a:rPr sz="2100" spc="-65" dirty="0">
                <a:latin typeface="Arial"/>
                <a:cs typeface="Arial"/>
              </a:rPr>
              <a:t>oleh</a:t>
            </a:r>
            <a:r>
              <a:rPr sz="2100" spc="-204" dirty="0">
                <a:latin typeface="Arial"/>
                <a:cs typeface="Arial"/>
              </a:rPr>
              <a:t> </a:t>
            </a:r>
            <a:r>
              <a:rPr sz="2100" spc="-310" dirty="0">
                <a:latin typeface="Arial"/>
                <a:cs typeface="Arial"/>
              </a:rPr>
              <a:t>ISS</a:t>
            </a:r>
            <a:endParaRPr sz="2100" dirty="0">
              <a:latin typeface="Arial"/>
              <a:cs typeface="Arial"/>
            </a:endParaRPr>
          </a:p>
          <a:p>
            <a:pPr marL="398145">
              <a:lnSpc>
                <a:spcPct val="100000"/>
              </a:lnSpc>
            </a:pPr>
            <a:r>
              <a:rPr sz="2100" spc="-65" dirty="0">
                <a:latin typeface="Arial"/>
                <a:cs typeface="Arial"/>
              </a:rPr>
              <a:t>Untuk </a:t>
            </a:r>
            <a:r>
              <a:rPr sz="2100" spc="-120" dirty="0">
                <a:latin typeface="Arial"/>
                <a:cs typeface="Arial"/>
              </a:rPr>
              <a:t>rayap </a:t>
            </a:r>
            <a:r>
              <a:rPr sz="2100" spc="-105" dirty="0">
                <a:latin typeface="Arial"/>
                <a:cs typeface="Arial"/>
              </a:rPr>
              <a:t>digunakan </a:t>
            </a:r>
            <a:r>
              <a:rPr sz="2100" spc="-110" dirty="0">
                <a:latin typeface="Arial"/>
                <a:cs typeface="Arial"/>
              </a:rPr>
              <a:t>perangkap</a:t>
            </a:r>
            <a:r>
              <a:rPr sz="2100" spc="-210" dirty="0">
                <a:latin typeface="Arial"/>
                <a:cs typeface="Arial"/>
              </a:rPr>
              <a:t> </a:t>
            </a:r>
            <a:r>
              <a:rPr sz="2100" spc="-110" dirty="0">
                <a:latin typeface="Arial"/>
                <a:cs typeface="Arial"/>
              </a:rPr>
              <a:t>rayap.</a:t>
            </a:r>
            <a:endParaRPr sz="2100" dirty="0">
              <a:latin typeface="Arial"/>
              <a:cs typeface="Arial"/>
            </a:endParaRPr>
          </a:p>
          <a:p>
            <a:pPr marL="398145">
              <a:lnSpc>
                <a:spcPct val="100000"/>
              </a:lnSpc>
            </a:pPr>
            <a:r>
              <a:rPr sz="2100" spc="-60" dirty="0">
                <a:latin typeface="Arial"/>
                <a:cs typeface="Arial"/>
              </a:rPr>
              <a:t>Untuk tikus </a:t>
            </a:r>
            <a:r>
              <a:rPr sz="2100" spc="-105" dirty="0">
                <a:latin typeface="Arial"/>
                <a:cs typeface="Arial"/>
              </a:rPr>
              <a:t>digunakan </a:t>
            </a:r>
            <a:r>
              <a:rPr sz="2100" spc="-95" dirty="0">
                <a:latin typeface="Arial"/>
                <a:cs typeface="Arial"/>
              </a:rPr>
              <a:t>racun </a:t>
            </a:r>
            <a:r>
              <a:rPr sz="2100" spc="-60" dirty="0">
                <a:latin typeface="Arial"/>
                <a:cs typeface="Arial"/>
              </a:rPr>
              <a:t>tikus </a:t>
            </a:r>
            <a:r>
              <a:rPr sz="2100" spc="-30" dirty="0">
                <a:latin typeface="Arial"/>
                <a:cs typeface="Arial"/>
              </a:rPr>
              <a:t>di</a:t>
            </a:r>
            <a:r>
              <a:rPr sz="2100" spc="-430" dirty="0">
                <a:latin typeface="Arial"/>
                <a:cs typeface="Arial"/>
              </a:rPr>
              <a:t> </a:t>
            </a:r>
            <a:r>
              <a:rPr sz="2100" spc="-65" dirty="0">
                <a:latin typeface="Arial"/>
                <a:cs typeface="Arial"/>
              </a:rPr>
              <a:t>sudut-sudut </a:t>
            </a:r>
            <a:r>
              <a:rPr sz="2100" spc="-70" dirty="0">
                <a:latin typeface="Arial"/>
                <a:cs typeface="Arial"/>
              </a:rPr>
              <a:t>taman</a:t>
            </a:r>
            <a:r>
              <a:rPr sz="2000" spc="-70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spc="-240" dirty="0">
                <a:latin typeface="Arial"/>
                <a:cs typeface="Arial"/>
              </a:rPr>
              <a:t>Lokasi</a:t>
            </a:r>
            <a:r>
              <a:rPr sz="2400" b="1" spc="-165" dirty="0">
                <a:latin typeface="Arial"/>
                <a:cs typeface="Arial"/>
              </a:rPr>
              <a:t> </a:t>
            </a:r>
            <a:r>
              <a:rPr sz="2400" b="1" spc="-170" dirty="0">
                <a:latin typeface="Arial"/>
                <a:cs typeface="Arial"/>
              </a:rPr>
              <a:t>Pemantau</a:t>
            </a:r>
            <a:endParaRPr sz="24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10"/>
              </a:spcBef>
            </a:pPr>
            <a:r>
              <a:rPr sz="2100" spc="-100" dirty="0">
                <a:latin typeface="Arial"/>
                <a:cs typeface="Arial"/>
              </a:rPr>
              <a:t>Didalam </a:t>
            </a:r>
            <a:r>
              <a:rPr sz="2100" spc="-95" dirty="0">
                <a:latin typeface="Arial"/>
                <a:cs typeface="Arial"/>
              </a:rPr>
              <a:t>lingkungan </a:t>
            </a:r>
            <a:r>
              <a:rPr sz="2100" spc="-150" dirty="0">
                <a:latin typeface="Arial"/>
                <a:cs typeface="Arial"/>
              </a:rPr>
              <a:t>Rumah </a:t>
            </a:r>
            <a:r>
              <a:rPr sz="2100" spc="-120" dirty="0">
                <a:latin typeface="Arial"/>
                <a:cs typeface="Arial"/>
              </a:rPr>
              <a:t>Sakit</a:t>
            </a:r>
            <a:r>
              <a:rPr sz="2100" spc="-155" dirty="0">
                <a:latin typeface="Arial"/>
                <a:cs typeface="Arial"/>
              </a:rPr>
              <a:t> </a:t>
            </a:r>
            <a:r>
              <a:rPr sz="2100" spc="-180" dirty="0">
                <a:latin typeface="Arial"/>
                <a:cs typeface="Arial"/>
              </a:rPr>
              <a:t>X</a:t>
            </a:r>
            <a:r>
              <a:rPr sz="1900" spc="-180" dirty="0">
                <a:latin typeface="Arial"/>
                <a:cs typeface="Arial"/>
              </a:rPr>
              <a:t>.</a:t>
            </a:r>
            <a:endParaRPr sz="1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spc="-225" dirty="0">
                <a:latin typeface="Arial"/>
                <a:cs typeface="Arial"/>
              </a:rPr>
              <a:t>Petugas</a:t>
            </a:r>
            <a:r>
              <a:rPr sz="2400" b="1" spc="-140" dirty="0">
                <a:latin typeface="Arial"/>
                <a:cs typeface="Arial"/>
              </a:rPr>
              <a:t> </a:t>
            </a:r>
            <a:r>
              <a:rPr sz="2400" b="1" spc="-170" dirty="0">
                <a:latin typeface="Arial"/>
                <a:cs typeface="Arial"/>
              </a:rPr>
              <a:t>Pemantau</a:t>
            </a:r>
            <a:endParaRPr sz="2400" dirty="0">
              <a:latin typeface="Arial"/>
              <a:cs typeface="Arial"/>
            </a:endParaRPr>
          </a:p>
          <a:p>
            <a:pPr marL="355600" marR="5080">
              <a:lnSpc>
                <a:spcPts val="2039"/>
              </a:lnSpc>
              <a:spcBef>
                <a:spcPts val="575"/>
              </a:spcBef>
            </a:pPr>
            <a:r>
              <a:rPr sz="2100" spc="-155" dirty="0">
                <a:latin typeface="Arial"/>
                <a:cs typeface="Arial"/>
              </a:rPr>
              <a:t>Petugas </a:t>
            </a:r>
            <a:r>
              <a:rPr sz="2100" spc="-114" dirty="0">
                <a:latin typeface="Arial"/>
                <a:cs typeface="Arial"/>
              </a:rPr>
              <a:t>lapangan </a:t>
            </a:r>
            <a:r>
              <a:rPr sz="2100" spc="-125" dirty="0">
                <a:latin typeface="Arial"/>
                <a:cs typeface="Arial"/>
              </a:rPr>
              <a:t>pelaksana </a:t>
            </a:r>
            <a:r>
              <a:rPr sz="2100" spc="-90" dirty="0">
                <a:latin typeface="Arial"/>
                <a:cs typeface="Arial"/>
              </a:rPr>
              <a:t>pest </a:t>
            </a:r>
            <a:r>
              <a:rPr sz="2100" spc="30" dirty="0">
                <a:latin typeface="Arial"/>
                <a:cs typeface="Arial"/>
              </a:rPr>
              <a:t>&amp; </a:t>
            </a:r>
            <a:r>
              <a:rPr sz="2100" spc="-114" dirty="0">
                <a:latin typeface="Arial"/>
                <a:cs typeface="Arial"/>
              </a:rPr>
              <a:t>Rodent </a:t>
            </a:r>
            <a:r>
              <a:rPr sz="2100" spc="-40" dirty="0">
                <a:latin typeface="Arial"/>
                <a:cs typeface="Arial"/>
              </a:rPr>
              <a:t>control </a:t>
            </a:r>
            <a:r>
              <a:rPr sz="2100" spc="-80" dirty="0">
                <a:latin typeface="Arial"/>
                <a:cs typeface="Arial"/>
              </a:rPr>
              <a:t>(pihak </a:t>
            </a:r>
            <a:r>
              <a:rPr sz="2100" spc="-90" dirty="0">
                <a:latin typeface="Arial"/>
                <a:cs typeface="Arial"/>
              </a:rPr>
              <a:t>ketiga) </a:t>
            </a:r>
            <a:r>
              <a:rPr sz="2100" spc="-100" dirty="0">
                <a:latin typeface="Arial"/>
                <a:cs typeface="Arial"/>
              </a:rPr>
              <a:t>adalah  </a:t>
            </a:r>
            <a:r>
              <a:rPr sz="2100" spc="-110" dirty="0">
                <a:latin typeface="Arial"/>
                <a:cs typeface="Arial"/>
              </a:rPr>
              <a:t>petugas </a:t>
            </a:r>
            <a:r>
              <a:rPr sz="2100" spc="-95" dirty="0">
                <a:latin typeface="Arial"/>
                <a:cs typeface="Arial"/>
              </a:rPr>
              <a:t>sanitasi lingkungan </a:t>
            </a:r>
            <a:r>
              <a:rPr sz="2100" spc="-425" dirty="0">
                <a:latin typeface="Arial"/>
                <a:cs typeface="Arial"/>
              </a:rPr>
              <a:t>RS</a:t>
            </a:r>
            <a:r>
              <a:rPr sz="2100" spc="-360" dirty="0">
                <a:latin typeface="Arial"/>
                <a:cs typeface="Arial"/>
              </a:rPr>
              <a:t> </a:t>
            </a:r>
            <a:r>
              <a:rPr sz="2100" spc="-185" dirty="0">
                <a:latin typeface="Arial"/>
                <a:cs typeface="Arial"/>
              </a:rPr>
              <a:t>X.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429375" y="4286250"/>
            <a:ext cx="2274951" cy="85725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221691" y="147065"/>
            <a:ext cx="50469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80" dirty="0"/>
              <a:t>Contoh </a:t>
            </a:r>
            <a:r>
              <a:rPr sz="3600" spc="-285" dirty="0"/>
              <a:t>Audit </a:t>
            </a:r>
            <a:r>
              <a:rPr sz="3600" spc="-434" dirty="0"/>
              <a:t>Lingkungan</a:t>
            </a:r>
            <a:r>
              <a:rPr sz="3600" spc="-570" dirty="0"/>
              <a:t> </a:t>
            </a:r>
            <a:r>
              <a:rPr sz="3600" spc="-775" dirty="0"/>
              <a:t>RS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1739107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07" y="1431036"/>
            <a:ext cx="984504" cy="6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7304" y="1431036"/>
            <a:ext cx="783336" cy="635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9431" y="1431036"/>
            <a:ext cx="2439924" cy="6355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08148" y="1431036"/>
            <a:ext cx="646176" cy="6355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33116" y="1431036"/>
            <a:ext cx="1379220" cy="6355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91128" y="1431036"/>
            <a:ext cx="643127" cy="6355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3047" y="1431036"/>
            <a:ext cx="2415540" cy="6355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07379" y="1431036"/>
            <a:ext cx="646176" cy="6355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1980" y="1692148"/>
            <a:ext cx="389407" cy="24358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1865" y="1734947"/>
            <a:ext cx="64135" cy="111125"/>
          </a:xfrm>
          <a:custGeom>
            <a:avLst/>
            <a:gdLst/>
            <a:ahLst/>
            <a:cxnLst/>
            <a:rect l="l" t="t" r="r" b="b"/>
            <a:pathLst>
              <a:path w="64134" h="111125">
                <a:moveTo>
                  <a:pt x="63436" y="0"/>
                </a:moveTo>
                <a:lnTo>
                  <a:pt x="0" y="110743"/>
                </a:lnTo>
                <a:lnTo>
                  <a:pt x="63804" y="110743"/>
                </a:lnTo>
                <a:lnTo>
                  <a:pt x="63804" y="0"/>
                </a:lnTo>
                <a:lnTo>
                  <a:pt x="63436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2800" y="1692782"/>
            <a:ext cx="179070" cy="243204"/>
          </a:xfrm>
          <a:custGeom>
            <a:avLst/>
            <a:gdLst/>
            <a:ahLst/>
            <a:cxnLst/>
            <a:rect l="l" t="t" r="r" b="b"/>
            <a:pathLst>
              <a:path w="179070" h="243205">
                <a:moveTo>
                  <a:pt x="115341" y="0"/>
                </a:moveTo>
                <a:lnTo>
                  <a:pt x="121666" y="0"/>
                </a:lnTo>
                <a:lnTo>
                  <a:pt x="127063" y="126"/>
                </a:lnTo>
                <a:lnTo>
                  <a:pt x="149936" y="6603"/>
                </a:lnTo>
                <a:lnTo>
                  <a:pt x="149936" y="8000"/>
                </a:lnTo>
                <a:lnTo>
                  <a:pt x="149936" y="152907"/>
                </a:lnTo>
                <a:lnTo>
                  <a:pt x="171335" y="152907"/>
                </a:lnTo>
                <a:lnTo>
                  <a:pt x="173316" y="152907"/>
                </a:lnTo>
                <a:lnTo>
                  <a:pt x="175031" y="154431"/>
                </a:lnTo>
                <a:lnTo>
                  <a:pt x="176453" y="157479"/>
                </a:lnTo>
                <a:lnTo>
                  <a:pt x="177876" y="160527"/>
                </a:lnTo>
                <a:lnTo>
                  <a:pt x="178587" y="165480"/>
                </a:lnTo>
                <a:lnTo>
                  <a:pt x="178587" y="172592"/>
                </a:lnTo>
                <a:lnTo>
                  <a:pt x="178587" y="178942"/>
                </a:lnTo>
                <a:lnTo>
                  <a:pt x="177939" y="183768"/>
                </a:lnTo>
                <a:lnTo>
                  <a:pt x="176644" y="187070"/>
                </a:lnTo>
                <a:lnTo>
                  <a:pt x="175336" y="190245"/>
                </a:lnTo>
                <a:lnTo>
                  <a:pt x="173570" y="191896"/>
                </a:lnTo>
                <a:lnTo>
                  <a:pt x="171335" y="191896"/>
                </a:lnTo>
                <a:lnTo>
                  <a:pt x="149936" y="191896"/>
                </a:lnTo>
                <a:lnTo>
                  <a:pt x="149936" y="235457"/>
                </a:lnTo>
                <a:lnTo>
                  <a:pt x="149936" y="236727"/>
                </a:lnTo>
                <a:lnTo>
                  <a:pt x="149567" y="237870"/>
                </a:lnTo>
                <a:lnTo>
                  <a:pt x="137668" y="242442"/>
                </a:lnTo>
                <a:lnTo>
                  <a:pt x="134683" y="242824"/>
                </a:lnTo>
                <a:lnTo>
                  <a:pt x="130848" y="242950"/>
                </a:lnTo>
                <a:lnTo>
                  <a:pt x="126123" y="242950"/>
                </a:lnTo>
                <a:lnTo>
                  <a:pt x="121666" y="242950"/>
                </a:lnTo>
                <a:lnTo>
                  <a:pt x="117906" y="242824"/>
                </a:lnTo>
                <a:lnTo>
                  <a:pt x="114871" y="242442"/>
                </a:lnTo>
                <a:lnTo>
                  <a:pt x="111836" y="242188"/>
                </a:lnTo>
                <a:lnTo>
                  <a:pt x="109423" y="241680"/>
                </a:lnTo>
                <a:lnTo>
                  <a:pt x="107619" y="241045"/>
                </a:lnTo>
                <a:lnTo>
                  <a:pt x="105816" y="240411"/>
                </a:lnTo>
                <a:lnTo>
                  <a:pt x="104584" y="239649"/>
                </a:lnTo>
                <a:lnTo>
                  <a:pt x="103898" y="238759"/>
                </a:lnTo>
                <a:lnTo>
                  <a:pt x="103212" y="237870"/>
                </a:lnTo>
                <a:lnTo>
                  <a:pt x="102870" y="236727"/>
                </a:lnTo>
                <a:lnTo>
                  <a:pt x="102870" y="235457"/>
                </a:lnTo>
                <a:lnTo>
                  <a:pt x="102870" y="191896"/>
                </a:lnTo>
                <a:lnTo>
                  <a:pt x="10782" y="191896"/>
                </a:lnTo>
                <a:lnTo>
                  <a:pt x="9055" y="191896"/>
                </a:lnTo>
                <a:lnTo>
                  <a:pt x="7505" y="191769"/>
                </a:lnTo>
                <a:lnTo>
                  <a:pt x="6134" y="191262"/>
                </a:lnTo>
                <a:lnTo>
                  <a:pt x="4775" y="190880"/>
                </a:lnTo>
                <a:lnTo>
                  <a:pt x="3619" y="189864"/>
                </a:lnTo>
                <a:lnTo>
                  <a:pt x="2692" y="188340"/>
                </a:lnTo>
                <a:lnTo>
                  <a:pt x="1765" y="186816"/>
                </a:lnTo>
                <a:lnTo>
                  <a:pt x="1079" y="184530"/>
                </a:lnTo>
                <a:lnTo>
                  <a:pt x="647" y="181609"/>
                </a:lnTo>
                <a:lnTo>
                  <a:pt x="215" y="178688"/>
                </a:lnTo>
                <a:lnTo>
                  <a:pt x="0" y="174878"/>
                </a:lnTo>
                <a:lnTo>
                  <a:pt x="0" y="170052"/>
                </a:lnTo>
                <a:lnTo>
                  <a:pt x="0" y="165988"/>
                </a:lnTo>
                <a:lnTo>
                  <a:pt x="88" y="162559"/>
                </a:lnTo>
                <a:lnTo>
                  <a:pt x="279" y="159638"/>
                </a:lnTo>
                <a:lnTo>
                  <a:pt x="457" y="156717"/>
                </a:lnTo>
                <a:lnTo>
                  <a:pt x="774" y="154177"/>
                </a:lnTo>
                <a:lnTo>
                  <a:pt x="80924" y="6476"/>
                </a:lnTo>
                <a:lnTo>
                  <a:pt x="81546" y="5333"/>
                </a:lnTo>
                <a:lnTo>
                  <a:pt x="100457" y="380"/>
                </a:lnTo>
                <a:lnTo>
                  <a:pt x="104546" y="126"/>
                </a:lnTo>
                <a:lnTo>
                  <a:pt x="109512" y="0"/>
                </a:lnTo>
                <a:lnTo>
                  <a:pt x="115341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1980" y="1692148"/>
            <a:ext cx="148590" cy="242570"/>
          </a:xfrm>
          <a:custGeom>
            <a:avLst/>
            <a:gdLst/>
            <a:ahLst/>
            <a:cxnLst/>
            <a:rect l="l" t="t" r="r" b="b"/>
            <a:pathLst>
              <a:path w="148590" h="242569">
                <a:moveTo>
                  <a:pt x="79629" y="0"/>
                </a:moveTo>
                <a:lnTo>
                  <a:pt x="84340" y="0"/>
                </a:lnTo>
                <a:lnTo>
                  <a:pt x="88150" y="126"/>
                </a:lnTo>
                <a:lnTo>
                  <a:pt x="91071" y="380"/>
                </a:lnTo>
                <a:lnTo>
                  <a:pt x="93980" y="507"/>
                </a:lnTo>
                <a:lnTo>
                  <a:pt x="96189" y="762"/>
                </a:lnTo>
                <a:lnTo>
                  <a:pt x="97675" y="1269"/>
                </a:lnTo>
                <a:lnTo>
                  <a:pt x="99161" y="1650"/>
                </a:lnTo>
                <a:lnTo>
                  <a:pt x="100152" y="2286"/>
                </a:lnTo>
                <a:lnTo>
                  <a:pt x="100647" y="3048"/>
                </a:lnTo>
                <a:lnTo>
                  <a:pt x="101142" y="3810"/>
                </a:lnTo>
                <a:lnTo>
                  <a:pt x="101396" y="4699"/>
                </a:lnTo>
                <a:lnTo>
                  <a:pt x="101396" y="5841"/>
                </a:lnTo>
                <a:lnTo>
                  <a:pt x="101396" y="204724"/>
                </a:lnTo>
                <a:lnTo>
                  <a:pt x="140652" y="204724"/>
                </a:lnTo>
                <a:lnTo>
                  <a:pt x="141770" y="204724"/>
                </a:lnTo>
                <a:lnTo>
                  <a:pt x="142786" y="204977"/>
                </a:lnTo>
                <a:lnTo>
                  <a:pt x="143713" y="205739"/>
                </a:lnTo>
                <a:lnTo>
                  <a:pt x="144652" y="206375"/>
                </a:lnTo>
                <a:lnTo>
                  <a:pt x="145453" y="207517"/>
                </a:lnTo>
                <a:lnTo>
                  <a:pt x="148094" y="220217"/>
                </a:lnTo>
                <a:lnTo>
                  <a:pt x="148094" y="223900"/>
                </a:lnTo>
                <a:lnTo>
                  <a:pt x="148094" y="227329"/>
                </a:lnTo>
                <a:lnTo>
                  <a:pt x="143624" y="241553"/>
                </a:lnTo>
                <a:lnTo>
                  <a:pt x="142760" y="242188"/>
                </a:lnTo>
                <a:lnTo>
                  <a:pt x="141770" y="242442"/>
                </a:lnTo>
                <a:lnTo>
                  <a:pt x="140652" y="242442"/>
                </a:lnTo>
                <a:lnTo>
                  <a:pt x="7823" y="242442"/>
                </a:lnTo>
                <a:lnTo>
                  <a:pt x="6832" y="242442"/>
                </a:lnTo>
                <a:lnTo>
                  <a:pt x="5892" y="242188"/>
                </a:lnTo>
                <a:lnTo>
                  <a:pt x="5029" y="241553"/>
                </a:lnTo>
                <a:lnTo>
                  <a:pt x="4165" y="240918"/>
                </a:lnTo>
                <a:lnTo>
                  <a:pt x="558" y="227329"/>
                </a:lnTo>
                <a:lnTo>
                  <a:pt x="558" y="223900"/>
                </a:lnTo>
                <a:lnTo>
                  <a:pt x="558" y="220217"/>
                </a:lnTo>
                <a:lnTo>
                  <a:pt x="4838" y="205739"/>
                </a:lnTo>
                <a:lnTo>
                  <a:pt x="5714" y="204977"/>
                </a:lnTo>
                <a:lnTo>
                  <a:pt x="6705" y="204724"/>
                </a:lnTo>
                <a:lnTo>
                  <a:pt x="7823" y="204724"/>
                </a:lnTo>
                <a:lnTo>
                  <a:pt x="52654" y="204724"/>
                </a:lnTo>
                <a:lnTo>
                  <a:pt x="52654" y="48005"/>
                </a:lnTo>
                <a:lnTo>
                  <a:pt x="13957" y="69468"/>
                </a:lnTo>
                <a:lnTo>
                  <a:pt x="11099" y="70738"/>
                </a:lnTo>
                <a:lnTo>
                  <a:pt x="8775" y="71627"/>
                </a:lnTo>
                <a:lnTo>
                  <a:pt x="6985" y="71881"/>
                </a:lnTo>
                <a:lnTo>
                  <a:pt x="5181" y="72262"/>
                </a:lnTo>
                <a:lnTo>
                  <a:pt x="558" y="65277"/>
                </a:lnTo>
                <a:lnTo>
                  <a:pt x="190" y="62737"/>
                </a:lnTo>
                <a:lnTo>
                  <a:pt x="0" y="59054"/>
                </a:lnTo>
                <a:lnTo>
                  <a:pt x="0" y="54355"/>
                </a:lnTo>
                <a:lnTo>
                  <a:pt x="0" y="51435"/>
                </a:lnTo>
                <a:lnTo>
                  <a:pt x="63" y="48894"/>
                </a:lnTo>
                <a:lnTo>
                  <a:pt x="190" y="46989"/>
                </a:lnTo>
                <a:lnTo>
                  <a:pt x="317" y="45085"/>
                </a:lnTo>
                <a:lnTo>
                  <a:pt x="58419" y="2412"/>
                </a:lnTo>
                <a:lnTo>
                  <a:pt x="59042" y="1904"/>
                </a:lnTo>
                <a:lnTo>
                  <a:pt x="59816" y="1524"/>
                </a:lnTo>
                <a:lnTo>
                  <a:pt x="60744" y="1269"/>
                </a:lnTo>
                <a:lnTo>
                  <a:pt x="61671" y="888"/>
                </a:lnTo>
                <a:lnTo>
                  <a:pt x="70230" y="126"/>
                </a:lnTo>
                <a:lnTo>
                  <a:pt x="72656" y="126"/>
                </a:lnTo>
                <a:lnTo>
                  <a:pt x="75780" y="0"/>
                </a:lnTo>
                <a:lnTo>
                  <a:pt x="79629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1009" y="1879473"/>
            <a:ext cx="55245" cy="5753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4913" y="1873376"/>
            <a:ext cx="67437" cy="697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61592" y="1675638"/>
            <a:ext cx="1849755" cy="2632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13660" y="1675892"/>
            <a:ext cx="803782" cy="26911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95297" y="1784857"/>
            <a:ext cx="70485" cy="42545"/>
          </a:xfrm>
          <a:custGeom>
            <a:avLst/>
            <a:gdLst/>
            <a:ahLst/>
            <a:cxnLst/>
            <a:rect l="l" t="t" r="r" b="b"/>
            <a:pathLst>
              <a:path w="70484" h="42544">
                <a:moveTo>
                  <a:pt x="35940" y="0"/>
                </a:moveTo>
                <a:lnTo>
                  <a:pt x="29971" y="0"/>
                </a:lnTo>
                <a:lnTo>
                  <a:pt x="24765" y="1142"/>
                </a:lnTo>
                <a:lnTo>
                  <a:pt x="20446" y="3301"/>
                </a:lnTo>
                <a:lnTo>
                  <a:pt x="16002" y="5587"/>
                </a:lnTo>
                <a:lnTo>
                  <a:pt x="12318" y="8508"/>
                </a:lnTo>
                <a:lnTo>
                  <a:pt x="9398" y="12318"/>
                </a:lnTo>
                <a:lnTo>
                  <a:pt x="6477" y="16128"/>
                </a:lnTo>
                <a:lnTo>
                  <a:pt x="0" y="42163"/>
                </a:lnTo>
                <a:lnTo>
                  <a:pt x="69977" y="42163"/>
                </a:lnTo>
                <a:lnTo>
                  <a:pt x="51308" y="2778"/>
                </a:lnTo>
                <a:lnTo>
                  <a:pt x="44207" y="692"/>
                </a:lnTo>
                <a:lnTo>
                  <a:pt x="35940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61185" y="1754885"/>
            <a:ext cx="46990" cy="180975"/>
          </a:xfrm>
          <a:custGeom>
            <a:avLst/>
            <a:gdLst/>
            <a:ahLst/>
            <a:cxnLst/>
            <a:rect l="l" t="t" r="r" b="b"/>
            <a:pathLst>
              <a:path w="46989" h="180975">
                <a:moveTo>
                  <a:pt x="23494" y="0"/>
                </a:moveTo>
                <a:lnTo>
                  <a:pt x="28066" y="0"/>
                </a:lnTo>
                <a:lnTo>
                  <a:pt x="31876" y="126"/>
                </a:lnTo>
                <a:lnTo>
                  <a:pt x="34797" y="508"/>
                </a:lnTo>
                <a:lnTo>
                  <a:pt x="37845" y="888"/>
                </a:lnTo>
                <a:lnTo>
                  <a:pt x="40131" y="1397"/>
                </a:lnTo>
                <a:lnTo>
                  <a:pt x="42037" y="2159"/>
                </a:lnTo>
                <a:lnTo>
                  <a:pt x="43814" y="2793"/>
                </a:lnTo>
                <a:lnTo>
                  <a:pt x="45084" y="3683"/>
                </a:lnTo>
                <a:lnTo>
                  <a:pt x="45846" y="4572"/>
                </a:lnTo>
                <a:lnTo>
                  <a:pt x="46608" y="5461"/>
                </a:lnTo>
                <a:lnTo>
                  <a:pt x="46862" y="6603"/>
                </a:lnTo>
                <a:lnTo>
                  <a:pt x="46862" y="7747"/>
                </a:lnTo>
                <a:lnTo>
                  <a:pt x="46862" y="173354"/>
                </a:lnTo>
                <a:lnTo>
                  <a:pt x="46862" y="174625"/>
                </a:lnTo>
                <a:lnTo>
                  <a:pt x="46608" y="175767"/>
                </a:lnTo>
                <a:lnTo>
                  <a:pt x="45846" y="176656"/>
                </a:lnTo>
                <a:lnTo>
                  <a:pt x="45084" y="177546"/>
                </a:lnTo>
                <a:lnTo>
                  <a:pt x="34797" y="180339"/>
                </a:lnTo>
                <a:lnTo>
                  <a:pt x="31876" y="180721"/>
                </a:lnTo>
                <a:lnTo>
                  <a:pt x="28066" y="180848"/>
                </a:lnTo>
                <a:lnTo>
                  <a:pt x="23494" y="180848"/>
                </a:lnTo>
                <a:lnTo>
                  <a:pt x="18922" y="180848"/>
                </a:lnTo>
                <a:lnTo>
                  <a:pt x="15112" y="180721"/>
                </a:lnTo>
                <a:lnTo>
                  <a:pt x="12191" y="180339"/>
                </a:lnTo>
                <a:lnTo>
                  <a:pt x="9143" y="180086"/>
                </a:lnTo>
                <a:lnTo>
                  <a:pt x="6731" y="179577"/>
                </a:lnTo>
                <a:lnTo>
                  <a:pt x="4952" y="178942"/>
                </a:lnTo>
                <a:lnTo>
                  <a:pt x="3175" y="178308"/>
                </a:lnTo>
                <a:lnTo>
                  <a:pt x="1904" y="177546"/>
                </a:lnTo>
                <a:lnTo>
                  <a:pt x="1142" y="176656"/>
                </a:lnTo>
                <a:lnTo>
                  <a:pt x="381" y="175767"/>
                </a:lnTo>
                <a:lnTo>
                  <a:pt x="0" y="174625"/>
                </a:lnTo>
                <a:lnTo>
                  <a:pt x="0" y="173354"/>
                </a:lnTo>
                <a:lnTo>
                  <a:pt x="0" y="7747"/>
                </a:lnTo>
                <a:lnTo>
                  <a:pt x="0" y="6603"/>
                </a:lnTo>
                <a:lnTo>
                  <a:pt x="381" y="5461"/>
                </a:lnTo>
                <a:lnTo>
                  <a:pt x="1142" y="4572"/>
                </a:lnTo>
                <a:lnTo>
                  <a:pt x="1904" y="3683"/>
                </a:lnTo>
                <a:lnTo>
                  <a:pt x="3175" y="2793"/>
                </a:lnTo>
                <a:lnTo>
                  <a:pt x="4952" y="2159"/>
                </a:lnTo>
                <a:lnTo>
                  <a:pt x="6731" y="1397"/>
                </a:lnTo>
                <a:lnTo>
                  <a:pt x="9143" y="888"/>
                </a:lnTo>
                <a:lnTo>
                  <a:pt x="12191" y="508"/>
                </a:lnTo>
                <a:lnTo>
                  <a:pt x="15112" y="126"/>
                </a:lnTo>
                <a:lnTo>
                  <a:pt x="18922" y="0"/>
                </a:lnTo>
                <a:lnTo>
                  <a:pt x="23494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81352" y="1745614"/>
            <a:ext cx="118871" cy="1962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47672" y="1751710"/>
            <a:ext cx="163195" cy="187325"/>
          </a:xfrm>
          <a:custGeom>
            <a:avLst/>
            <a:gdLst/>
            <a:ahLst/>
            <a:cxnLst/>
            <a:rect l="l" t="t" r="r" b="b"/>
            <a:pathLst>
              <a:path w="163194" h="187325">
                <a:moveTo>
                  <a:pt x="84709" y="0"/>
                </a:moveTo>
                <a:lnTo>
                  <a:pt x="127363" y="9505"/>
                </a:lnTo>
                <a:lnTo>
                  <a:pt x="155973" y="41723"/>
                </a:lnTo>
                <a:lnTo>
                  <a:pt x="162940" y="81279"/>
                </a:lnTo>
                <a:lnTo>
                  <a:pt x="162940" y="88773"/>
                </a:lnTo>
                <a:lnTo>
                  <a:pt x="162940" y="94487"/>
                </a:lnTo>
                <a:lnTo>
                  <a:pt x="161671" y="98678"/>
                </a:lnTo>
                <a:lnTo>
                  <a:pt x="159131" y="101346"/>
                </a:lnTo>
                <a:lnTo>
                  <a:pt x="156590" y="104139"/>
                </a:lnTo>
                <a:lnTo>
                  <a:pt x="153162" y="105537"/>
                </a:lnTo>
                <a:lnTo>
                  <a:pt x="148717" y="105537"/>
                </a:lnTo>
                <a:lnTo>
                  <a:pt x="47625" y="105537"/>
                </a:lnTo>
                <a:lnTo>
                  <a:pt x="47625" y="112522"/>
                </a:lnTo>
                <a:lnTo>
                  <a:pt x="48514" y="118999"/>
                </a:lnTo>
                <a:lnTo>
                  <a:pt x="50165" y="124713"/>
                </a:lnTo>
                <a:lnTo>
                  <a:pt x="51815" y="130555"/>
                </a:lnTo>
                <a:lnTo>
                  <a:pt x="72263" y="148589"/>
                </a:lnTo>
                <a:lnTo>
                  <a:pt x="78105" y="150749"/>
                </a:lnTo>
                <a:lnTo>
                  <a:pt x="84963" y="151764"/>
                </a:lnTo>
                <a:lnTo>
                  <a:pt x="93090" y="151764"/>
                </a:lnTo>
                <a:lnTo>
                  <a:pt x="101218" y="151764"/>
                </a:lnTo>
                <a:lnTo>
                  <a:pt x="108458" y="151256"/>
                </a:lnTo>
                <a:lnTo>
                  <a:pt x="114554" y="149987"/>
                </a:lnTo>
                <a:lnTo>
                  <a:pt x="120777" y="148843"/>
                </a:lnTo>
                <a:lnTo>
                  <a:pt x="144907" y="141097"/>
                </a:lnTo>
                <a:lnTo>
                  <a:pt x="147320" y="140462"/>
                </a:lnTo>
                <a:lnTo>
                  <a:pt x="149225" y="140462"/>
                </a:lnTo>
                <a:lnTo>
                  <a:pt x="150368" y="140462"/>
                </a:lnTo>
                <a:lnTo>
                  <a:pt x="151257" y="140715"/>
                </a:lnTo>
                <a:lnTo>
                  <a:pt x="155194" y="152780"/>
                </a:lnTo>
                <a:lnTo>
                  <a:pt x="155194" y="155955"/>
                </a:lnTo>
                <a:lnTo>
                  <a:pt x="155194" y="158623"/>
                </a:lnTo>
                <a:lnTo>
                  <a:pt x="154432" y="167766"/>
                </a:lnTo>
                <a:lnTo>
                  <a:pt x="154178" y="169163"/>
                </a:lnTo>
                <a:lnTo>
                  <a:pt x="153797" y="170306"/>
                </a:lnTo>
                <a:lnTo>
                  <a:pt x="153289" y="171196"/>
                </a:lnTo>
                <a:lnTo>
                  <a:pt x="152781" y="172212"/>
                </a:lnTo>
                <a:lnTo>
                  <a:pt x="130937" y="181863"/>
                </a:lnTo>
                <a:lnTo>
                  <a:pt x="125349" y="183261"/>
                </a:lnTo>
                <a:lnTo>
                  <a:pt x="118999" y="184530"/>
                </a:lnTo>
                <a:lnTo>
                  <a:pt x="111887" y="185547"/>
                </a:lnTo>
                <a:lnTo>
                  <a:pt x="104648" y="186689"/>
                </a:lnTo>
                <a:lnTo>
                  <a:pt x="96901" y="187198"/>
                </a:lnTo>
                <a:lnTo>
                  <a:pt x="88773" y="187198"/>
                </a:lnTo>
                <a:lnTo>
                  <a:pt x="49911" y="181610"/>
                </a:lnTo>
                <a:lnTo>
                  <a:pt x="16908" y="158591"/>
                </a:lnTo>
                <a:lnTo>
                  <a:pt x="1397" y="117236"/>
                </a:lnTo>
                <a:lnTo>
                  <a:pt x="0" y="95503"/>
                </a:lnTo>
                <a:lnTo>
                  <a:pt x="359" y="84663"/>
                </a:lnTo>
                <a:lnTo>
                  <a:pt x="9030" y="46974"/>
                </a:lnTo>
                <a:lnTo>
                  <a:pt x="34686" y="14509"/>
                </a:lnTo>
                <a:lnTo>
                  <a:pt x="75064" y="404"/>
                </a:lnTo>
                <a:lnTo>
                  <a:pt x="84709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65936" y="1705101"/>
            <a:ext cx="129667" cy="2392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61592" y="1689607"/>
            <a:ext cx="157480" cy="249554"/>
          </a:xfrm>
          <a:custGeom>
            <a:avLst/>
            <a:gdLst/>
            <a:ahLst/>
            <a:cxnLst/>
            <a:rect l="l" t="t" r="r" b="b"/>
            <a:pathLst>
              <a:path w="157480" h="249555">
                <a:moveTo>
                  <a:pt x="84835" y="0"/>
                </a:moveTo>
                <a:lnTo>
                  <a:pt x="90538" y="0"/>
                </a:lnTo>
                <a:lnTo>
                  <a:pt x="96240" y="380"/>
                </a:lnTo>
                <a:lnTo>
                  <a:pt x="101955" y="1269"/>
                </a:lnTo>
                <a:lnTo>
                  <a:pt x="107657" y="2158"/>
                </a:lnTo>
                <a:lnTo>
                  <a:pt x="112991" y="3301"/>
                </a:lnTo>
                <a:lnTo>
                  <a:pt x="117944" y="4825"/>
                </a:lnTo>
                <a:lnTo>
                  <a:pt x="122910" y="6350"/>
                </a:lnTo>
                <a:lnTo>
                  <a:pt x="138785" y="14477"/>
                </a:lnTo>
                <a:lnTo>
                  <a:pt x="140030" y="15747"/>
                </a:lnTo>
                <a:lnTo>
                  <a:pt x="140868" y="16763"/>
                </a:lnTo>
                <a:lnTo>
                  <a:pt x="141300" y="17652"/>
                </a:lnTo>
                <a:lnTo>
                  <a:pt x="141731" y="18541"/>
                </a:lnTo>
                <a:lnTo>
                  <a:pt x="143065" y="26542"/>
                </a:lnTo>
                <a:lnTo>
                  <a:pt x="143192" y="28701"/>
                </a:lnTo>
                <a:lnTo>
                  <a:pt x="143256" y="31368"/>
                </a:lnTo>
                <a:lnTo>
                  <a:pt x="143256" y="34543"/>
                </a:lnTo>
                <a:lnTo>
                  <a:pt x="143256" y="38226"/>
                </a:lnTo>
                <a:lnTo>
                  <a:pt x="142036" y="49783"/>
                </a:lnTo>
                <a:lnTo>
                  <a:pt x="141604" y="51434"/>
                </a:lnTo>
                <a:lnTo>
                  <a:pt x="140982" y="52577"/>
                </a:lnTo>
                <a:lnTo>
                  <a:pt x="140182" y="53339"/>
                </a:lnTo>
                <a:lnTo>
                  <a:pt x="139369" y="54101"/>
                </a:lnTo>
                <a:lnTo>
                  <a:pt x="138290" y="54482"/>
                </a:lnTo>
                <a:lnTo>
                  <a:pt x="136931" y="54482"/>
                </a:lnTo>
                <a:lnTo>
                  <a:pt x="135559" y="54482"/>
                </a:lnTo>
                <a:lnTo>
                  <a:pt x="133388" y="53593"/>
                </a:lnTo>
                <a:lnTo>
                  <a:pt x="130416" y="51815"/>
                </a:lnTo>
                <a:lnTo>
                  <a:pt x="127444" y="50164"/>
                </a:lnTo>
                <a:lnTo>
                  <a:pt x="92405" y="38100"/>
                </a:lnTo>
                <a:lnTo>
                  <a:pt x="85585" y="38100"/>
                </a:lnTo>
                <a:lnTo>
                  <a:pt x="80251" y="38100"/>
                </a:lnTo>
                <a:lnTo>
                  <a:pt x="53771" y="60325"/>
                </a:lnTo>
                <a:lnTo>
                  <a:pt x="53771" y="64007"/>
                </a:lnTo>
                <a:lnTo>
                  <a:pt x="53771" y="69341"/>
                </a:lnTo>
                <a:lnTo>
                  <a:pt x="55219" y="73913"/>
                </a:lnTo>
                <a:lnTo>
                  <a:pt x="58140" y="77850"/>
                </a:lnTo>
                <a:lnTo>
                  <a:pt x="61048" y="81787"/>
                </a:lnTo>
                <a:lnTo>
                  <a:pt x="92709" y="99440"/>
                </a:lnTo>
                <a:lnTo>
                  <a:pt x="99034" y="102234"/>
                </a:lnTo>
                <a:lnTo>
                  <a:pt x="105486" y="105282"/>
                </a:lnTo>
                <a:lnTo>
                  <a:pt x="111937" y="108203"/>
                </a:lnTo>
                <a:lnTo>
                  <a:pt x="118262" y="111632"/>
                </a:lnTo>
                <a:lnTo>
                  <a:pt x="124459" y="115442"/>
                </a:lnTo>
                <a:lnTo>
                  <a:pt x="130657" y="119252"/>
                </a:lnTo>
                <a:lnTo>
                  <a:pt x="136182" y="123697"/>
                </a:lnTo>
                <a:lnTo>
                  <a:pt x="141020" y="129031"/>
                </a:lnTo>
                <a:lnTo>
                  <a:pt x="145859" y="134238"/>
                </a:lnTo>
                <a:lnTo>
                  <a:pt x="149758" y="140462"/>
                </a:lnTo>
                <a:lnTo>
                  <a:pt x="157200" y="172846"/>
                </a:lnTo>
                <a:lnTo>
                  <a:pt x="156759" y="182010"/>
                </a:lnTo>
                <a:lnTo>
                  <a:pt x="141814" y="219249"/>
                </a:lnTo>
                <a:lnTo>
                  <a:pt x="110531" y="241712"/>
                </a:lnTo>
                <a:lnTo>
                  <a:pt x="68097" y="249300"/>
                </a:lnTo>
                <a:lnTo>
                  <a:pt x="59778" y="249300"/>
                </a:lnTo>
                <a:lnTo>
                  <a:pt x="26047" y="242315"/>
                </a:lnTo>
                <a:lnTo>
                  <a:pt x="20586" y="240411"/>
                </a:lnTo>
                <a:lnTo>
                  <a:pt x="16040" y="238378"/>
                </a:lnTo>
                <a:lnTo>
                  <a:pt x="12369" y="236219"/>
                </a:lnTo>
                <a:lnTo>
                  <a:pt x="8712" y="234187"/>
                </a:lnTo>
                <a:lnTo>
                  <a:pt x="6083" y="232282"/>
                </a:lnTo>
                <a:lnTo>
                  <a:pt x="4470" y="230631"/>
                </a:lnTo>
                <a:lnTo>
                  <a:pt x="2857" y="229107"/>
                </a:lnTo>
                <a:lnTo>
                  <a:pt x="1714" y="226694"/>
                </a:lnTo>
                <a:lnTo>
                  <a:pt x="1028" y="223646"/>
                </a:lnTo>
                <a:lnTo>
                  <a:pt x="342" y="220599"/>
                </a:lnTo>
                <a:lnTo>
                  <a:pt x="0" y="216280"/>
                </a:lnTo>
                <a:lnTo>
                  <a:pt x="0" y="210565"/>
                </a:lnTo>
                <a:lnTo>
                  <a:pt x="0" y="206755"/>
                </a:lnTo>
                <a:lnTo>
                  <a:pt x="126" y="203453"/>
                </a:lnTo>
                <a:lnTo>
                  <a:pt x="381" y="200913"/>
                </a:lnTo>
                <a:lnTo>
                  <a:pt x="622" y="198246"/>
                </a:lnTo>
                <a:lnTo>
                  <a:pt x="1028" y="196214"/>
                </a:lnTo>
                <a:lnTo>
                  <a:pt x="1587" y="194563"/>
                </a:lnTo>
                <a:lnTo>
                  <a:pt x="2146" y="192912"/>
                </a:lnTo>
                <a:lnTo>
                  <a:pt x="2882" y="191769"/>
                </a:lnTo>
                <a:lnTo>
                  <a:pt x="3822" y="191134"/>
                </a:lnTo>
                <a:lnTo>
                  <a:pt x="4749" y="190500"/>
                </a:lnTo>
                <a:lnTo>
                  <a:pt x="5829" y="190118"/>
                </a:lnTo>
                <a:lnTo>
                  <a:pt x="7073" y="190118"/>
                </a:lnTo>
                <a:lnTo>
                  <a:pt x="8813" y="190118"/>
                </a:lnTo>
                <a:lnTo>
                  <a:pt x="11264" y="191134"/>
                </a:lnTo>
                <a:lnTo>
                  <a:pt x="14427" y="193166"/>
                </a:lnTo>
                <a:lnTo>
                  <a:pt x="17589" y="195199"/>
                </a:lnTo>
                <a:lnTo>
                  <a:pt x="44373" y="206755"/>
                </a:lnTo>
                <a:lnTo>
                  <a:pt x="51257" y="208787"/>
                </a:lnTo>
                <a:lnTo>
                  <a:pt x="59220" y="209803"/>
                </a:lnTo>
                <a:lnTo>
                  <a:pt x="68275" y="209803"/>
                </a:lnTo>
                <a:lnTo>
                  <a:pt x="74231" y="209803"/>
                </a:lnTo>
                <a:lnTo>
                  <a:pt x="79565" y="209168"/>
                </a:lnTo>
                <a:lnTo>
                  <a:pt x="84277" y="207644"/>
                </a:lnTo>
                <a:lnTo>
                  <a:pt x="88988" y="206247"/>
                </a:lnTo>
                <a:lnTo>
                  <a:pt x="106413" y="183895"/>
                </a:lnTo>
                <a:lnTo>
                  <a:pt x="106413" y="179069"/>
                </a:lnTo>
                <a:lnTo>
                  <a:pt x="106413" y="173608"/>
                </a:lnTo>
                <a:lnTo>
                  <a:pt x="90322" y="154686"/>
                </a:lnTo>
                <a:lnTo>
                  <a:pt x="85547" y="151637"/>
                </a:lnTo>
                <a:lnTo>
                  <a:pt x="80124" y="148716"/>
                </a:lnTo>
                <a:lnTo>
                  <a:pt x="74040" y="146050"/>
                </a:lnTo>
                <a:lnTo>
                  <a:pt x="67970" y="143382"/>
                </a:lnTo>
                <a:lnTo>
                  <a:pt x="30391" y="123697"/>
                </a:lnTo>
                <a:lnTo>
                  <a:pt x="20193" y="113918"/>
                </a:lnTo>
                <a:lnTo>
                  <a:pt x="15417" y="108712"/>
                </a:lnTo>
                <a:lnTo>
                  <a:pt x="4102" y="69341"/>
                </a:lnTo>
                <a:lnTo>
                  <a:pt x="4502" y="60956"/>
                </a:lnTo>
                <a:lnTo>
                  <a:pt x="22652" y="21790"/>
                </a:lnTo>
                <a:lnTo>
                  <a:pt x="60995" y="2357"/>
                </a:lnTo>
                <a:lnTo>
                  <a:pt x="76668" y="261"/>
                </a:lnTo>
                <a:lnTo>
                  <a:pt x="84835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57629" y="1681988"/>
            <a:ext cx="53975" cy="49530"/>
          </a:xfrm>
          <a:custGeom>
            <a:avLst/>
            <a:gdLst/>
            <a:ahLst/>
            <a:cxnLst/>
            <a:rect l="l" t="t" r="r" b="b"/>
            <a:pathLst>
              <a:path w="53975" h="49530">
                <a:moveTo>
                  <a:pt x="27177" y="0"/>
                </a:moveTo>
                <a:lnTo>
                  <a:pt x="37591" y="0"/>
                </a:lnTo>
                <a:lnTo>
                  <a:pt x="44703" y="1777"/>
                </a:lnTo>
                <a:lnTo>
                  <a:pt x="48387" y="5207"/>
                </a:lnTo>
                <a:lnTo>
                  <a:pt x="52196" y="8762"/>
                </a:lnTo>
                <a:lnTo>
                  <a:pt x="53975" y="15112"/>
                </a:lnTo>
                <a:lnTo>
                  <a:pt x="53975" y="24129"/>
                </a:lnTo>
                <a:lnTo>
                  <a:pt x="53975" y="33527"/>
                </a:lnTo>
                <a:lnTo>
                  <a:pt x="52069" y="40132"/>
                </a:lnTo>
                <a:lnTo>
                  <a:pt x="48259" y="43687"/>
                </a:lnTo>
                <a:lnTo>
                  <a:pt x="44450" y="47244"/>
                </a:lnTo>
                <a:lnTo>
                  <a:pt x="37210" y="49022"/>
                </a:lnTo>
                <a:lnTo>
                  <a:pt x="26796" y="49022"/>
                </a:lnTo>
                <a:lnTo>
                  <a:pt x="16256" y="49022"/>
                </a:lnTo>
                <a:lnTo>
                  <a:pt x="9270" y="47371"/>
                </a:lnTo>
                <a:lnTo>
                  <a:pt x="5587" y="43814"/>
                </a:lnTo>
                <a:lnTo>
                  <a:pt x="1904" y="40386"/>
                </a:lnTo>
                <a:lnTo>
                  <a:pt x="0" y="34162"/>
                </a:lnTo>
                <a:lnTo>
                  <a:pt x="0" y="25019"/>
                </a:lnTo>
                <a:lnTo>
                  <a:pt x="0" y="15621"/>
                </a:lnTo>
                <a:lnTo>
                  <a:pt x="1904" y="9144"/>
                </a:lnTo>
                <a:lnTo>
                  <a:pt x="5714" y="5461"/>
                </a:lnTo>
                <a:lnTo>
                  <a:pt x="9525" y="1777"/>
                </a:lnTo>
                <a:lnTo>
                  <a:pt x="16637" y="0"/>
                </a:lnTo>
                <a:lnTo>
                  <a:pt x="27177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92248" y="1675638"/>
            <a:ext cx="46990" cy="260350"/>
          </a:xfrm>
          <a:custGeom>
            <a:avLst/>
            <a:gdLst/>
            <a:ahLst/>
            <a:cxnLst/>
            <a:rect l="l" t="t" r="r" b="b"/>
            <a:pathLst>
              <a:path w="46989" h="260350">
                <a:moveTo>
                  <a:pt x="23494" y="0"/>
                </a:moveTo>
                <a:lnTo>
                  <a:pt x="28067" y="0"/>
                </a:lnTo>
                <a:lnTo>
                  <a:pt x="31876" y="126"/>
                </a:lnTo>
                <a:lnTo>
                  <a:pt x="34798" y="508"/>
                </a:lnTo>
                <a:lnTo>
                  <a:pt x="37845" y="888"/>
                </a:lnTo>
                <a:lnTo>
                  <a:pt x="40131" y="1397"/>
                </a:lnTo>
                <a:lnTo>
                  <a:pt x="42037" y="2159"/>
                </a:lnTo>
                <a:lnTo>
                  <a:pt x="43814" y="2794"/>
                </a:lnTo>
                <a:lnTo>
                  <a:pt x="45084" y="3683"/>
                </a:lnTo>
                <a:lnTo>
                  <a:pt x="45846" y="4699"/>
                </a:lnTo>
                <a:lnTo>
                  <a:pt x="46608" y="5587"/>
                </a:lnTo>
                <a:lnTo>
                  <a:pt x="46862" y="6731"/>
                </a:lnTo>
                <a:lnTo>
                  <a:pt x="46862" y="8000"/>
                </a:lnTo>
                <a:lnTo>
                  <a:pt x="46862" y="252602"/>
                </a:lnTo>
                <a:lnTo>
                  <a:pt x="46862" y="253873"/>
                </a:lnTo>
                <a:lnTo>
                  <a:pt x="46608" y="255015"/>
                </a:lnTo>
                <a:lnTo>
                  <a:pt x="45846" y="255904"/>
                </a:lnTo>
                <a:lnTo>
                  <a:pt x="45084" y="256794"/>
                </a:lnTo>
                <a:lnTo>
                  <a:pt x="34798" y="259587"/>
                </a:lnTo>
                <a:lnTo>
                  <a:pt x="31876" y="259969"/>
                </a:lnTo>
                <a:lnTo>
                  <a:pt x="28067" y="260096"/>
                </a:lnTo>
                <a:lnTo>
                  <a:pt x="23494" y="260096"/>
                </a:lnTo>
                <a:lnTo>
                  <a:pt x="18923" y="260096"/>
                </a:lnTo>
                <a:lnTo>
                  <a:pt x="15112" y="259969"/>
                </a:lnTo>
                <a:lnTo>
                  <a:pt x="12192" y="259587"/>
                </a:lnTo>
                <a:lnTo>
                  <a:pt x="9143" y="259334"/>
                </a:lnTo>
                <a:lnTo>
                  <a:pt x="6731" y="258825"/>
                </a:lnTo>
                <a:lnTo>
                  <a:pt x="4952" y="258190"/>
                </a:lnTo>
                <a:lnTo>
                  <a:pt x="3175" y="257556"/>
                </a:lnTo>
                <a:lnTo>
                  <a:pt x="1905" y="256794"/>
                </a:lnTo>
                <a:lnTo>
                  <a:pt x="1143" y="255904"/>
                </a:lnTo>
                <a:lnTo>
                  <a:pt x="381" y="255015"/>
                </a:lnTo>
                <a:lnTo>
                  <a:pt x="0" y="253873"/>
                </a:lnTo>
                <a:lnTo>
                  <a:pt x="0" y="252602"/>
                </a:lnTo>
                <a:lnTo>
                  <a:pt x="0" y="8000"/>
                </a:lnTo>
                <a:lnTo>
                  <a:pt x="0" y="6731"/>
                </a:lnTo>
                <a:lnTo>
                  <a:pt x="381" y="5587"/>
                </a:lnTo>
                <a:lnTo>
                  <a:pt x="1143" y="4699"/>
                </a:lnTo>
                <a:lnTo>
                  <a:pt x="1905" y="3683"/>
                </a:lnTo>
                <a:lnTo>
                  <a:pt x="3175" y="2794"/>
                </a:lnTo>
                <a:lnTo>
                  <a:pt x="4952" y="2159"/>
                </a:lnTo>
                <a:lnTo>
                  <a:pt x="6731" y="1397"/>
                </a:lnTo>
                <a:lnTo>
                  <a:pt x="9143" y="888"/>
                </a:lnTo>
                <a:lnTo>
                  <a:pt x="12192" y="508"/>
                </a:lnTo>
                <a:lnTo>
                  <a:pt x="15112" y="126"/>
                </a:lnTo>
                <a:lnTo>
                  <a:pt x="18923" y="0"/>
                </a:lnTo>
                <a:lnTo>
                  <a:pt x="23494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06801" y="1711198"/>
            <a:ext cx="783336" cy="22771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42665" y="1857755"/>
            <a:ext cx="60325" cy="48260"/>
          </a:xfrm>
          <a:custGeom>
            <a:avLst/>
            <a:gdLst/>
            <a:ahLst/>
            <a:cxnLst/>
            <a:rect l="l" t="t" r="r" b="b"/>
            <a:pathLst>
              <a:path w="60325" h="48260">
                <a:moveTo>
                  <a:pt x="42037" y="0"/>
                </a:moveTo>
                <a:lnTo>
                  <a:pt x="34544" y="0"/>
                </a:lnTo>
                <a:lnTo>
                  <a:pt x="28067" y="508"/>
                </a:lnTo>
                <a:lnTo>
                  <a:pt x="22733" y="1651"/>
                </a:lnTo>
                <a:lnTo>
                  <a:pt x="17399" y="2794"/>
                </a:lnTo>
                <a:lnTo>
                  <a:pt x="13081" y="4445"/>
                </a:lnTo>
                <a:lnTo>
                  <a:pt x="9651" y="6731"/>
                </a:lnTo>
                <a:lnTo>
                  <a:pt x="6350" y="8890"/>
                </a:lnTo>
                <a:lnTo>
                  <a:pt x="3937" y="11684"/>
                </a:lnTo>
                <a:lnTo>
                  <a:pt x="2286" y="14732"/>
                </a:lnTo>
                <a:lnTo>
                  <a:pt x="762" y="17907"/>
                </a:lnTo>
                <a:lnTo>
                  <a:pt x="0" y="21590"/>
                </a:lnTo>
                <a:lnTo>
                  <a:pt x="0" y="25654"/>
                </a:lnTo>
                <a:lnTo>
                  <a:pt x="0" y="32639"/>
                </a:lnTo>
                <a:lnTo>
                  <a:pt x="2159" y="38100"/>
                </a:lnTo>
                <a:lnTo>
                  <a:pt x="6604" y="42037"/>
                </a:lnTo>
                <a:lnTo>
                  <a:pt x="11049" y="45974"/>
                </a:lnTo>
                <a:lnTo>
                  <a:pt x="17145" y="48006"/>
                </a:lnTo>
                <a:lnTo>
                  <a:pt x="24892" y="48006"/>
                </a:lnTo>
                <a:lnTo>
                  <a:pt x="31496" y="48006"/>
                </a:lnTo>
                <a:lnTo>
                  <a:pt x="37592" y="46355"/>
                </a:lnTo>
                <a:lnTo>
                  <a:pt x="43052" y="42926"/>
                </a:lnTo>
                <a:lnTo>
                  <a:pt x="48640" y="39624"/>
                </a:lnTo>
                <a:lnTo>
                  <a:pt x="54229" y="34671"/>
                </a:lnTo>
                <a:lnTo>
                  <a:pt x="59944" y="28321"/>
                </a:lnTo>
                <a:lnTo>
                  <a:pt x="59944" y="0"/>
                </a:lnTo>
                <a:lnTo>
                  <a:pt x="42037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52520" y="1857755"/>
            <a:ext cx="60325" cy="48260"/>
          </a:xfrm>
          <a:custGeom>
            <a:avLst/>
            <a:gdLst/>
            <a:ahLst/>
            <a:cxnLst/>
            <a:rect l="l" t="t" r="r" b="b"/>
            <a:pathLst>
              <a:path w="60325" h="48260">
                <a:moveTo>
                  <a:pt x="42037" y="0"/>
                </a:moveTo>
                <a:lnTo>
                  <a:pt x="34543" y="0"/>
                </a:lnTo>
                <a:lnTo>
                  <a:pt x="28067" y="508"/>
                </a:lnTo>
                <a:lnTo>
                  <a:pt x="22733" y="1651"/>
                </a:lnTo>
                <a:lnTo>
                  <a:pt x="17399" y="2794"/>
                </a:lnTo>
                <a:lnTo>
                  <a:pt x="13081" y="4445"/>
                </a:lnTo>
                <a:lnTo>
                  <a:pt x="9652" y="6731"/>
                </a:lnTo>
                <a:lnTo>
                  <a:pt x="6350" y="8890"/>
                </a:lnTo>
                <a:lnTo>
                  <a:pt x="3937" y="11684"/>
                </a:lnTo>
                <a:lnTo>
                  <a:pt x="2286" y="14732"/>
                </a:lnTo>
                <a:lnTo>
                  <a:pt x="762" y="17907"/>
                </a:lnTo>
                <a:lnTo>
                  <a:pt x="0" y="21590"/>
                </a:lnTo>
                <a:lnTo>
                  <a:pt x="0" y="25654"/>
                </a:lnTo>
                <a:lnTo>
                  <a:pt x="0" y="32639"/>
                </a:lnTo>
                <a:lnTo>
                  <a:pt x="2159" y="38100"/>
                </a:lnTo>
                <a:lnTo>
                  <a:pt x="6604" y="42037"/>
                </a:lnTo>
                <a:lnTo>
                  <a:pt x="11049" y="45974"/>
                </a:lnTo>
                <a:lnTo>
                  <a:pt x="17145" y="48006"/>
                </a:lnTo>
                <a:lnTo>
                  <a:pt x="24892" y="48006"/>
                </a:lnTo>
                <a:lnTo>
                  <a:pt x="31496" y="48006"/>
                </a:lnTo>
                <a:lnTo>
                  <a:pt x="37592" y="46355"/>
                </a:lnTo>
                <a:lnTo>
                  <a:pt x="43053" y="42926"/>
                </a:lnTo>
                <a:lnTo>
                  <a:pt x="48641" y="39624"/>
                </a:lnTo>
                <a:lnTo>
                  <a:pt x="54229" y="34671"/>
                </a:lnTo>
                <a:lnTo>
                  <a:pt x="59943" y="28321"/>
                </a:lnTo>
                <a:lnTo>
                  <a:pt x="59943" y="0"/>
                </a:lnTo>
                <a:lnTo>
                  <a:pt x="42037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25671" y="1748789"/>
            <a:ext cx="170561" cy="19621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96945" y="1751710"/>
            <a:ext cx="151765" cy="187325"/>
          </a:xfrm>
          <a:custGeom>
            <a:avLst/>
            <a:gdLst/>
            <a:ahLst/>
            <a:cxnLst/>
            <a:rect l="l" t="t" r="r" b="b"/>
            <a:pathLst>
              <a:path w="151764" h="187325">
                <a:moveTo>
                  <a:pt x="78231" y="0"/>
                </a:moveTo>
                <a:lnTo>
                  <a:pt x="118276" y="5974"/>
                </a:lnTo>
                <a:lnTo>
                  <a:pt x="147446" y="35940"/>
                </a:lnTo>
                <a:lnTo>
                  <a:pt x="151637" y="65531"/>
                </a:lnTo>
                <a:lnTo>
                  <a:pt x="151637" y="177164"/>
                </a:lnTo>
                <a:lnTo>
                  <a:pt x="151637" y="178815"/>
                </a:lnTo>
                <a:lnTo>
                  <a:pt x="151002" y="180212"/>
                </a:lnTo>
                <a:lnTo>
                  <a:pt x="149732" y="181228"/>
                </a:lnTo>
                <a:lnTo>
                  <a:pt x="148462" y="182244"/>
                </a:lnTo>
                <a:lnTo>
                  <a:pt x="146557" y="182879"/>
                </a:lnTo>
                <a:lnTo>
                  <a:pt x="143890" y="183387"/>
                </a:lnTo>
                <a:lnTo>
                  <a:pt x="141224" y="183768"/>
                </a:lnTo>
                <a:lnTo>
                  <a:pt x="137287" y="184023"/>
                </a:lnTo>
                <a:lnTo>
                  <a:pt x="132079" y="184023"/>
                </a:lnTo>
                <a:lnTo>
                  <a:pt x="126491" y="184023"/>
                </a:lnTo>
                <a:lnTo>
                  <a:pt x="112902" y="178815"/>
                </a:lnTo>
                <a:lnTo>
                  <a:pt x="112902" y="177164"/>
                </a:lnTo>
                <a:lnTo>
                  <a:pt x="112902" y="163956"/>
                </a:lnTo>
                <a:lnTo>
                  <a:pt x="75707" y="185658"/>
                </a:lnTo>
                <a:lnTo>
                  <a:pt x="60451" y="187198"/>
                </a:lnTo>
                <a:lnTo>
                  <a:pt x="51562" y="187198"/>
                </a:lnTo>
                <a:lnTo>
                  <a:pt x="43560" y="186054"/>
                </a:lnTo>
                <a:lnTo>
                  <a:pt x="36194" y="183768"/>
                </a:lnTo>
                <a:lnTo>
                  <a:pt x="28828" y="181483"/>
                </a:lnTo>
                <a:lnTo>
                  <a:pt x="22351" y="178053"/>
                </a:lnTo>
                <a:lnTo>
                  <a:pt x="17017" y="173481"/>
                </a:lnTo>
                <a:lnTo>
                  <a:pt x="11556" y="168910"/>
                </a:lnTo>
                <a:lnTo>
                  <a:pt x="7365" y="163322"/>
                </a:lnTo>
                <a:lnTo>
                  <a:pt x="4444" y="156590"/>
                </a:lnTo>
                <a:lnTo>
                  <a:pt x="1396" y="149987"/>
                </a:lnTo>
                <a:lnTo>
                  <a:pt x="0" y="142112"/>
                </a:lnTo>
                <a:lnTo>
                  <a:pt x="0" y="133223"/>
                </a:lnTo>
                <a:lnTo>
                  <a:pt x="15112" y="94996"/>
                </a:lnTo>
                <a:lnTo>
                  <a:pt x="50545" y="80010"/>
                </a:lnTo>
                <a:lnTo>
                  <a:pt x="89407" y="76708"/>
                </a:lnTo>
                <a:lnTo>
                  <a:pt x="105663" y="76708"/>
                </a:lnTo>
                <a:lnTo>
                  <a:pt x="105663" y="66548"/>
                </a:lnTo>
                <a:lnTo>
                  <a:pt x="105663" y="61340"/>
                </a:lnTo>
                <a:lnTo>
                  <a:pt x="105155" y="56896"/>
                </a:lnTo>
                <a:lnTo>
                  <a:pt x="104012" y="52959"/>
                </a:lnTo>
                <a:lnTo>
                  <a:pt x="102996" y="49022"/>
                </a:lnTo>
                <a:lnTo>
                  <a:pt x="101218" y="45719"/>
                </a:lnTo>
                <a:lnTo>
                  <a:pt x="98805" y="43179"/>
                </a:lnTo>
                <a:lnTo>
                  <a:pt x="96392" y="40512"/>
                </a:lnTo>
                <a:lnTo>
                  <a:pt x="93217" y="38608"/>
                </a:lnTo>
                <a:lnTo>
                  <a:pt x="89153" y="37337"/>
                </a:lnTo>
                <a:lnTo>
                  <a:pt x="85089" y="36194"/>
                </a:lnTo>
                <a:lnTo>
                  <a:pt x="80137" y="35560"/>
                </a:lnTo>
                <a:lnTo>
                  <a:pt x="74167" y="35560"/>
                </a:lnTo>
                <a:lnTo>
                  <a:pt x="66420" y="35560"/>
                </a:lnTo>
                <a:lnTo>
                  <a:pt x="36956" y="43941"/>
                </a:lnTo>
                <a:lnTo>
                  <a:pt x="32257" y="45974"/>
                </a:lnTo>
                <a:lnTo>
                  <a:pt x="28320" y="47878"/>
                </a:lnTo>
                <a:lnTo>
                  <a:pt x="25145" y="49656"/>
                </a:lnTo>
                <a:lnTo>
                  <a:pt x="21970" y="51435"/>
                </a:lnTo>
                <a:lnTo>
                  <a:pt x="19430" y="52324"/>
                </a:lnTo>
                <a:lnTo>
                  <a:pt x="17399" y="52324"/>
                </a:lnTo>
                <a:lnTo>
                  <a:pt x="16128" y="52324"/>
                </a:lnTo>
                <a:lnTo>
                  <a:pt x="14858" y="51815"/>
                </a:lnTo>
                <a:lnTo>
                  <a:pt x="13842" y="50926"/>
                </a:lnTo>
                <a:lnTo>
                  <a:pt x="12826" y="50164"/>
                </a:lnTo>
                <a:lnTo>
                  <a:pt x="11937" y="48894"/>
                </a:lnTo>
                <a:lnTo>
                  <a:pt x="11175" y="47243"/>
                </a:lnTo>
                <a:lnTo>
                  <a:pt x="10540" y="45592"/>
                </a:lnTo>
                <a:lnTo>
                  <a:pt x="10032" y="43687"/>
                </a:lnTo>
                <a:lnTo>
                  <a:pt x="9651" y="41275"/>
                </a:lnTo>
                <a:lnTo>
                  <a:pt x="9270" y="38988"/>
                </a:lnTo>
                <a:lnTo>
                  <a:pt x="9143" y="36322"/>
                </a:lnTo>
                <a:lnTo>
                  <a:pt x="9143" y="33527"/>
                </a:lnTo>
                <a:lnTo>
                  <a:pt x="9143" y="29590"/>
                </a:lnTo>
                <a:lnTo>
                  <a:pt x="9397" y="26669"/>
                </a:lnTo>
                <a:lnTo>
                  <a:pt x="10032" y="24384"/>
                </a:lnTo>
                <a:lnTo>
                  <a:pt x="10667" y="22098"/>
                </a:lnTo>
                <a:lnTo>
                  <a:pt x="11810" y="20192"/>
                </a:lnTo>
                <a:lnTo>
                  <a:pt x="13588" y="18287"/>
                </a:lnTo>
                <a:lnTo>
                  <a:pt x="15239" y="16510"/>
                </a:lnTo>
                <a:lnTo>
                  <a:pt x="37972" y="6350"/>
                </a:lnTo>
                <a:lnTo>
                  <a:pt x="43687" y="4444"/>
                </a:lnTo>
                <a:lnTo>
                  <a:pt x="50164" y="2921"/>
                </a:lnTo>
                <a:lnTo>
                  <a:pt x="57022" y="1777"/>
                </a:lnTo>
                <a:lnTo>
                  <a:pt x="63880" y="635"/>
                </a:lnTo>
                <a:lnTo>
                  <a:pt x="70992" y="0"/>
                </a:lnTo>
                <a:lnTo>
                  <a:pt x="78231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106801" y="1751710"/>
            <a:ext cx="151765" cy="187325"/>
          </a:xfrm>
          <a:custGeom>
            <a:avLst/>
            <a:gdLst/>
            <a:ahLst/>
            <a:cxnLst/>
            <a:rect l="l" t="t" r="r" b="b"/>
            <a:pathLst>
              <a:path w="151764" h="187325">
                <a:moveTo>
                  <a:pt x="78231" y="0"/>
                </a:moveTo>
                <a:lnTo>
                  <a:pt x="118276" y="5974"/>
                </a:lnTo>
                <a:lnTo>
                  <a:pt x="147447" y="35940"/>
                </a:lnTo>
                <a:lnTo>
                  <a:pt x="151637" y="65531"/>
                </a:lnTo>
                <a:lnTo>
                  <a:pt x="151637" y="177164"/>
                </a:lnTo>
                <a:lnTo>
                  <a:pt x="151637" y="178815"/>
                </a:lnTo>
                <a:lnTo>
                  <a:pt x="137287" y="184023"/>
                </a:lnTo>
                <a:lnTo>
                  <a:pt x="132080" y="184023"/>
                </a:lnTo>
                <a:lnTo>
                  <a:pt x="126492" y="184023"/>
                </a:lnTo>
                <a:lnTo>
                  <a:pt x="112903" y="178815"/>
                </a:lnTo>
                <a:lnTo>
                  <a:pt x="112903" y="177164"/>
                </a:lnTo>
                <a:lnTo>
                  <a:pt x="112903" y="163956"/>
                </a:lnTo>
                <a:lnTo>
                  <a:pt x="75707" y="185658"/>
                </a:lnTo>
                <a:lnTo>
                  <a:pt x="60451" y="187198"/>
                </a:lnTo>
                <a:lnTo>
                  <a:pt x="51562" y="187198"/>
                </a:lnTo>
                <a:lnTo>
                  <a:pt x="43561" y="186054"/>
                </a:lnTo>
                <a:lnTo>
                  <a:pt x="36194" y="183768"/>
                </a:lnTo>
                <a:lnTo>
                  <a:pt x="28829" y="181483"/>
                </a:lnTo>
                <a:lnTo>
                  <a:pt x="22351" y="178053"/>
                </a:lnTo>
                <a:lnTo>
                  <a:pt x="17018" y="173481"/>
                </a:lnTo>
                <a:lnTo>
                  <a:pt x="11556" y="168910"/>
                </a:lnTo>
                <a:lnTo>
                  <a:pt x="7366" y="163322"/>
                </a:lnTo>
                <a:lnTo>
                  <a:pt x="4444" y="156590"/>
                </a:lnTo>
                <a:lnTo>
                  <a:pt x="1397" y="149987"/>
                </a:lnTo>
                <a:lnTo>
                  <a:pt x="0" y="142112"/>
                </a:lnTo>
                <a:lnTo>
                  <a:pt x="0" y="133223"/>
                </a:lnTo>
                <a:lnTo>
                  <a:pt x="15112" y="94996"/>
                </a:lnTo>
                <a:lnTo>
                  <a:pt x="50546" y="80010"/>
                </a:lnTo>
                <a:lnTo>
                  <a:pt x="89407" y="76708"/>
                </a:lnTo>
                <a:lnTo>
                  <a:pt x="105663" y="76708"/>
                </a:lnTo>
                <a:lnTo>
                  <a:pt x="105663" y="66548"/>
                </a:lnTo>
                <a:lnTo>
                  <a:pt x="105663" y="61340"/>
                </a:lnTo>
                <a:lnTo>
                  <a:pt x="105156" y="56896"/>
                </a:lnTo>
                <a:lnTo>
                  <a:pt x="104012" y="52959"/>
                </a:lnTo>
                <a:lnTo>
                  <a:pt x="102997" y="49022"/>
                </a:lnTo>
                <a:lnTo>
                  <a:pt x="101218" y="45719"/>
                </a:lnTo>
                <a:lnTo>
                  <a:pt x="98806" y="43179"/>
                </a:lnTo>
                <a:lnTo>
                  <a:pt x="96393" y="40512"/>
                </a:lnTo>
                <a:lnTo>
                  <a:pt x="93218" y="38608"/>
                </a:lnTo>
                <a:lnTo>
                  <a:pt x="89154" y="37337"/>
                </a:lnTo>
                <a:lnTo>
                  <a:pt x="85090" y="36194"/>
                </a:lnTo>
                <a:lnTo>
                  <a:pt x="80137" y="35560"/>
                </a:lnTo>
                <a:lnTo>
                  <a:pt x="74168" y="35560"/>
                </a:lnTo>
                <a:lnTo>
                  <a:pt x="66421" y="35560"/>
                </a:lnTo>
                <a:lnTo>
                  <a:pt x="36956" y="43941"/>
                </a:lnTo>
                <a:lnTo>
                  <a:pt x="32257" y="45974"/>
                </a:lnTo>
                <a:lnTo>
                  <a:pt x="28321" y="47878"/>
                </a:lnTo>
                <a:lnTo>
                  <a:pt x="25146" y="49656"/>
                </a:lnTo>
                <a:lnTo>
                  <a:pt x="21971" y="51435"/>
                </a:lnTo>
                <a:lnTo>
                  <a:pt x="19431" y="52324"/>
                </a:lnTo>
                <a:lnTo>
                  <a:pt x="17399" y="52324"/>
                </a:lnTo>
                <a:lnTo>
                  <a:pt x="16129" y="52324"/>
                </a:lnTo>
                <a:lnTo>
                  <a:pt x="14859" y="51815"/>
                </a:lnTo>
                <a:lnTo>
                  <a:pt x="13843" y="50926"/>
                </a:lnTo>
                <a:lnTo>
                  <a:pt x="12826" y="50164"/>
                </a:lnTo>
                <a:lnTo>
                  <a:pt x="11937" y="48894"/>
                </a:lnTo>
                <a:lnTo>
                  <a:pt x="11175" y="47243"/>
                </a:lnTo>
                <a:lnTo>
                  <a:pt x="10541" y="45592"/>
                </a:lnTo>
                <a:lnTo>
                  <a:pt x="10032" y="43687"/>
                </a:lnTo>
                <a:lnTo>
                  <a:pt x="9651" y="41275"/>
                </a:lnTo>
                <a:lnTo>
                  <a:pt x="9271" y="38988"/>
                </a:lnTo>
                <a:lnTo>
                  <a:pt x="9143" y="36322"/>
                </a:lnTo>
                <a:lnTo>
                  <a:pt x="9143" y="33527"/>
                </a:lnTo>
                <a:lnTo>
                  <a:pt x="9143" y="29590"/>
                </a:lnTo>
                <a:lnTo>
                  <a:pt x="13588" y="18287"/>
                </a:lnTo>
                <a:lnTo>
                  <a:pt x="15240" y="16510"/>
                </a:lnTo>
                <a:lnTo>
                  <a:pt x="37973" y="6350"/>
                </a:lnTo>
                <a:lnTo>
                  <a:pt x="43687" y="4444"/>
                </a:lnTo>
                <a:lnTo>
                  <a:pt x="50165" y="2921"/>
                </a:lnTo>
                <a:lnTo>
                  <a:pt x="57023" y="1777"/>
                </a:lnTo>
                <a:lnTo>
                  <a:pt x="63881" y="635"/>
                </a:lnTo>
                <a:lnTo>
                  <a:pt x="70993" y="0"/>
                </a:lnTo>
                <a:lnTo>
                  <a:pt x="78231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14191" y="1705101"/>
            <a:ext cx="129667" cy="23926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99686" y="1674114"/>
            <a:ext cx="1810892" cy="26479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259578" y="1784857"/>
            <a:ext cx="70485" cy="42545"/>
          </a:xfrm>
          <a:custGeom>
            <a:avLst/>
            <a:gdLst/>
            <a:ahLst/>
            <a:cxnLst/>
            <a:rect l="l" t="t" r="r" b="b"/>
            <a:pathLst>
              <a:path w="70485" h="42544">
                <a:moveTo>
                  <a:pt x="35941" y="0"/>
                </a:moveTo>
                <a:lnTo>
                  <a:pt x="29972" y="0"/>
                </a:lnTo>
                <a:lnTo>
                  <a:pt x="24764" y="1142"/>
                </a:lnTo>
                <a:lnTo>
                  <a:pt x="20447" y="3301"/>
                </a:lnTo>
                <a:lnTo>
                  <a:pt x="16001" y="5587"/>
                </a:lnTo>
                <a:lnTo>
                  <a:pt x="12319" y="8508"/>
                </a:lnTo>
                <a:lnTo>
                  <a:pt x="9398" y="12318"/>
                </a:lnTo>
                <a:lnTo>
                  <a:pt x="6476" y="16128"/>
                </a:lnTo>
                <a:lnTo>
                  <a:pt x="0" y="42163"/>
                </a:lnTo>
                <a:lnTo>
                  <a:pt x="69976" y="42163"/>
                </a:lnTo>
                <a:lnTo>
                  <a:pt x="51307" y="2778"/>
                </a:lnTo>
                <a:lnTo>
                  <a:pt x="44207" y="692"/>
                </a:lnTo>
                <a:lnTo>
                  <a:pt x="35941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860160" y="1754885"/>
            <a:ext cx="46990" cy="180975"/>
          </a:xfrm>
          <a:custGeom>
            <a:avLst/>
            <a:gdLst/>
            <a:ahLst/>
            <a:cxnLst/>
            <a:rect l="l" t="t" r="r" b="b"/>
            <a:pathLst>
              <a:path w="46989" h="180975">
                <a:moveTo>
                  <a:pt x="23494" y="0"/>
                </a:moveTo>
                <a:lnTo>
                  <a:pt x="28066" y="0"/>
                </a:lnTo>
                <a:lnTo>
                  <a:pt x="31876" y="126"/>
                </a:lnTo>
                <a:lnTo>
                  <a:pt x="34798" y="508"/>
                </a:lnTo>
                <a:lnTo>
                  <a:pt x="37846" y="888"/>
                </a:lnTo>
                <a:lnTo>
                  <a:pt x="40131" y="1397"/>
                </a:lnTo>
                <a:lnTo>
                  <a:pt x="42037" y="2159"/>
                </a:lnTo>
                <a:lnTo>
                  <a:pt x="43814" y="2793"/>
                </a:lnTo>
                <a:lnTo>
                  <a:pt x="45085" y="3683"/>
                </a:lnTo>
                <a:lnTo>
                  <a:pt x="45847" y="4572"/>
                </a:lnTo>
                <a:lnTo>
                  <a:pt x="46609" y="5461"/>
                </a:lnTo>
                <a:lnTo>
                  <a:pt x="46862" y="6603"/>
                </a:lnTo>
                <a:lnTo>
                  <a:pt x="46862" y="7747"/>
                </a:lnTo>
                <a:lnTo>
                  <a:pt x="46862" y="173354"/>
                </a:lnTo>
                <a:lnTo>
                  <a:pt x="46862" y="174625"/>
                </a:lnTo>
                <a:lnTo>
                  <a:pt x="46609" y="175767"/>
                </a:lnTo>
                <a:lnTo>
                  <a:pt x="45847" y="176656"/>
                </a:lnTo>
                <a:lnTo>
                  <a:pt x="45085" y="177546"/>
                </a:lnTo>
                <a:lnTo>
                  <a:pt x="34798" y="180339"/>
                </a:lnTo>
                <a:lnTo>
                  <a:pt x="31876" y="180721"/>
                </a:lnTo>
                <a:lnTo>
                  <a:pt x="28066" y="180848"/>
                </a:lnTo>
                <a:lnTo>
                  <a:pt x="23494" y="180848"/>
                </a:lnTo>
                <a:lnTo>
                  <a:pt x="18923" y="180848"/>
                </a:lnTo>
                <a:lnTo>
                  <a:pt x="15112" y="180721"/>
                </a:lnTo>
                <a:lnTo>
                  <a:pt x="12191" y="180339"/>
                </a:lnTo>
                <a:lnTo>
                  <a:pt x="9143" y="180086"/>
                </a:lnTo>
                <a:lnTo>
                  <a:pt x="6730" y="179577"/>
                </a:lnTo>
                <a:lnTo>
                  <a:pt x="4952" y="178942"/>
                </a:lnTo>
                <a:lnTo>
                  <a:pt x="3175" y="178308"/>
                </a:lnTo>
                <a:lnTo>
                  <a:pt x="1904" y="177546"/>
                </a:lnTo>
                <a:lnTo>
                  <a:pt x="1142" y="176656"/>
                </a:lnTo>
                <a:lnTo>
                  <a:pt x="380" y="175767"/>
                </a:lnTo>
                <a:lnTo>
                  <a:pt x="0" y="174625"/>
                </a:lnTo>
                <a:lnTo>
                  <a:pt x="0" y="173354"/>
                </a:lnTo>
                <a:lnTo>
                  <a:pt x="0" y="7747"/>
                </a:lnTo>
                <a:lnTo>
                  <a:pt x="0" y="6603"/>
                </a:lnTo>
                <a:lnTo>
                  <a:pt x="380" y="5461"/>
                </a:lnTo>
                <a:lnTo>
                  <a:pt x="1142" y="4572"/>
                </a:lnTo>
                <a:lnTo>
                  <a:pt x="1904" y="3683"/>
                </a:lnTo>
                <a:lnTo>
                  <a:pt x="3175" y="2793"/>
                </a:lnTo>
                <a:lnTo>
                  <a:pt x="4952" y="2159"/>
                </a:lnTo>
                <a:lnTo>
                  <a:pt x="6730" y="1397"/>
                </a:lnTo>
                <a:lnTo>
                  <a:pt x="9143" y="888"/>
                </a:lnTo>
                <a:lnTo>
                  <a:pt x="12191" y="508"/>
                </a:lnTo>
                <a:lnTo>
                  <a:pt x="15112" y="126"/>
                </a:lnTo>
                <a:lnTo>
                  <a:pt x="18923" y="0"/>
                </a:lnTo>
                <a:lnTo>
                  <a:pt x="23494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97348" y="1754885"/>
            <a:ext cx="46990" cy="180975"/>
          </a:xfrm>
          <a:custGeom>
            <a:avLst/>
            <a:gdLst/>
            <a:ahLst/>
            <a:cxnLst/>
            <a:rect l="l" t="t" r="r" b="b"/>
            <a:pathLst>
              <a:path w="46989" h="180975">
                <a:moveTo>
                  <a:pt x="23495" y="0"/>
                </a:moveTo>
                <a:lnTo>
                  <a:pt x="28066" y="0"/>
                </a:lnTo>
                <a:lnTo>
                  <a:pt x="31876" y="126"/>
                </a:lnTo>
                <a:lnTo>
                  <a:pt x="34798" y="508"/>
                </a:lnTo>
                <a:lnTo>
                  <a:pt x="37846" y="888"/>
                </a:lnTo>
                <a:lnTo>
                  <a:pt x="40131" y="1397"/>
                </a:lnTo>
                <a:lnTo>
                  <a:pt x="42037" y="2159"/>
                </a:lnTo>
                <a:lnTo>
                  <a:pt x="43814" y="2793"/>
                </a:lnTo>
                <a:lnTo>
                  <a:pt x="45085" y="3683"/>
                </a:lnTo>
                <a:lnTo>
                  <a:pt x="45847" y="4572"/>
                </a:lnTo>
                <a:lnTo>
                  <a:pt x="46609" y="5461"/>
                </a:lnTo>
                <a:lnTo>
                  <a:pt x="46862" y="6603"/>
                </a:lnTo>
                <a:lnTo>
                  <a:pt x="46862" y="7747"/>
                </a:lnTo>
                <a:lnTo>
                  <a:pt x="46862" y="173354"/>
                </a:lnTo>
                <a:lnTo>
                  <a:pt x="46862" y="174625"/>
                </a:lnTo>
                <a:lnTo>
                  <a:pt x="46609" y="175767"/>
                </a:lnTo>
                <a:lnTo>
                  <a:pt x="45847" y="176656"/>
                </a:lnTo>
                <a:lnTo>
                  <a:pt x="45085" y="177546"/>
                </a:lnTo>
                <a:lnTo>
                  <a:pt x="34798" y="180339"/>
                </a:lnTo>
                <a:lnTo>
                  <a:pt x="31876" y="180721"/>
                </a:lnTo>
                <a:lnTo>
                  <a:pt x="28066" y="180848"/>
                </a:lnTo>
                <a:lnTo>
                  <a:pt x="23495" y="180848"/>
                </a:lnTo>
                <a:lnTo>
                  <a:pt x="18923" y="180848"/>
                </a:lnTo>
                <a:lnTo>
                  <a:pt x="15112" y="180721"/>
                </a:lnTo>
                <a:lnTo>
                  <a:pt x="12191" y="180339"/>
                </a:lnTo>
                <a:lnTo>
                  <a:pt x="9143" y="180086"/>
                </a:lnTo>
                <a:lnTo>
                  <a:pt x="6730" y="179577"/>
                </a:lnTo>
                <a:lnTo>
                  <a:pt x="4952" y="178942"/>
                </a:lnTo>
                <a:lnTo>
                  <a:pt x="3175" y="178308"/>
                </a:lnTo>
                <a:lnTo>
                  <a:pt x="1904" y="177546"/>
                </a:lnTo>
                <a:lnTo>
                  <a:pt x="1142" y="176656"/>
                </a:lnTo>
                <a:lnTo>
                  <a:pt x="380" y="175767"/>
                </a:lnTo>
                <a:lnTo>
                  <a:pt x="0" y="174625"/>
                </a:lnTo>
                <a:lnTo>
                  <a:pt x="0" y="173354"/>
                </a:lnTo>
                <a:lnTo>
                  <a:pt x="0" y="7747"/>
                </a:lnTo>
                <a:lnTo>
                  <a:pt x="0" y="6603"/>
                </a:lnTo>
                <a:lnTo>
                  <a:pt x="380" y="5461"/>
                </a:lnTo>
                <a:lnTo>
                  <a:pt x="1142" y="4572"/>
                </a:lnTo>
                <a:lnTo>
                  <a:pt x="1904" y="3683"/>
                </a:lnTo>
                <a:lnTo>
                  <a:pt x="3175" y="2793"/>
                </a:lnTo>
                <a:lnTo>
                  <a:pt x="4952" y="2159"/>
                </a:lnTo>
                <a:lnTo>
                  <a:pt x="6730" y="1397"/>
                </a:lnTo>
                <a:lnTo>
                  <a:pt x="9143" y="888"/>
                </a:lnTo>
                <a:lnTo>
                  <a:pt x="12191" y="508"/>
                </a:lnTo>
                <a:lnTo>
                  <a:pt x="15112" y="126"/>
                </a:lnTo>
                <a:lnTo>
                  <a:pt x="18923" y="0"/>
                </a:lnTo>
                <a:lnTo>
                  <a:pt x="23495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375784" y="1754885"/>
            <a:ext cx="46990" cy="180975"/>
          </a:xfrm>
          <a:custGeom>
            <a:avLst/>
            <a:gdLst/>
            <a:ahLst/>
            <a:cxnLst/>
            <a:rect l="l" t="t" r="r" b="b"/>
            <a:pathLst>
              <a:path w="46989" h="180975">
                <a:moveTo>
                  <a:pt x="23494" y="0"/>
                </a:moveTo>
                <a:lnTo>
                  <a:pt x="28066" y="0"/>
                </a:lnTo>
                <a:lnTo>
                  <a:pt x="31876" y="126"/>
                </a:lnTo>
                <a:lnTo>
                  <a:pt x="34798" y="508"/>
                </a:lnTo>
                <a:lnTo>
                  <a:pt x="37845" y="888"/>
                </a:lnTo>
                <a:lnTo>
                  <a:pt x="40131" y="1397"/>
                </a:lnTo>
                <a:lnTo>
                  <a:pt x="42037" y="2159"/>
                </a:lnTo>
                <a:lnTo>
                  <a:pt x="43814" y="2793"/>
                </a:lnTo>
                <a:lnTo>
                  <a:pt x="45085" y="3683"/>
                </a:lnTo>
                <a:lnTo>
                  <a:pt x="45847" y="4572"/>
                </a:lnTo>
                <a:lnTo>
                  <a:pt x="46609" y="5461"/>
                </a:lnTo>
                <a:lnTo>
                  <a:pt x="46862" y="6603"/>
                </a:lnTo>
                <a:lnTo>
                  <a:pt x="46862" y="7747"/>
                </a:lnTo>
                <a:lnTo>
                  <a:pt x="46862" y="173354"/>
                </a:lnTo>
                <a:lnTo>
                  <a:pt x="46862" y="174625"/>
                </a:lnTo>
                <a:lnTo>
                  <a:pt x="46609" y="175767"/>
                </a:lnTo>
                <a:lnTo>
                  <a:pt x="45847" y="176656"/>
                </a:lnTo>
                <a:lnTo>
                  <a:pt x="45085" y="177546"/>
                </a:lnTo>
                <a:lnTo>
                  <a:pt x="34798" y="180339"/>
                </a:lnTo>
                <a:lnTo>
                  <a:pt x="31876" y="180721"/>
                </a:lnTo>
                <a:lnTo>
                  <a:pt x="28066" y="180848"/>
                </a:lnTo>
                <a:lnTo>
                  <a:pt x="23494" y="180848"/>
                </a:lnTo>
                <a:lnTo>
                  <a:pt x="18923" y="180848"/>
                </a:lnTo>
                <a:lnTo>
                  <a:pt x="15112" y="180721"/>
                </a:lnTo>
                <a:lnTo>
                  <a:pt x="12191" y="180339"/>
                </a:lnTo>
                <a:lnTo>
                  <a:pt x="9143" y="180086"/>
                </a:lnTo>
                <a:lnTo>
                  <a:pt x="6730" y="179577"/>
                </a:lnTo>
                <a:lnTo>
                  <a:pt x="4952" y="178942"/>
                </a:lnTo>
                <a:lnTo>
                  <a:pt x="3175" y="178308"/>
                </a:lnTo>
                <a:lnTo>
                  <a:pt x="1904" y="177546"/>
                </a:lnTo>
                <a:lnTo>
                  <a:pt x="1142" y="176656"/>
                </a:lnTo>
                <a:lnTo>
                  <a:pt x="380" y="175767"/>
                </a:lnTo>
                <a:lnTo>
                  <a:pt x="0" y="174625"/>
                </a:lnTo>
                <a:lnTo>
                  <a:pt x="0" y="173354"/>
                </a:lnTo>
                <a:lnTo>
                  <a:pt x="0" y="7747"/>
                </a:lnTo>
                <a:lnTo>
                  <a:pt x="0" y="6603"/>
                </a:lnTo>
                <a:lnTo>
                  <a:pt x="380" y="5461"/>
                </a:lnTo>
                <a:lnTo>
                  <a:pt x="1142" y="4572"/>
                </a:lnTo>
                <a:lnTo>
                  <a:pt x="1904" y="3683"/>
                </a:lnTo>
                <a:lnTo>
                  <a:pt x="3175" y="2793"/>
                </a:lnTo>
                <a:lnTo>
                  <a:pt x="4952" y="2159"/>
                </a:lnTo>
                <a:lnTo>
                  <a:pt x="6730" y="1397"/>
                </a:lnTo>
                <a:lnTo>
                  <a:pt x="9143" y="888"/>
                </a:lnTo>
                <a:lnTo>
                  <a:pt x="12191" y="508"/>
                </a:lnTo>
                <a:lnTo>
                  <a:pt x="15112" y="126"/>
                </a:lnTo>
                <a:lnTo>
                  <a:pt x="18923" y="0"/>
                </a:lnTo>
                <a:lnTo>
                  <a:pt x="23494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653785" y="1745614"/>
            <a:ext cx="138811" cy="19939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211953" y="1751710"/>
            <a:ext cx="163195" cy="187325"/>
          </a:xfrm>
          <a:custGeom>
            <a:avLst/>
            <a:gdLst/>
            <a:ahLst/>
            <a:cxnLst/>
            <a:rect l="l" t="t" r="r" b="b"/>
            <a:pathLst>
              <a:path w="163195" h="187325">
                <a:moveTo>
                  <a:pt x="84709" y="0"/>
                </a:moveTo>
                <a:lnTo>
                  <a:pt x="127363" y="9505"/>
                </a:lnTo>
                <a:lnTo>
                  <a:pt x="155973" y="41723"/>
                </a:lnTo>
                <a:lnTo>
                  <a:pt x="162941" y="81279"/>
                </a:lnTo>
                <a:lnTo>
                  <a:pt x="162941" y="88773"/>
                </a:lnTo>
                <a:lnTo>
                  <a:pt x="162941" y="94487"/>
                </a:lnTo>
                <a:lnTo>
                  <a:pt x="161671" y="98678"/>
                </a:lnTo>
                <a:lnTo>
                  <a:pt x="159131" y="101346"/>
                </a:lnTo>
                <a:lnTo>
                  <a:pt x="156591" y="104139"/>
                </a:lnTo>
                <a:lnTo>
                  <a:pt x="153162" y="105537"/>
                </a:lnTo>
                <a:lnTo>
                  <a:pt x="148717" y="105537"/>
                </a:lnTo>
                <a:lnTo>
                  <a:pt x="47625" y="105537"/>
                </a:lnTo>
                <a:lnTo>
                  <a:pt x="47625" y="112522"/>
                </a:lnTo>
                <a:lnTo>
                  <a:pt x="48513" y="118999"/>
                </a:lnTo>
                <a:lnTo>
                  <a:pt x="50164" y="124713"/>
                </a:lnTo>
                <a:lnTo>
                  <a:pt x="51816" y="130555"/>
                </a:lnTo>
                <a:lnTo>
                  <a:pt x="54483" y="135381"/>
                </a:lnTo>
                <a:lnTo>
                  <a:pt x="58166" y="139446"/>
                </a:lnTo>
                <a:lnTo>
                  <a:pt x="61849" y="143510"/>
                </a:lnTo>
                <a:lnTo>
                  <a:pt x="66548" y="146558"/>
                </a:lnTo>
                <a:lnTo>
                  <a:pt x="72262" y="148589"/>
                </a:lnTo>
                <a:lnTo>
                  <a:pt x="78105" y="150749"/>
                </a:lnTo>
                <a:lnTo>
                  <a:pt x="84962" y="151764"/>
                </a:lnTo>
                <a:lnTo>
                  <a:pt x="93091" y="151764"/>
                </a:lnTo>
                <a:lnTo>
                  <a:pt x="101219" y="151764"/>
                </a:lnTo>
                <a:lnTo>
                  <a:pt x="108458" y="151256"/>
                </a:lnTo>
                <a:lnTo>
                  <a:pt x="114554" y="149987"/>
                </a:lnTo>
                <a:lnTo>
                  <a:pt x="120776" y="148843"/>
                </a:lnTo>
                <a:lnTo>
                  <a:pt x="144907" y="141097"/>
                </a:lnTo>
                <a:lnTo>
                  <a:pt x="147320" y="140462"/>
                </a:lnTo>
                <a:lnTo>
                  <a:pt x="149225" y="140462"/>
                </a:lnTo>
                <a:lnTo>
                  <a:pt x="150368" y="140462"/>
                </a:lnTo>
                <a:lnTo>
                  <a:pt x="151257" y="140715"/>
                </a:lnTo>
                <a:lnTo>
                  <a:pt x="155194" y="152780"/>
                </a:lnTo>
                <a:lnTo>
                  <a:pt x="155194" y="155955"/>
                </a:lnTo>
                <a:lnTo>
                  <a:pt x="155194" y="158623"/>
                </a:lnTo>
                <a:lnTo>
                  <a:pt x="154432" y="167766"/>
                </a:lnTo>
                <a:lnTo>
                  <a:pt x="154177" y="169163"/>
                </a:lnTo>
                <a:lnTo>
                  <a:pt x="153797" y="170306"/>
                </a:lnTo>
                <a:lnTo>
                  <a:pt x="153288" y="171196"/>
                </a:lnTo>
                <a:lnTo>
                  <a:pt x="152781" y="172212"/>
                </a:lnTo>
                <a:lnTo>
                  <a:pt x="130937" y="181863"/>
                </a:lnTo>
                <a:lnTo>
                  <a:pt x="125349" y="183261"/>
                </a:lnTo>
                <a:lnTo>
                  <a:pt x="118999" y="184530"/>
                </a:lnTo>
                <a:lnTo>
                  <a:pt x="111887" y="185547"/>
                </a:lnTo>
                <a:lnTo>
                  <a:pt x="104648" y="186689"/>
                </a:lnTo>
                <a:lnTo>
                  <a:pt x="96900" y="187198"/>
                </a:lnTo>
                <a:lnTo>
                  <a:pt x="88773" y="187198"/>
                </a:lnTo>
                <a:lnTo>
                  <a:pt x="49911" y="181610"/>
                </a:lnTo>
                <a:lnTo>
                  <a:pt x="16908" y="158591"/>
                </a:lnTo>
                <a:lnTo>
                  <a:pt x="1397" y="117236"/>
                </a:lnTo>
                <a:lnTo>
                  <a:pt x="0" y="95503"/>
                </a:lnTo>
                <a:lnTo>
                  <a:pt x="359" y="84663"/>
                </a:lnTo>
                <a:lnTo>
                  <a:pt x="9030" y="46974"/>
                </a:lnTo>
                <a:lnTo>
                  <a:pt x="34686" y="14509"/>
                </a:lnTo>
                <a:lnTo>
                  <a:pt x="75064" y="404"/>
                </a:lnTo>
                <a:lnTo>
                  <a:pt x="84709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822316" y="1745614"/>
            <a:ext cx="170688" cy="19621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90973" y="1745614"/>
            <a:ext cx="138811" cy="19939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093590" y="1687702"/>
            <a:ext cx="212217" cy="25298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856604" y="1681988"/>
            <a:ext cx="53975" cy="49530"/>
          </a:xfrm>
          <a:custGeom>
            <a:avLst/>
            <a:gdLst/>
            <a:ahLst/>
            <a:cxnLst/>
            <a:rect l="l" t="t" r="r" b="b"/>
            <a:pathLst>
              <a:path w="53975" h="49530">
                <a:moveTo>
                  <a:pt x="27178" y="0"/>
                </a:moveTo>
                <a:lnTo>
                  <a:pt x="37592" y="0"/>
                </a:lnTo>
                <a:lnTo>
                  <a:pt x="44704" y="1777"/>
                </a:lnTo>
                <a:lnTo>
                  <a:pt x="48387" y="5207"/>
                </a:lnTo>
                <a:lnTo>
                  <a:pt x="52197" y="8762"/>
                </a:lnTo>
                <a:lnTo>
                  <a:pt x="53975" y="15112"/>
                </a:lnTo>
                <a:lnTo>
                  <a:pt x="53975" y="24129"/>
                </a:lnTo>
                <a:lnTo>
                  <a:pt x="53975" y="33527"/>
                </a:lnTo>
                <a:lnTo>
                  <a:pt x="52070" y="40132"/>
                </a:lnTo>
                <a:lnTo>
                  <a:pt x="48260" y="43687"/>
                </a:lnTo>
                <a:lnTo>
                  <a:pt x="44450" y="47244"/>
                </a:lnTo>
                <a:lnTo>
                  <a:pt x="37211" y="49022"/>
                </a:lnTo>
                <a:lnTo>
                  <a:pt x="26797" y="49022"/>
                </a:lnTo>
                <a:lnTo>
                  <a:pt x="16256" y="49022"/>
                </a:lnTo>
                <a:lnTo>
                  <a:pt x="9271" y="47371"/>
                </a:lnTo>
                <a:lnTo>
                  <a:pt x="5587" y="43814"/>
                </a:lnTo>
                <a:lnTo>
                  <a:pt x="1905" y="40386"/>
                </a:lnTo>
                <a:lnTo>
                  <a:pt x="0" y="34162"/>
                </a:lnTo>
                <a:lnTo>
                  <a:pt x="0" y="25019"/>
                </a:lnTo>
                <a:lnTo>
                  <a:pt x="0" y="15621"/>
                </a:lnTo>
                <a:lnTo>
                  <a:pt x="1905" y="9144"/>
                </a:lnTo>
                <a:lnTo>
                  <a:pt x="5715" y="5461"/>
                </a:lnTo>
                <a:lnTo>
                  <a:pt x="9525" y="1777"/>
                </a:lnTo>
                <a:lnTo>
                  <a:pt x="16637" y="0"/>
                </a:lnTo>
                <a:lnTo>
                  <a:pt x="27178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693792" y="1681988"/>
            <a:ext cx="53975" cy="49530"/>
          </a:xfrm>
          <a:custGeom>
            <a:avLst/>
            <a:gdLst/>
            <a:ahLst/>
            <a:cxnLst/>
            <a:rect l="l" t="t" r="r" b="b"/>
            <a:pathLst>
              <a:path w="53975" h="49530">
                <a:moveTo>
                  <a:pt x="27178" y="0"/>
                </a:moveTo>
                <a:lnTo>
                  <a:pt x="37592" y="0"/>
                </a:lnTo>
                <a:lnTo>
                  <a:pt x="44704" y="1777"/>
                </a:lnTo>
                <a:lnTo>
                  <a:pt x="48387" y="5207"/>
                </a:lnTo>
                <a:lnTo>
                  <a:pt x="52197" y="8762"/>
                </a:lnTo>
                <a:lnTo>
                  <a:pt x="53975" y="15112"/>
                </a:lnTo>
                <a:lnTo>
                  <a:pt x="53975" y="24129"/>
                </a:lnTo>
                <a:lnTo>
                  <a:pt x="53975" y="33527"/>
                </a:lnTo>
                <a:lnTo>
                  <a:pt x="52070" y="40132"/>
                </a:lnTo>
                <a:lnTo>
                  <a:pt x="48260" y="43687"/>
                </a:lnTo>
                <a:lnTo>
                  <a:pt x="44450" y="47244"/>
                </a:lnTo>
                <a:lnTo>
                  <a:pt x="37211" y="49022"/>
                </a:lnTo>
                <a:lnTo>
                  <a:pt x="26797" y="49022"/>
                </a:lnTo>
                <a:lnTo>
                  <a:pt x="16256" y="49022"/>
                </a:lnTo>
                <a:lnTo>
                  <a:pt x="9271" y="47371"/>
                </a:lnTo>
                <a:lnTo>
                  <a:pt x="5587" y="43814"/>
                </a:lnTo>
                <a:lnTo>
                  <a:pt x="1905" y="40386"/>
                </a:lnTo>
                <a:lnTo>
                  <a:pt x="0" y="34162"/>
                </a:lnTo>
                <a:lnTo>
                  <a:pt x="0" y="25019"/>
                </a:lnTo>
                <a:lnTo>
                  <a:pt x="0" y="15621"/>
                </a:lnTo>
                <a:lnTo>
                  <a:pt x="1905" y="9144"/>
                </a:lnTo>
                <a:lnTo>
                  <a:pt x="5715" y="5461"/>
                </a:lnTo>
                <a:lnTo>
                  <a:pt x="9525" y="1777"/>
                </a:lnTo>
                <a:lnTo>
                  <a:pt x="16637" y="0"/>
                </a:lnTo>
                <a:lnTo>
                  <a:pt x="27178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372228" y="1681988"/>
            <a:ext cx="53975" cy="49530"/>
          </a:xfrm>
          <a:custGeom>
            <a:avLst/>
            <a:gdLst/>
            <a:ahLst/>
            <a:cxnLst/>
            <a:rect l="l" t="t" r="r" b="b"/>
            <a:pathLst>
              <a:path w="53975" h="49530">
                <a:moveTo>
                  <a:pt x="27178" y="0"/>
                </a:moveTo>
                <a:lnTo>
                  <a:pt x="37592" y="0"/>
                </a:lnTo>
                <a:lnTo>
                  <a:pt x="44704" y="1777"/>
                </a:lnTo>
                <a:lnTo>
                  <a:pt x="48387" y="5207"/>
                </a:lnTo>
                <a:lnTo>
                  <a:pt x="52197" y="8762"/>
                </a:lnTo>
                <a:lnTo>
                  <a:pt x="53975" y="15112"/>
                </a:lnTo>
                <a:lnTo>
                  <a:pt x="53975" y="24129"/>
                </a:lnTo>
                <a:lnTo>
                  <a:pt x="53975" y="33527"/>
                </a:lnTo>
                <a:lnTo>
                  <a:pt x="52070" y="40132"/>
                </a:lnTo>
                <a:lnTo>
                  <a:pt x="48260" y="43687"/>
                </a:lnTo>
                <a:lnTo>
                  <a:pt x="44450" y="47244"/>
                </a:lnTo>
                <a:lnTo>
                  <a:pt x="37211" y="49022"/>
                </a:lnTo>
                <a:lnTo>
                  <a:pt x="26797" y="49022"/>
                </a:lnTo>
                <a:lnTo>
                  <a:pt x="16256" y="49022"/>
                </a:lnTo>
                <a:lnTo>
                  <a:pt x="9271" y="47371"/>
                </a:lnTo>
                <a:lnTo>
                  <a:pt x="5587" y="43814"/>
                </a:lnTo>
                <a:lnTo>
                  <a:pt x="1905" y="40386"/>
                </a:lnTo>
                <a:lnTo>
                  <a:pt x="0" y="34162"/>
                </a:lnTo>
                <a:lnTo>
                  <a:pt x="0" y="25019"/>
                </a:lnTo>
                <a:lnTo>
                  <a:pt x="0" y="15621"/>
                </a:lnTo>
                <a:lnTo>
                  <a:pt x="1905" y="9144"/>
                </a:lnTo>
                <a:lnTo>
                  <a:pt x="5715" y="5461"/>
                </a:lnTo>
                <a:lnTo>
                  <a:pt x="9525" y="1777"/>
                </a:lnTo>
                <a:lnTo>
                  <a:pt x="16637" y="0"/>
                </a:lnTo>
                <a:lnTo>
                  <a:pt x="27178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451728" y="1675638"/>
            <a:ext cx="154305" cy="260350"/>
          </a:xfrm>
          <a:custGeom>
            <a:avLst/>
            <a:gdLst/>
            <a:ahLst/>
            <a:cxnLst/>
            <a:rect l="l" t="t" r="r" b="b"/>
            <a:pathLst>
              <a:path w="154304" h="260350">
                <a:moveTo>
                  <a:pt x="23495" y="0"/>
                </a:moveTo>
                <a:lnTo>
                  <a:pt x="28067" y="0"/>
                </a:lnTo>
                <a:lnTo>
                  <a:pt x="31876" y="126"/>
                </a:lnTo>
                <a:lnTo>
                  <a:pt x="34798" y="508"/>
                </a:lnTo>
                <a:lnTo>
                  <a:pt x="37846" y="888"/>
                </a:lnTo>
                <a:lnTo>
                  <a:pt x="40132" y="1397"/>
                </a:lnTo>
                <a:lnTo>
                  <a:pt x="42037" y="2159"/>
                </a:lnTo>
                <a:lnTo>
                  <a:pt x="43815" y="2794"/>
                </a:lnTo>
                <a:lnTo>
                  <a:pt x="45085" y="3683"/>
                </a:lnTo>
                <a:lnTo>
                  <a:pt x="45847" y="4699"/>
                </a:lnTo>
                <a:lnTo>
                  <a:pt x="46609" y="5587"/>
                </a:lnTo>
                <a:lnTo>
                  <a:pt x="46862" y="6731"/>
                </a:lnTo>
                <a:lnTo>
                  <a:pt x="46862" y="8000"/>
                </a:lnTo>
                <a:lnTo>
                  <a:pt x="46862" y="153670"/>
                </a:lnTo>
                <a:lnTo>
                  <a:pt x="96012" y="87629"/>
                </a:lnTo>
                <a:lnTo>
                  <a:pt x="97028" y="86106"/>
                </a:lnTo>
                <a:lnTo>
                  <a:pt x="98171" y="84836"/>
                </a:lnTo>
                <a:lnTo>
                  <a:pt x="99441" y="83692"/>
                </a:lnTo>
                <a:lnTo>
                  <a:pt x="100584" y="82550"/>
                </a:lnTo>
                <a:lnTo>
                  <a:pt x="102235" y="81661"/>
                </a:lnTo>
                <a:lnTo>
                  <a:pt x="104267" y="81152"/>
                </a:lnTo>
                <a:lnTo>
                  <a:pt x="106299" y="80517"/>
                </a:lnTo>
                <a:lnTo>
                  <a:pt x="108838" y="80010"/>
                </a:lnTo>
                <a:lnTo>
                  <a:pt x="111887" y="79756"/>
                </a:lnTo>
                <a:lnTo>
                  <a:pt x="114935" y="79375"/>
                </a:lnTo>
                <a:lnTo>
                  <a:pt x="118872" y="79248"/>
                </a:lnTo>
                <a:lnTo>
                  <a:pt x="123571" y="79248"/>
                </a:lnTo>
                <a:lnTo>
                  <a:pt x="128143" y="79248"/>
                </a:lnTo>
                <a:lnTo>
                  <a:pt x="132080" y="79375"/>
                </a:lnTo>
                <a:lnTo>
                  <a:pt x="135255" y="79756"/>
                </a:lnTo>
                <a:lnTo>
                  <a:pt x="138303" y="80010"/>
                </a:lnTo>
                <a:lnTo>
                  <a:pt x="140843" y="80517"/>
                </a:lnTo>
                <a:lnTo>
                  <a:pt x="142875" y="81152"/>
                </a:lnTo>
                <a:lnTo>
                  <a:pt x="144780" y="81661"/>
                </a:lnTo>
                <a:lnTo>
                  <a:pt x="146050" y="82550"/>
                </a:lnTo>
                <a:lnTo>
                  <a:pt x="146812" y="83438"/>
                </a:lnTo>
                <a:lnTo>
                  <a:pt x="147574" y="84327"/>
                </a:lnTo>
                <a:lnTo>
                  <a:pt x="147955" y="85471"/>
                </a:lnTo>
                <a:lnTo>
                  <a:pt x="147955" y="86867"/>
                </a:lnTo>
                <a:lnTo>
                  <a:pt x="147955" y="88773"/>
                </a:lnTo>
                <a:lnTo>
                  <a:pt x="147447" y="90677"/>
                </a:lnTo>
                <a:lnTo>
                  <a:pt x="93853" y="154559"/>
                </a:lnTo>
                <a:lnTo>
                  <a:pt x="149987" y="241426"/>
                </a:lnTo>
                <a:lnTo>
                  <a:pt x="154305" y="251333"/>
                </a:lnTo>
                <a:lnTo>
                  <a:pt x="154305" y="252857"/>
                </a:lnTo>
                <a:lnTo>
                  <a:pt x="154305" y="254000"/>
                </a:lnTo>
                <a:lnTo>
                  <a:pt x="142112" y="259587"/>
                </a:lnTo>
                <a:lnTo>
                  <a:pt x="139065" y="259969"/>
                </a:lnTo>
                <a:lnTo>
                  <a:pt x="135000" y="260096"/>
                </a:lnTo>
                <a:lnTo>
                  <a:pt x="130048" y="260096"/>
                </a:lnTo>
                <a:lnTo>
                  <a:pt x="124968" y="260096"/>
                </a:lnTo>
                <a:lnTo>
                  <a:pt x="120904" y="259969"/>
                </a:lnTo>
                <a:lnTo>
                  <a:pt x="117729" y="259714"/>
                </a:lnTo>
                <a:lnTo>
                  <a:pt x="114554" y="259461"/>
                </a:lnTo>
                <a:lnTo>
                  <a:pt x="111887" y="259079"/>
                </a:lnTo>
                <a:lnTo>
                  <a:pt x="109855" y="258445"/>
                </a:lnTo>
                <a:lnTo>
                  <a:pt x="107823" y="257937"/>
                </a:lnTo>
                <a:lnTo>
                  <a:pt x="102235" y="252222"/>
                </a:lnTo>
                <a:lnTo>
                  <a:pt x="46862" y="164846"/>
                </a:lnTo>
                <a:lnTo>
                  <a:pt x="46862" y="252602"/>
                </a:lnTo>
                <a:lnTo>
                  <a:pt x="46862" y="253873"/>
                </a:lnTo>
                <a:lnTo>
                  <a:pt x="46609" y="255015"/>
                </a:lnTo>
                <a:lnTo>
                  <a:pt x="45847" y="255904"/>
                </a:lnTo>
                <a:lnTo>
                  <a:pt x="45085" y="256794"/>
                </a:lnTo>
                <a:lnTo>
                  <a:pt x="43815" y="257556"/>
                </a:lnTo>
                <a:lnTo>
                  <a:pt x="42037" y="258190"/>
                </a:lnTo>
                <a:lnTo>
                  <a:pt x="40132" y="258825"/>
                </a:lnTo>
                <a:lnTo>
                  <a:pt x="37846" y="259334"/>
                </a:lnTo>
                <a:lnTo>
                  <a:pt x="34798" y="259587"/>
                </a:lnTo>
                <a:lnTo>
                  <a:pt x="31876" y="259969"/>
                </a:lnTo>
                <a:lnTo>
                  <a:pt x="28067" y="260096"/>
                </a:lnTo>
                <a:lnTo>
                  <a:pt x="23495" y="260096"/>
                </a:lnTo>
                <a:lnTo>
                  <a:pt x="18923" y="260096"/>
                </a:lnTo>
                <a:lnTo>
                  <a:pt x="15112" y="259969"/>
                </a:lnTo>
                <a:lnTo>
                  <a:pt x="12192" y="259587"/>
                </a:lnTo>
                <a:lnTo>
                  <a:pt x="9144" y="259334"/>
                </a:lnTo>
                <a:lnTo>
                  <a:pt x="6731" y="258825"/>
                </a:lnTo>
                <a:lnTo>
                  <a:pt x="4953" y="258190"/>
                </a:lnTo>
                <a:lnTo>
                  <a:pt x="3175" y="257556"/>
                </a:lnTo>
                <a:lnTo>
                  <a:pt x="1905" y="256794"/>
                </a:lnTo>
                <a:lnTo>
                  <a:pt x="1143" y="255904"/>
                </a:lnTo>
                <a:lnTo>
                  <a:pt x="381" y="255015"/>
                </a:lnTo>
                <a:lnTo>
                  <a:pt x="0" y="253873"/>
                </a:lnTo>
                <a:lnTo>
                  <a:pt x="0" y="252602"/>
                </a:lnTo>
                <a:lnTo>
                  <a:pt x="0" y="8000"/>
                </a:lnTo>
                <a:lnTo>
                  <a:pt x="0" y="6731"/>
                </a:lnTo>
                <a:lnTo>
                  <a:pt x="381" y="5587"/>
                </a:lnTo>
                <a:lnTo>
                  <a:pt x="1143" y="4699"/>
                </a:lnTo>
                <a:lnTo>
                  <a:pt x="1905" y="3683"/>
                </a:lnTo>
                <a:lnTo>
                  <a:pt x="3175" y="2794"/>
                </a:lnTo>
                <a:lnTo>
                  <a:pt x="4953" y="2159"/>
                </a:lnTo>
                <a:lnTo>
                  <a:pt x="6731" y="1397"/>
                </a:lnTo>
                <a:lnTo>
                  <a:pt x="9144" y="888"/>
                </a:lnTo>
                <a:lnTo>
                  <a:pt x="12192" y="508"/>
                </a:lnTo>
                <a:lnTo>
                  <a:pt x="15112" y="126"/>
                </a:lnTo>
                <a:lnTo>
                  <a:pt x="18923" y="0"/>
                </a:lnTo>
                <a:lnTo>
                  <a:pt x="23495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050409" y="1674114"/>
            <a:ext cx="119380" cy="261620"/>
          </a:xfrm>
          <a:custGeom>
            <a:avLst/>
            <a:gdLst/>
            <a:ahLst/>
            <a:cxnLst/>
            <a:rect l="l" t="t" r="r" b="b"/>
            <a:pathLst>
              <a:path w="119379" h="261619">
                <a:moveTo>
                  <a:pt x="86232" y="0"/>
                </a:moveTo>
                <a:lnTo>
                  <a:pt x="91058" y="0"/>
                </a:lnTo>
                <a:lnTo>
                  <a:pt x="95630" y="381"/>
                </a:lnTo>
                <a:lnTo>
                  <a:pt x="99949" y="1270"/>
                </a:lnTo>
                <a:lnTo>
                  <a:pt x="104266" y="2032"/>
                </a:lnTo>
                <a:lnTo>
                  <a:pt x="115188" y="6476"/>
                </a:lnTo>
                <a:lnTo>
                  <a:pt x="116077" y="7238"/>
                </a:lnTo>
                <a:lnTo>
                  <a:pt x="116839" y="8382"/>
                </a:lnTo>
                <a:lnTo>
                  <a:pt x="117348" y="10033"/>
                </a:lnTo>
                <a:lnTo>
                  <a:pt x="117855" y="11557"/>
                </a:lnTo>
                <a:lnTo>
                  <a:pt x="118363" y="13462"/>
                </a:lnTo>
                <a:lnTo>
                  <a:pt x="118490" y="15875"/>
                </a:lnTo>
                <a:lnTo>
                  <a:pt x="118744" y="18414"/>
                </a:lnTo>
                <a:lnTo>
                  <a:pt x="118871" y="21336"/>
                </a:lnTo>
                <a:lnTo>
                  <a:pt x="118871" y="25019"/>
                </a:lnTo>
                <a:lnTo>
                  <a:pt x="118871" y="28575"/>
                </a:lnTo>
                <a:lnTo>
                  <a:pt x="118744" y="31496"/>
                </a:lnTo>
                <a:lnTo>
                  <a:pt x="118490" y="33655"/>
                </a:lnTo>
                <a:lnTo>
                  <a:pt x="118363" y="35813"/>
                </a:lnTo>
                <a:lnTo>
                  <a:pt x="115824" y="41021"/>
                </a:lnTo>
                <a:lnTo>
                  <a:pt x="115188" y="41528"/>
                </a:lnTo>
                <a:lnTo>
                  <a:pt x="114426" y="41656"/>
                </a:lnTo>
                <a:lnTo>
                  <a:pt x="113664" y="41656"/>
                </a:lnTo>
                <a:lnTo>
                  <a:pt x="112902" y="41656"/>
                </a:lnTo>
                <a:lnTo>
                  <a:pt x="111887" y="41528"/>
                </a:lnTo>
                <a:lnTo>
                  <a:pt x="110870" y="41021"/>
                </a:lnTo>
                <a:lnTo>
                  <a:pt x="109727" y="40639"/>
                </a:lnTo>
                <a:lnTo>
                  <a:pt x="108457" y="40132"/>
                </a:lnTo>
                <a:lnTo>
                  <a:pt x="106933" y="39624"/>
                </a:lnTo>
                <a:lnTo>
                  <a:pt x="105410" y="39115"/>
                </a:lnTo>
                <a:lnTo>
                  <a:pt x="103504" y="38735"/>
                </a:lnTo>
                <a:lnTo>
                  <a:pt x="101473" y="38226"/>
                </a:lnTo>
                <a:lnTo>
                  <a:pt x="99313" y="37846"/>
                </a:lnTo>
                <a:lnTo>
                  <a:pt x="96900" y="37591"/>
                </a:lnTo>
                <a:lnTo>
                  <a:pt x="93979" y="37591"/>
                </a:lnTo>
                <a:lnTo>
                  <a:pt x="90677" y="37591"/>
                </a:lnTo>
                <a:lnTo>
                  <a:pt x="87756" y="38100"/>
                </a:lnTo>
                <a:lnTo>
                  <a:pt x="85343" y="39243"/>
                </a:lnTo>
                <a:lnTo>
                  <a:pt x="82930" y="40259"/>
                </a:lnTo>
                <a:lnTo>
                  <a:pt x="75818" y="53086"/>
                </a:lnTo>
                <a:lnTo>
                  <a:pt x="75056" y="56769"/>
                </a:lnTo>
                <a:lnTo>
                  <a:pt x="74675" y="61340"/>
                </a:lnTo>
                <a:lnTo>
                  <a:pt x="74675" y="66675"/>
                </a:lnTo>
                <a:lnTo>
                  <a:pt x="74675" y="81914"/>
                </a:lnTo>
                <a:lnTo>
                  <a:pt x="105028" y="81914"/>
                </a:lnTo>
                <a:lnTo>
                  <a:pt x="106044" y="81914"/>
                </a:lnTo>
                <a:lnTo>
                  <a:pt x="107061" y="82169"/>
                </a:lnTo>
                <a:lnTo>
                  <a:pt x="112267" y="97282"/>
                </a:lnTo>
                <a:lnTo>
                  <a:pt x="112267" y="100837"/>
                </a:lnTo>
                <a:lnTo>
                  <a:pt x="112267" y="107696"/>
                </a:lnTo>
                <a:lnTo>
                  <a:pt x="111632" y="112522"/>
                </a:lnTo>
                <a:lnTo>
                  <a:pt x="110362" y="115443"/>
                </a:lnTo>
                <a:lnTo>
                  <a:pt x="109092" y="118363"/>
                </a:lnTo>
                <a:lnTo>
                  <a:pt x="107314" y="119887"/>
                </a:lnTo>
                <a:lnTo>
                  <a:pt x="105028" y="119887"/>
                </a:lnTo>
                <a:lnTo>
                  <a:pt x="74675" y="119887"/>
                </a:lnTo>
                <a:lnTo>
                  <a:pt x="74675" y="254126"/>
                </a:lnTo>
                <a:lnTo>
                  <a:pt x="74675" y="255397"/>
                </a:lnTo>
                <a:lnTo>
                  <a:pt x="74294" y="256539"/>
                </a:lnTo>
                <a:lnTo>
                  <a:pt x="73532" y="257428"/>
                </a:lnTo>
                <a:lnTo>
                  <a:pt x="72770" y="258318"/>
                </a:lnTo>
                <a:lnTo>
                  <a:pt x="71500" y="259080"/>
                </a:lnTo>
                <a:lnTo>
                  <a:pt x="69850" y="259714"/>
                </a:lnTo>
                <a:lnTo>
                  <a:pt x="68071" y="260350"/>
                </a:lnTo>
                <a:lnTo>
                  <a:pt x="65658" y="260858"/>
                </a:lnTo>
                <a:lnTo>
                  <a:pt x="62611" y="261112"/>
                </a:lnTo>
                <a:lnTo>
                  <a:pt x="59436" y="261493"/>
                </a:lnTo>
                <a:lnTo>
                  <a:pt x="55625" y="261620"/>
                </a:lnTo>
                <a:lnTo>
                  <a:pt x="51180" y="261620"/>
                </a:lnTo>
                <a:lnTo>
                  <a:pt x="46736" y="261620"/>
                </a:lnTo>
                <a:lnTo>
                  <a:pt x="43052" y="261493"/>
                </a:lnTo>
                <a:lnTo>
                  <a:pt x="40004" y="261112"/>
                </a:lnTo>
                <a:lnTo>
                  <a:pt x="36956" y="260858"/>
                </a:lnTo>
                <a:lnTo>
                  <a:pt x="27939" y="255397"/>
                </a:lnTo>
                <a:lnTo>
                  <a:pt x="27939" y="254126"/>
                </a:lnTo>
                <a:lnTo>
                  <a:pt x="27939" y="119887"/>
                </a:lnTo>
                <a:lnTo>
                  <a:pt x="7112" y="119887"/>
                </a:lnTo>
                <a:lnTo>
                  <a:pt x="4699" y="119887"/>
                </a:lnTo>
                <a:lnTo>
                  <a:pt x="3048" y="118363"/>
                </a:lnTo>
                <a:lnTo>
                  <a:pt x="1777" y="115443"/>
                </a:lnTo>
                <a:lnTo>
                  <a:pt x="635" y="112522"/>
                </a:lnTo>
                <a:lnTo>
                  <a:pt x="0" y="107696"/>
                </a:lnTo>
                <a:lnTo>
                  <a:pt x="0" y="100837"/>
                </a:lnTo>
                <a:lnTo>
                  <a:pt x="0" y="97282"/>
                </a:lnTo>
                <a:lnTo>
                  <a:pt x="6095" y="81914"/>
                </a:lnTo>
                <a:lnTo>
                  <a:pt x="7238" y="81914"/>
                </a:lnTo>
                <a:lnTo>
                  <a:pt x="27939" y="81914"/>
                </a:lnTo>
                <a:lnTo>
                  <a:pt x="27939" y="67945"/>
                </a:lnTo>
                <a:lnTo>
                  <a:pt x="28152" y="59729"/>
                </a:lnTo>
                <a:lnTo>
                  <a:pt x="41782" y="17018"/>
                </a:lnTo>
                <a:lnTo>
                  <a:pt x="78894" y="263"/>
                </a:lnTo>
                <a:lnTo>
                  <a:pt x="86232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290271" y="2085593"/>
            <a:ext cx="7709534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125" dirty="0">
                <a:latin typeface="Arial"/>
                <a:cs typeface="Arial"/>
              </a:rPr>
              <a:t>Sterilisasi </a:t>
            </a:r>
            <a:r>
              <a:rPr sz="2800" spc="-75" dirty="0">
                <a:latin typeface="Arial"/>
                <a:cs typeface="Arial"/>
              </a:rPr>
              <a:t>alat-alat </a:t>
            </a:r>
            <a:r>
              <a:rPr sz="2800" spc="-130" dirty="0">
                <a:latin typeface="Arial"/>
                <a:cs typeface="Arial"/>
              </a:rPr>
              <a:t>operasi </a:t>
            </a:r>
            <a:r>
              <a:rPr sz="2800" spc="-5" dirty="0">
                <a:latin typeface="Wingdings"/>
                <a:cs typeface="Wingdings"/>
              </a:rPr>
              <a:t>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30" dirty="0">
                <a:latin typeface="Arial"/>
                <a:cs typeface="Arial"/>
              </a:rPr>
              <a:t>Central </a:t>
            </a:r>
            <a:r>
              <a:rPr sz="2800" spc="-105" dirty="0">
                <a:latin typeface="Arial"/>
                <a:cs typeface="Arial"/>
              </a:rPr>
              <a:t>Sterile</a:t>
            </a:r>
            <a:r>
              <a:rPr sz="2800" spc="-295" dirty="0">
                <a:latin typeface="Arial"/>
                <a:cs typeface="Arial"/>
              </a:rPr>
              <a:t> </a:t>
            </a:r>
            <a:r>
              <a:rPr sz="2800" spc="-170" dirty="0">
                <a:latin typeface="Arial"/>
                <a:cs typeface="Arial"/>
              </a:rPr>
              <a:t>Supply  </a:t>
            </a:r>
            <a:r>
              <a:rPr sz="2800" spc="-85" dirty="0">
                <a:latin typeface="Arial"/>
                <a:cs typeface="Arial"/>
              </a:rPr>
              <a:t>Department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370" dirty="0">
                <a:latin typeface="Arial"/>
                <a:cs typeface="Arial"/>
              </a:rPr>
              <a:t>(CSSD)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000500" y="3009836"/>
            <a:ext cx="5075301" cy="322745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484501" y="3816477"/>
            <a:ext cx="1511300" cy="148424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14375" y="3800475"/>
            <a:ext cx="1786001" cy="142875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xfrm>
            <a:off x="150063" y="161290"/>
            <a:ext cx="50476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80" dirty="0"/>
              <a:t>Contoh </a:t>
            </a:r>
            <a:r>
              <a:rPr sz="3600" spc="-280" dirty="0"/>
              <a:t>Audit </a:t>
            </a:r>
            <a:r>
              <a:rPr sz="3600" spc="-434" dirty="0"/>
              <a:t>Lingkungan</a:t>
            </a:r>
            <a:r>
              <a:rPr sz="3600" spc="-605" dirty="0"/>
              <a:t> </a:t>
            </a:r>
            <a:r>
              <a:rPr sz="3600" spc="-770" dirty="0"/>
              <a:t>RS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2896804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53896"/>
            <a:ext cx="912876" cy="6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1668" y="1453896"/>
            <a:ext cx="783335" cy="635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3795" y="1453896"/>
            <a:ext cx="3072384" cy="6355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4972" y="1453896"/>
            <a:ext cx="647700" cy="6355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31464" y="1453896"/>
            <a:ext cx="1920239" cy="6355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30496" y="1453896"/>
            <a:ext cx="646176" cy="6355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7170" y="1714373"/>
            <a:ext cx="379742" cy="24676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9153" y="1716023"/>
            <a:ext cx="158115" cy="245110"/>
          </a:xfrm>
          <a:custGeom>
            <a:avLst/>
            <a:gdLst/>
            <a:ahLst/>
            <a:cxnLst/>
            <a:rect l="l" t="t" r="r" b="b"/>
            <a:pathLst>
              <a:path w="158115" h="245110">
                <a:moveTo>
                  <a:pt x="21577" y="0"/>
                </a:moveTo>
                <a:lnTo>
                  <a:pt x="135610" y="0"/>
                </a:lnTo>
                <a:lnTo>
                  <a:pt x="136728" y="0"/>
                </a:lnTo>
                <a:lnTo>
                  <a:pt x="137782" y="380"/>
                </a:lnTo>
                <a:lnTo>
                  <a:pt x="138772" y="1142"/>
                </a:lnTo>
                <a:lnTo>
                  <a:pt x="139776" y="1904"/>
                </a:lnTo>
                <a:lnTo>
                  <a:pt x="140601" y="3048"/>
                </a:lnTo>
                <a:lnTo>
                  <a:pt x="141287" y="4699"/>
                </a:lnTo>
                <a:lnTo>
                  <a:pt x="141973" y="6350"/>
                </a:lnTo>
                <a:lnTo>
                  <a:pt x="142468" y="8509"/>
                </a:lnTo>
                <a:lnTo>
                  <a:pt x="142773" y="11175"/>
                </a:lnTo>
                <a:lnTo>
                  <a:pt x="143090" y="13842"/>
                </a:lnTo>
                <a:lnTo>
                  <a:pt x="143243" y="17017"/>
                </a:lnTo>
                <a:lnTo>
                  <a:pt x="143243" y="20700"/>
                </a:lnTo>
                <a:lnTo>
                  <a:pt x="143243" y="28193"/>
                </a:lnTo>
                <a:lnTo>
                  <a:pt x="142595" y="33527"/>
                </a:lnTo>
                <a:lnTo>
                  <a:pt x="141287" y="36956"/>
                </a:lnTo>
                <a:lnTo>
                  <a:pt x="139992" y="40259"/>
                </a:lnTo>
                <a:lnTo>
                  <a:pt x="138099" y="41910"/>
                </a:lnTo>
                <a:lnTo>
                  <a:pt x="135610" y="41910"/>
                </a:lnTo>
                <a:lnTo>
                  <a:pt x="50037" y="41910"/>
                </a:lnTo>
                <a:lnTo>
                  <a:pt x="50037" y="93472"/>
                </a:lnTo>
                <a:lnTo>
                  <a:pt x="54381" y="92963"/>
                </a:lnTo>
                <a:lnTo>
                  <a:pt x="58686" y="92583"/>
                </a:lnTo>
                <a:lnTo>
                  <a:pt x="62966" y="92583"/>
                </a:lnTo>
                <a:lnTo>
                  <a:pt x="67246" y="92455"/>
                </a:lnTo>
                <a:lnTo>
                  <a:pt x="71742" y="92328"/>
                </a:lnTo>
                <a:lnTo>
                  <a:pt x="76453" y="92328"/>
                </a:lnTo>
                <a:lnTo>
                  <a:pt x="85950" y="92614"/>
                </a:lnTo>
                <a:lnTo>
                  <a:pt x="125104" y="102520"/>
                </a:lnTo>
                <a:lnTo>
                  <a:pt x="152361" y="132206"/>
                </a:lnTo>
                <a:lnTo>
                  <a:pt x="157759" y="162687"/>
                </a:lnTo>
                <a:lnTo>
                  <a:pt x="157333" y="172160"/>
                </a:lnTo>
                <a:lnTo>
                  <a:pt x="142778" y="211677"/>
                </a:lnTo>
                <a:lnTo>
                  <a:pt x="110415" y="236376"/>
                </a:lnTo>
                <a:lnTo>
                  <a:pt x="63436" y="245110"/>
                </a:lnTo>
                <a:lnTo>
                  <a:pt x="55994" y="245110"/>
                </a:lnTo>
                <a:lnTo>
                  <a:pt x="24180" y="240156"/>
                </a:lnTo>
                <a:lnTo>
                  <a:pt x="18846" y="238760"/>
                </a:lnTo>
                <a:lnTo>
                  <a:pt x="4368" y="232283"/>
                </a:lnTo>
                <a:lnTo>
                  <a:pt x="3314" y="231393"/>
                </a:lnTo>
                <a:lnTo>
                  <a:pt x="0" y="214249"/>
                </a:lnTo>
                <a:lnTo>
                  <a:pt x="0" y="211074"/>
                </a:lnTo>
                <a:lnTo>
                  <a:pt x="0" y="207517"/>
                </a:lnTo>
                <a:lnTo>
                  <a:pt x="1574" y="196341"/>
                </a:lnTo>
                <a:lnTo>
                  <a:pt x="2133" y="194817"/>
                </a:lnTo>
                <a:lnTo>
                  <a:pt x="2781" y="193801"/>
                </a:lnTo>
                <a:lnTo>
                  <a:pt x="3530" y="193166"/>
                </a:lnTo>
                <a:lnTo>
                  <a:pt x="4279" y="192531"/>
                </a:lnTo>
                <a:lnTo>
                  <a:pt x="5143" y="192277"/>
                </a:lnTo>
                <a:lnTo>
                  <a:pt x="6134" y="192277"/>
                </a:lnTo>
                <a:lnTo>
                  <a:pt x="7378" y="192277"/>
                </a:lnTo>
                <a:lnTo>
                  <a:pt x="9270" y="192912"/>
                </a:lnTo>
                <a:lnTo>
                  <a:pt x="11810" y="194437"/>
                </a:lnTo>
                <a:lnTo>
                  <a:pt x="14351" y="195834"/>
                </a:lnTo>
                <a:lnTo>
                  <a:pt x="37020" y="203835"/>
                </a:lnTo>
                <a:lnTo>
                  <a:pt x="42964" y="205231"/>
                </a:lnTo>
                <a:lnTo>
                  <a:pt x="50101" y="205993"/>
                </a:lnTo>
                <a:lnTo>
                  <a:pt x="58407" y="205993"/>
                </a:lnTo>
                <a:lnTo>
                  <a:pt x="65608" y="205993"/>
                </a:lnTo>
                <a:lnTo>
                  <a:pt x="72148" y="205231"/>
                </a:lnTo>
                <a:lnTo>
                  <a:pt x="78041" y="203708"/>
                </a:lnTo>
                <a:lnTo>
                  <a:pt x="83934" y="202311"/>
                </a:lnTo>
                <a:lnTo>
                  <a:pt x="102501" y="184276"/>
                </a:lnTo>
                <a:lnTo>
                  <a:pt x="104736" y="179324"/>
                </a:lnTo>
                <a:lnTo>
                  <a:pt x="105854" y="173354"/>
                </a:lnTo>
                <a:lnTo>
                  <a:pt x="105854" y="166370"/>
                </a:lnTo>
                <a:lnTo>
                  <a:pt x="105854" y="160400"/>
                </a:lnTo>
                <a:lnTo>
                  <a:pt x="104914" y="155066"/>
                </a:lnTo>
                <a:lnTo>
                  <a:pt x="103060" y="150495"/>
                </a:lnTo>
                <a:lnTo>
                  <a:pt x="101193" y="145796"/>
                </a:lnTo>
                <a:lnTo>
                  <a:pt x="98285" y="141859"/>
                </a:lnTo>
                <a:lnTo>
                  <a:pt x="94310" y="138684"/>
                </a:lnTo>
                <a:lnTo>
                  <a:pt x="90347" y="135381"/>
                </a:lnTo>
                <a:lnTo>
                  <a:pt x="85204" y="132968"/>
                </a:lnTo>
                <a:lnTo>
                  <a:pt x="78879" y="131445"/>
                </a:lnTo>
                <a:lnTo>
                  <a:pt x="72555" y="129793"/>
                </a:lnTo>
                <a:lnTo>
                  <a:pt x="64858" y="129031"/>
                </a:lnTo>
                <a:lnTo>
                  <a:pt x="55803" y="129031"/>
                </a:lnTo>
                <a:lnTo>
                  <a:pt x="48615" y="129031"/>
                </a:lnTo>
                <a:lnTo>
                  <a:pt x="42075" y="129412"/>
                </a:lnTo>
                <a:lnTo>
                  <a:pt x="36182" y="130048"/>
                </a:lnTo>
                <a:lnTo>
                  <a:pt x="30289" y="130810"/>
                </a:lnTo>
                <a:lnTo>
                  <a:pt x="24739" y="131190"/>
                </a:lnTo>
                <a:lnTo>
                  <a:pt x="19532" y="131190"/>
                </a:lnTo>
                <a:lnTo>
                  <a:pt x="15938" y="131190"/>
                </a:lnTo>
                <a:lnTo>
                  <a:pt x="13360" y="130301"/>
                </a:lnTo>
                <a:lnTo>
                  <a:pt x="11810" y="128524"/>
                </a:lnTo>
                <a:lnTo>
                  <a:pt x="10261" y="126746"/>
                </a:lnTo>
                <a:lnTo>
                  <a:pt x="9486" y="123443"/>
                </a:lnTo>
                <a:lnTo>
                  <a:pt x="9486" y="118617"/>
                </a:lnTo>
                <a:lnTo>
                  <a:pt x="9486" y="13970"/>
                </a:lnTo>
                <a:lnTo>
                  <a:pt x="9486" y="9016"/>
                </a:lnTo>
                <a:lnTo>
                  <a:pt x="10439" y="5461"/>
                </a:lnTo>
                <a:lnTo>
                  <a:pt x="12369" y="3301"/>
                </a:lnTo>
                <a:lnTo>
                  <a:pt x="14287" y="1142"/>
                </a:lnTo>
                <a:lnTo>
                  <a:pt x="17360" y="0"/>
                </a:lnTo>
                <a:lnTo>
                  <a:pt x="21577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7170" y="1714373"/>
            <a:ext cx="148590" cy="242570"/>
          </a:xfrm>
          <a:custGeom>
            <a:avLst/>
            <a:gdLst/>
            <a:ahLst/>
            <a:cxnLst/>
            <a:rect l="l" t="t" r="r" b="b"/>
            <a:pathLst>
              <a:path w="148590" h="242569">
                <a:moveTo>
                  <a:pt x="79629" y="0"/>
                </a:moveTo>
                <a:lnTo>
                  <a:pt x="84340" y="0"/>
                </a:lnTo>
                <a:lnTo>
                  <a:pt x="88150" y="126"/>
                </a:lnTo>
                <a:lnTo>
                  <a:pt x="91071" y="380"/>
                </a:lnTo>
                <a:lnTo>
                  <a:pt x="93979" y="507"/>
                </a:lnTo>
                <a:lnTo>
                  <a:pt x="96189" y="762"/>
                </a:lnTo>
                <a:lnTo>
                  <a:pt x="97675" y="1269"/>
                </a:lnTo>
                <a:lnTo>
                  <a:pt x="99161" y="1650"/>
                </a:lnTo>
                <a:lnTo>
                  <a:pt x="100152" y="2286"/>
                </a:lnTo>
                <a:lnTo>
                  <a:pt x="100647" y="3048"/>
                </a:lnTo>
                <a:lnTo>
                  <a:pt x="101142" y="3810"/>
                </a:lnTo>
                <a:lnTo>
                  <a:pt x="101396" y="4699"/>
                </a:lnTo>
                <a:lnTo>
                  <a:pt x="101396" y="5841"/>
                </a:lnTo>
                <a:lnTo>
                  <a:pt x="101396" y="204724"/>
                </a:lnTo>
                <a:lnTo>
                  <a:pt x="140652" y="204724"/>
                </a:lnTo>
                <a:lnTo>
                  <a:pt x="141770" y="204724"/>
                </a:lnTo>
                <a:lnTo>
                  <a:pt x="142786" y="204977"/>
                </a:lnTo>
                <a:lnTo>
                  <a:pt x="143713" y="205739"/>
                </a:lnTo>
                <a:lnTo>
                  <a:pt x="144652" y="206375"/>
                </a:lnTo>
                <a:lnTo>
                  <a:pt x="145453" y="207517"/>
                </a:lnTo>
                <a:lnTo>
                  <a:pt x="148094" y="220217"/>
                </a:lnTo>
                <a:lnTo>
                  <a:pt x="148094" y="223900"/>
                </a:lnTo>
                <a:lnTo>
                  <a:pt x="148094" y="227329"/>
                </a:lnTo>
                <a:lnTo>
                  <a:pt x="143624" y="241553"/>
                </a:lnTo>
                <a:lnTo>
                  <a:pt x="142760" y="242188"/>
                </a:lnTo>
                <a:lnTo>
                  <a:pt x="141770" y="242442"/>
                </a:lnTo>
                <a:lnTo>
                  <a:pt x="140652" y="242442"/>
                </a:lnTo>
                <a:lnTo>
                  <a:pt x="7823" y="242442"/>
                </a:lnTo>
                <a:lnTo>
                  <a:pt x="6832" y="242442"/>
                </a:lnTo>
                <a:lnTo>
                  <a:pt x="5892" y="242188"/>
                </a:lnTo>
                <a:lnTo>
                  <a:pt x="558" y="227329"/>
                </a:lnTo>
                <a:lnTo>
                  <a:pt x="558" y="223900"/>
                </a:lnTo>
                <a:lnTo>
                  <a:pt x="558" y="220217"/>
                </a:lnTo>
                <a:lnTo>
                  <a:pt x="4838" y="205739"/>
                </a:lnTo>
                <a:lnTo>
                  <a:pt x="5714" y="204977"/>
                </a:lnTo>
                <a:lnTo>
                  <a:pt x="6705" y="204724"/>
                </a:lnTo>
                <a:lnTo>
                  <a:pt x="7823" y="204724"/>
                </a:lnTo>
                <a:lnTo>
                  <a:pt x="52654" y="204724"/>
                </a:lnTo>
                <a:lnTo>
                  <a:pt x="52654" y="48005"/>
                </a:lnTo>
                <a:lnTo>
                  <a:pt x="13957" y="69468"/>
                </a:lnTo>
                <a:lnTo>
                  <a:pt x="11099" y="70738"/>
                </a:lnTo>
                <a:lnTo>
                  <a:pt x="8775" y="71627"/>
                </a:lnTo>
                <a:lnTo>
                  <a:pt x="6984" y="71881"/>
                </a:lnTo>
                <a:lnTo>
                  <a:pt x="5181" y="72262"/>
                </a:lnTo>
                <a:lnTo>
                  <a:pt x="558" y="65277"/>
                </a:lnTo>
                <a:lnTo>
                  <a:pt x="190" y="62737"/>
                </a:lnTo>
                <a:lnTo>
                  <a:pt x="0" y="59054"/>
                </a:lnTo>
                <a:lnTo>
                  <a:pt x="0" y="54355"/>
                </a:lnTo>
                <a:lnTo>
                  <a:pt x="0" y="51435"/>
                </a:lnTo>
                <a:lnTo>
                  <a:pt x="58419" y="2412"/>
                </a:lnTo>
                <a:lnTo>
                  <a:pt x="59042" y="1904"/>
                </a:lnTo>
                <a:lnTo>
                  <a:pt x="59816" y="1524"/>
                </a:lnTo>
                <a:lnTo>
                  <a:pt x="60744" y="1269"/>
                </a:lnTo>
                <a:lnTo>
                  <a:pt x="61671" y="888"/>
                </a:lnTo>
                <a:lnTo>
                  <a:pt x="70230" y="126"/>
                </a:lnTo>
                <a:lnTo>
                  <a:pt x="72656" y="126"/>
                </a:lnTo>
                <a:lnTo>
                  <a:pt x="75780" y="0"/>
                </a:lnTo>
                <a:lnTo>
                  <a:pt x="79629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6186" y="1901698"/>
            <a:ext cx="55257" cy="5753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0090" y="1895601"/>
            <a:ext cx="67449" cy="697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41298" y="1697863"/>
            <a:ext cx="2464587" cy="32689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0066" y="1767839"/>
            <a:ext cx="609218" cy="26301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13533" y="1807464"/>
            <a:ext cx="84962" cy="12014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11148" y="1807082"/>
            <a:ext cx="70485" cy="42545"/>
          </a:xfrm>
          <a:custGeom>
            <a:avLst/>
            <a:gdLst/>
            <a:ahLst/>
            <a:cxnLst/>
            <a:rect l="l" t="t" r="r" b="b"/>
            <a:pathLst>
              <a:path w="70484" h="42544">
                <a:moveTo>
                  <a:pt x="35915" y="0"/>
                </a:moveTo>
                <a:lnTo>
                  <a:pt x="29959" y="0"/>
                </a:lnTo>
                <a:lnTo>
                  <a:pt x="24777" y="1142"/>
                </a:lnTo>
                <a:lnTo>
                  <a:pt x="2705" y="25780"/>
                </a:lnTo>
                <a:lnTo>
                  <a:pt x="1155" y="30861"/>
                </a:lnTo>
                <a:lnTo>
                  <a:pt x="253" y="36321"/>
                </a:lnTo>
                <a:lnTo>
                  <a:pt x="0" y="42163"/>
                </a:lnTo>
                <a:lnTo>
                  <a:pt x="69900" y="42163"/>
                </a:lnTo>
                <a:lnTo>
                  <a:pt x="51276" y="2778"/>
                </a:lnTo>
                <a:lnTo>
                  <a:pt x="44170" y="692"/>
                </a:lnTo>
                <a:lnTo>
                  <a:pt x="35915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16733" y="1771014"/>
            <a:ext cx="170560" cy="19621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08150" y="1777110"/>
            <a:ext cx="46990" cy="180975"/>
          </a:xfrm>
          <a:custGeom>
            <a:avLst/>
            <a:gdLst/>
            <a:ahLst/>
            <a:cxnLst/>
            <a:rect l="l" t="t" r="r" b="b"/>
            <a:pathLst>
              <a:path w="46989" h="180975">
                <a:moveTo>
                  <a:pt x="23368" y="0"/>
                </a:moveTo>
                <a:lnTo>
                  <a:pt x="28067" y="0"/>
                </a:lnTo>
                <a:lnTo>
                  <a:pt x="31750" y="126"/>
                </a:lnTo>
                <a:lnTo>
                  <a:pt x="34798" y="508"/>
                </a:lnTo>
                <a:lnTo>
                  <a:pt x="37718" y="888"/>
                </a:lnTo>
                <a:lnTo>
                  <a:pt x="40131" y="1397"/>
                </a:lnTo>
                <a:lnTo>
                  <a:pt x="41910" y="2159"/>
                </a:lnTo>
                <a:lnTo>
                  <a:pt x="43687" y="2793"/>
                </a:lnTo>
                <a:lnTo>
                  <a:pt x="44957" y="3683"/>
                </a:lnTo>
                <a:lnTo>
                  <a:pt x="45719" y="4572"/>
                </a:lnTo>
                <a:lnTo>
                  <a:pt x="46481" y="5461"/>
                </a:lnTo>
                <a:lnTo>
                  <a:pt x="46862" y="6603"/>
                </a:lnTo>
                <a:lnTo>
                  <a:pt x="46862" y="7747"/>
                </a:lnTo>
                <a:lnTo>
                  <a:pt x="46862" y="173354"/>
                </a:lnTo>
                <a:lnTo>
                  <a:pt x="46862" y="174625"/>
                </a:lnTo>
                <a:lnTo>
                  <a:pt x="46481" y="175767"/>
                </a:lnTo>
                <a:lnTo>
                  <a:pt x="45719" y="176656"/>
                </a:lnTo>
                <a:lnTo>
                  <a:pt x="44957" y="177546"/>
                </a:lnTo>
                <a:lnTo>
                  <a:pt x="43687" y="178308"/>
                </a:lnTo>
                <a:lnTo>
                  <a:pt x="41910" y="178942"/>
                </a:lnTo>
                <a:lnTo>
                  <a:pt x="40131" y="179577"/>
                </a:lnTo>
                <a:lnTo>
                  <a:pt x="37718" y="180086"/>
                </a:lnTo>
                <a:lnTo>
                  <a:pt x="34798" y="180339"/>
                </a:lnTo>
                <a:lnTo>
                  <a:pt x="31750" y="180721"/>
                </a:lnTo>
                <a:lnTo>
                  <a:pt x="28067" y="180848"/>
                </a:lnTo>
                <a:lnTo>
                  <a:pt x="23368" y="180848"/>
                </a:lnTo>
                <a:lnTo>
                  <a:pt x="18795" y="180848"/>
                </a:lnTo>
                <a:lnTo>
                  <a:pt x="14986" y="180721"/>
                </a:lnTo>
                <a:lnTo>
                  <a:pt x="12064" y="180339"/>
                </a:lnTo>
                <a:lnTo>
                  <a:pt x="9143" y="180086"/>
                </a:lnTo>
                <a:lnTo>
                  <a:pt x="6731" y="179577"/>
                </a:lnTo>
                <a:lnTo>
                  <a:pt x="4952" y="178942"/>
                </a:lnTo>
                <a:lnTo>
                  <a:pt x="3048" y="178308"/>
                </a:lnTo>
                <a:lnTo>
                  <a:pt x="1777" y="177546"/>
                </a:lnTo>
                <a:lnTo>
                  <a:pt x="1143" y="176656"/>
                </a:lnTo>
                <a:lnTo>
                  <a:pt x="381" y="175767"/>
                </a:lnTo>
                <a:lnTo>
                  <a:pt x="0" y="174625"/>
                </a:lnTo>
                <a:lnTo>
                  <a:pt x="0" y="173354"/>
                </a:lnTo>
                <a:lnTo>
                  <a:pt x="0" y="7747"/>
                </a:lnTo>
                <a:lnTo>
                  <a:pt x="0" y="6603"/>
                </a:lnTo>
                <a:lnTo>
                  <a:pt x="381" y="5461"/>
                </a:lnTo>
                <a:lnTo>
                  <a:pt x="1143" y="4572"/>
                </a:lnTo>
                <a:lnTo>
                  <a:pt x="1777" y="3683"/>
                </a:lnTo>
                <a:lnTo>
                  <a:pt x="3048" y="2793"/>
                </a:lnTo>
                <a:lnTo>
                  <a:pt x="4952" y="2159"/>
                </a:lnTo>
                <a:lnTo>
                  <a:pt x="6731" y="1397"/>
                </a:lnTo>
                <a:lnTo>
                  <a:pt x="9143" y="888"/>
                </a:lnTo>
                <a:lnTo>
                  <a:pt x="12064" y="508"/>
                </a:lnTo>
                <a:lnTo>
                  <a:pt x="14986" y="126"/>
                </a:lnTo>
                <a:lnTo>
                  <a:pt x="18795" y="0"/>
                </a:lnTo>
                <a:lnTo>
                  <a:pt x="23368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41294" y="1767839"/>
            <a:ext cx="170688" cy="1962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33117" y="1767839"/>
            <a:ext cx="170687" cy="19621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97253" y="1767839"/>
            <a:ext cx="118745" cy="19621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57427" y="1767839"/>
            <a:ext cx="175183" cy="19939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84122" y="1747773"/>
            <a:ext cx="76936" cy="9385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41298" y="1716023"/>
            <a:ext cx="165100" cy="241935"/>
          </a:xfrm>
          <a:custGeom>
            <a:avLst/>
            <a:gdLst/>
            <a:ahLst/>
            <a:cxnLst/>
            <a:rect l="l" t="t" r="r" b="b"/>
            <a:pathLst>
              <a:path w="165100" h="241935">
                <a:moveTo>
                  <a:pt x="16560" y="0"/>
                </a:moveTo>
                <a:lnTo>
                  <a:pt x="73291" y="0"/>
                </a:lnTo>
                <a:lnTo>
                  <a:pt x="79006" y="0"/>
                </a:lnTo>
                <a:lnTo>
                  <a:pt x="84429" y="253"/>
                </a:lnTo>
                <a:lnTo>
                  <a:pt x="89573" y="762"/>
                </a:lnTo>
                <a:lnTo>
                  <a:pt x="94716" y="1142"/>
                </a:lnTo>
                <a:lnTo>
                  <a:pt x="100888" y="2031"/>
                </a:lnTo>
                <a:lnTo>
                  <a:pt x="108089" y="3555"/>
                </a:lnTo>
                <a:lnTo>
                  <a:pt x="115277" y="4952"/>
                </a:lnTo>
                <a:lnTo>
                  <a:pt x="122567" y="7620"/>
                </a:lnTo>
                <a:lnTo>
                  <a:pt x="129946" y="11429"/>
                </a:lnTo>
                <a:lnTo>
                  <a:pt x="137325" y="15239"/>
                </a:lnTo>
                <a:lnTo>
                  <a:pt x="143611" y="20065"/>
                </a:lnTo>
                <a:lnTo>
                  <a:pt x="148831" y="26035"/>
                </a:lnTo>
                <a:lnTo>
                  <a:pt x="154038" y="31876"/>
                </a:lnTo>
                <a:lnTo>
                  <a:pt x="164820" y="73151"/>
                </a:lnTo>
                <a:lnTo>
                  <a:pt x="164425" y="83036"/>
                </a:lnTo>
                <a:lnTo>
                  <a:pt x="150731" y="123475"/>
                </a:lnTo>
                <a:lnTo>
                  <a:pt x="118860" y="148544"/>
                </a:lnTo>
                <a:lnTo>
                  <a:pt x="80529" y="156888"/>
                </a:lnTo>
                <a:lnTo>
                  <a:pt x="69011" y="157225"/>
                </a:lnTo>
                <a:lnTo>
                  <a:pt x="48920" y="157225"/>
                </a:lnTo>
                <a:lnTo>
                  <a:pt x="48920" y="234061"/>
                </a:lnTo>
                <a:lnTo>
                  <a:pt x="48920" y="235330"/>
                </a:lnTo>
                <a:lnTo>
                  <a:pt x="48526" y="236474"/>
                </a:lnTo>
                <a:lnTo>
                  <a:pt x="47713" y="237489"/>
                </a:lnTo>
                <a:lnTo>
                  <a:pt x="46913" y="238378"/>
                </a:lnTo>
                <a:lnTo>
                  <a:pt x="45580" y="239267"/>
                </a:lnTo>
                <a:lnTo>
                  <a:pt x="43713" y="239902"/>
                </a:lnTo>
                <a:lnTo>
                  <a:pt x="41859" y="240537"/>
                </a:lnTo>
                <a:lnTo>
                  <a:pt x="39370" y="240918"/>
                </a:lnTo>
                <a:lnTo>
                  <a:pt x="36271" y="241300"/>
                </a:lnTo>
                <a:lnTo>
                  <a:pt x="33172" y="241680"/>
                </a:lnTo>
                <a:lnTo>
                  <a:pt x="29210" y="241935"/>
                </a:lnTo>
                <a:lnTo>
                  <a:pt x="24371" y="241935"/>
                </a:lnTo>
                <a:lnTo>
                  <a:pt x="19659" y="241935"/>
                </a:lnTo>
                <a:lnTo>
                  <a:pt x="0" y="235330"/>
                </a:lnTo>
                <a:lnTo>
                  <a:pt x="0" y="234061"/>
                </a:lnTo>
                <a:lnTo>
                  <a:pt x="0" y="17525"/>
                </a:lnTo>
                <a:lnTo>
                  <a:pt x="0" y="11684"/>
                </a:lnTo>
                <a:lnTo>
                  <a:pt x="1524" y="7365"/>
                </a:lnTo>
                <a:lnTo>
                  <a:pt x="4559" y="4445"/>
                </a:lnTo>
                <a:lnTo>
                  <a:pt x="7594" y="1524"/>
                </a:lnTo>
                <a:lnTo>
                  <a:pt x="11595" y="0"/>
                </a:lnTo>
                <a:lnTo>
                  <a:pt x="16560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04594" y="1704213"/>
            <a:ext cx="53975" cy="49530"/>
          </a:xfrm>
          <a:custGeom>
            <a:avLst/>
            <a:gdLst/>
            <a:ahLst/>
            <a:cxnLst/>
            <a:rect l="l" t="t" r="r" b="b"/>
            <a:pathLst>
              <a:path w="53975" h="49530">
                <a:moveTo>
                  <a:pt x="27178" y="0"/>
                </a:moveTo>
                <a:lnTo>
                  <a:pt x="37592" y="0"/>
                </a:lnTo>
                <a:lnTo>
                  <a:pt x="44704" y="1777"/>
                </a:lnTo>
                <a:lnTo>
                  <a:pt x="48387" y="5207"/>
                </a:lnTo>
                <a:lnTo>
                  <a:pt x="52069" y="8762"/>
                </a:lnTo>
                <a:lnTo>
                  <a:pt x="53975" y="15112"/>
                </a:lnTo>
                <a:lnTo>
                  <a:pt x="53975" y="24129"/>
                </a:lnTo>
                <a:lnTo>
                  <a:pt x="53975" y="33527"/>
                </a:lnTo>
                <a:lnTo>
                  <a:pt x="52069" y="40132"/>
                </a:lnTo>
                <a:lnTo>
                  <a:pt x="48132" y="43687"/>
                </a:lnTo>
                <a:lnTo>
                  <a:pt x="44323" y="47244"/>
                </a:lnTo>
                <a:lnTo>
                  <a:pt x="37211" y="49022"/>
                </a:lnTo>
                <a:lnTo>
                  <a:pt x="26797" y="49022"/>
                </a:lnTo>
                <a:lnTo>
                  <a:pt x="16256" y="49022"/>
                </a:lnTo>
                <a:lnTo>
                  <a:pt x="9143" y="47371"/>
                </a:lnTo>
                <a:lnTo>
                  <a:pt x="5461" y="43814"/>
                </a:lnTo>
                <a:lnTo>
                  <a:pt x="1778" y="40386"/>
                </a:lnTo>
                <a:lnTo>
                  <a:pt x="0" y="34162"/>
                </a:lnTo>
                <a:lnTo>
                  <a:pt x="0" y="25019"/>
                </a:lnTo>
                <a:lnTo>
                  <a:pt x="0" y="15621"/>
                </a:lnTo>
                <a:lnTo>
                  <a:pt x="1905" y="9144"/>
                </a:lnTo>
                <a:lnTo>
                  <a:pt x="5714" y="5461"/>
                </a:lnTo>
                <a:lnTo>
                  <a:pt x="9398" y="1777"/>
                </a:lnTo>
                <a:lnTo>
                  <a:pt x="16637" y="0"/>
                </a:lnTo>
                <a:lnTo>
                  <a:pt x="27178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72004" y="1698370"/>
            <a:ext cx="167005" cy="262890"/>
          </a:xfrm>
          <a:custGeom>
            <a:avLst/>
            <a:gdLst/>
            <a:ahLst/>
            <a:cxnLst/>
            <a:rect l="l" t="t" r="r" b="b"/>
            <a:pathLst>
              <a:path w="167005" h="262889">
                <a:moveTo>
                  <a:pt x="143637" y="0"/>
                </a:moveTo>
                <a:lnTo>
                  <a:pt x="148208" y="0"/>
                </a:lnTo>
                <a:lnTo>
                  <a:pt x="152019" y="253"/>
                </a:lnTo>
                <a:lnTo>
                  <a:pt x="154939" y="634"/>
                </a:lnTo>
                <a:lnTo>
                  <a:pt x="157987" y="1015"/>
                </a:lnTo>
                <a:lnTo>
                  <a:pt x="165734" y="4699"/>
                </a:lnTo>
                <a:lnTo>
                  <a:pt x="166496" y="5714"/>
                </a:lnTo>
                <a:lnTo>
                  <a:pt x="166877" y="6857"/>
                </a:lnTo>
                <a:lnTo>
                  <a:pt x="166877" y="8000"/>
                </a:lnTo>
                <a:lnTo>
                  <a:pt x="166877" y="252094"/>
                </a:lnTo>
                <a:lnTo>
                  <a:pt x="166877" y="253491"/>
                </a:lnTo>
                <a:lnTo>
                  <a:pt x="166624" y="254634"/>
                </a:lnTo>
                <a:lnTo>
                  <a:pt x="165988" y="255524"/>
                </a:lnTo>
                <a:lnTo>
                  <a:pt x="165353" y="256539"/>
                </a:lnTo>
                <a:lnTo>
                  <a:pt x="156718" y="259206"/>
                </a:lnTo>
                <a:lnTo>
                  <a:pt x="154177" y="259461"/>
                </a:lnTo>
                <a:lnTo>
                  <a:pt x="151130" y="259587"/>
                </a:lnTo>
                <a:lnTo>
                  <a:pt x="147319" y="259587"/>
                </a:lnTo>
                <a:lnTo>
                  <a:pt x="143382" y="259587"/>
                </a:lnTo>
                <a:lnTo>
                  <a:pt x="128269" y="255524"/>
                </a:lnTo>
                <a:lnTo>
                  <a:pt x="127634" y="254634"/>
                </a:lnTo>
                <a:lnTo>
                  <a:pt x="127253" y="253491"/>
                </a:lnTo>
                <a:lnTo>
                  <a:pt x="127253" y="252094"/>
                </a:lnTo>
                <a:lnTo>
                  <a:pt x="127253" y="233679"/>
                </a:lnTo>
                <a:lnTo>
                  <a:pt x="93164" y="258476"/>
                </a:lnTo>
                <a:lnTo>
                  <a:pt x="69214" y="262763"/>
                </a:lnTo>
                <a:lnTo>
                  <a:pt x="60069" y="262290"/>
                </a:lnTo>
                <a:lnTo>
                  <a:pt x="25177" y="246729"/>
                </a:lnTo>
                <a:lnTo>
                  <a:pt x="3682" y="206501"/>
                </a:lnTo>
                <a:lnTo>
                  <a:pt x="0" y="171323"/>
                </a:lnTo>
                <a:lnTo>
                  <a:pt x="305" y="160557"/>
                </a:lnTo>
                <a:lnTo>
                  <a:pt x="7364" y="123047"/>
                </a:lnTo>
                <a:lnTo>
                  <a:pt x="28829" y="90408"/>
                </a:lnTo>
                <a:lnTo>
                  <a:pt x="72517" y="75564"/>
                </a:lnTo>
                <a:lnTo>
                  <a:pt x="79378" y="75922"/>
                </a:lnTo>
                <a:lnTo>
                  <a:pt x="114776" y="92745"/>
                </a:lnTo>
                <a:lnTo>
                  <a:pt x="120395" y="97916"/>
                </a:lnTo>
                <a:lnTo>
                  <a:pt x="120395" y="8000"/>
                </a:lnTo>
                <a:lnTo>
                  <a:pt x="120395" y="6857"/>
                </a:lnTo>
                <a:lnTo>
                  <a:pt x="120776" y="5714"/>
                </a:lnTo>
                <a:lnTo>
                  <a:pt x="121412" y="4699"/>
                </a:lnTo>
                <a:lnTo>
                  <a:pt x="122046" y="3682"/>
                </a:lnTo>
                <a:lnTo>
                  <a:pt x="132333" y="634"/>
                </a:lnTo>
                <a:lnTo>
                  <a:pt x="135255" y="253"/>
                </a:lnTo>
                <a:lnTo>
                  <a:pt x="139064" y="0"/>
                </a:lnTo>
                <a:lnTo>
                  <a:pt x="143637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77086" y="1697863"/>
            <a:ext cx="46990" cy="260350"/>
          </a:xfrm>
          <a:custGeom>
            <a:avLst/>
            <a:gdLst/>
            <a:ahLst/>
            <a:cxnLst/>
            <a:rect l="l" t="t" r="r" b="b"/>
            <a:pathLst>
              <a:path w="46990" h="260350">
                <a:moveTo>
                  <a:pt x="23367" y="0"/>
                </a:moveTo>
                <a:lnTo>
                  <a:pt x="28066" y="0"/>
                </a:lnTo>
                <a:lnTo>
                  <a:pt x="31750" y="126"/>
                </a:lnTo>
                <a:lnTo>
                  <a:pt x="34797" y="508"/>
                </a:lnTo>
                <a:lnTo>
                  <a:pt x="37718" y="888"/>
                </a:lnTo>
                <a:lnTo>
                  <a:pt x="40131" y="1397"/>
                </a:lnTo>
                <a:lnTo>
                  <a:pt x="41909" y="2159"/>
                </a:lnTo>
                <a:lnTo>
                  <a:pt x="43687" y="2794"/>
                </a:lnTo>
                <a:lnTo>
                  <a:pt x="44957" y="3683"/>
                </a:lnTo>
                <a:lnTo>
                  <a:pt x="45719" y="4699"/>
                </a:lnTo>
                <a:lnTo>
                  <a:pt x="46481" y="5587"/>
                </a:lnTo>
                <a:lnTo>
                  <a:pt x="46862" y="6731"/>
                </a:lnTo>
                <a:lnTo>
                  <a:pt x="46862" y="8000"/>
                </a:lnTo>
                <a:lnTo>
                  <a:pt x="46862" y="252602"/>
                </a:lnTo>
                <a:lnTo>
                  <a:pt x="46862" y="253873"/>
                </a:lnTo>
                <a:lnTo>
                  <a:pt x="46481" y="255015"/>
                </a:lnTo>
                <a:lnTo>
                  <a:pt x="45719" y="255904"/>
                </a:lnTo>
                <a:lnTo>
                  <a:pt x="44957" y="256794"/>
                </a:lnTo>
                <a:lnTo>
                  <a:pt x="43687" y="257556"/>
                </a:lnTo>
                <a:lnTo>
                  <a:pt x="41909" y="258190"/>
                </a:lnTo>
                <a:lnTo>
                  <a:pt x="40131" y="258825"/>
                </a:lnTo>
                <a:lnTo>
                  <a:pt x="37718" y="259334"/>
                </a:lnTo>
                <a:lnTo>
                  <a:pt x="34797" y="259587"/>
                </a:lnTo>
                <a:lnTo>
                  <a:pt x="31750" y="259969"/>
                </a:lnTo>
                <a:lnTo>
                  <a:pt x="28066" y="260096"/>
                </a:lnTo>
                <a:lnTo>
                  <a:pt x="23367" y="260096"/>
                </a:lnTo>
                <a:lnTo>
                  <a:pt x="18795" y="260096"/>
                </a:lnTo>
                <a:lnTo>
                  <a:pt x="14985" y="259969"/>
                </a:lnTo>
                <a:lnTo>
                  <a:pt x="12064" y="259587"/>
                </a:lnTo>
                <a:lnTo>
                  <a:pt x="9143" y="259334"/>
                </a:lnTo>
                <a:lnTo>
                  <a:pt x="6730" y="258825"/>
                </a:lnTo>
                <a:lnTo>
                  <a:pt x="4952" y="258190"/>
                </a:lnTo>
                <a:lnTo>
                  <a:pt x="3047" y="257556"/>
                </a:lnTo>
                <a:lnTo>
                  <a:pt x="1777" y="256794"/>
                </a:lnTo>
                <a:lnTo>
                  <a:pt x="1142" y="255904"/>
                </a:lnTo>
                <a:lnTo>
                  <a:pt x="380" y="255015"/>
                </a:lnTo>
                <a:lnTo>
                  <a:pt x="0" y="253873"/>
                </a:lnTo>
                <a:lnTo>
                  <a:pt x="0" y="252602"/>
                </a:lnTo>
                <a:lnTo>
                  <a:pt x="0" y="8000"/>
                </a:lnTo>
                <a:lnTo>
                  <a:pt x="0" y="6731"/>
                </a:lnTo>
                <a:lnTo>
                  <a:pt x="380" y="5587"/>
                </a:lnTo>
                <a:lnTo>
                  <a:pt x="1142" y="4699"/>
                </a:lnTo>
                <a:lnTo>
                  <a:pt x="1777" y="3683"/>
                </a:lnTo>
                <a:lnTo>
                  <a:pt x="3047" y="2794"/>
                </a:lnTo>
                <a:lnTo>
                  <a:pt x="4952" y="2159"/>
                </a:lnTo>
                <a:lnTo>
                  <a:pt x="6730" y="1397"/>
                </a:lnTo>
                <a:lnTo>
                  <a:pt x="9143" y="888"/>
                </a:lnTo>
                <a:lnTo>
                  <a:pt x="12064" y="508"/>
                </a:lnTo>
                <a:lnTo>
                  <a:pt x="14985" y="126"/>
                </a:lnTo>
                <a:lnTo>
                  <a:pt x="18795" y="0"/>
                </a:lnTo>
                <a:lnTo>
                  <a:pt x="23367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18991" y="1698370"/>
            <a:ext cx="1315593" cy="26276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27397" y="1698117"/>
            <a:ext cx="613283" cy="26911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04741" y="1879980"/>
            <a:ext cx="60325" cy="48260"/>
          </a:xfrm>
          <a:custGeom>
            <a:avLst/>
            <a:gdLst/>
            <a:ahLst/>
            <a:cxnLst/>
            <a:rect l="l" t="t" r="r" b="b"/>
            <a:pathLst>
              <a:path w="60325" h="48260">
                <a:moveTo>
                  <a:pt x="42037" y="0"/>
                </a:moveTo>
                <a:lnTo>
                  <a:pt x="34417" y="0"/>
                </a:lnTo>
                <a:lnTo>
                  <a:pt x="27940" y="508"/>
                </a:lnTo>
                <a:lnTo>
                  <a:pt x="22606" y="1651"/>
                </a:lnTo>
                <a:lnTo>
                  <a:pt x="17272" y="2794"/>
                </a:lnTo>
                <a:lnTo>
                  <a:pt x="12954" y="4445"/>
                </a:lnTo>
                <a:lnTo>
                  <a:pt x="9652" y="6731"/>
                </a:lnTo>
                <a:lnTo>
                  <a:pt x="6223" y="8890"/>
                </a:lnTo>
                <a:lnTo>
                  <a:pt x="3810" y="11684"/>
                </a:lnTo>
                <a:lnTo>
                  <a:pt x="2286" y="14732"/>
                </a:lnTo>
                <a:lnTo>
                  <a:pt x="762" y="17907"/>
                </a:lnTo>
                <a:lnTo>
                  <a:pt x="0" y="21590"/>
                </a:lnTo>
                <a:lnTo>
                  <a:pt x="0" y="25654"/>
                </a:lnTo>
                <a:lnTo>
                  <a:pt x="0" y="32639"/>
                </a:lnTo>
                <a:lnTo>
                  <a:pt x="2159" y="38100"/>
                </a:lnTo>
                <a:lnTo>
                  <a:pt x="6604" y="42037"/>
                </a:lnTo>
                <a:lnTo>
                  <a:pt x="10922" y="45974"/>
                </a:lnTo>
                <a:lnTo>
                  <a:pt x="17018" y="48006"/>
                </a:lnTo>
                <a:lnTo>
                  <a:pt x="24892" y="48006"/>
                </a:lnTo>
                <a:lnTo>
                  <a:pt x="31496" y="48006"/>
                </a:lnTo>
                <a:lnTo>
                  <a:pt x="37465" y="46355"/>
                </a:lnTo>
                <a:lnTo>
                  <a:pt x="43053" y="42926"/>
                </a:lnTo>
                <a:lnTo>
                  <a:pt x="48513" y="39624"/>
                </a:lnTo>
                <a:lnTo>
                  <a:pt x="54102" y="34671"/>
                </a:lnTo>
                <a:lnTo>
                  <a:pt x="59817" y="28321"/>
                </a:lnTo>
                <a:lnTo>
                  <a:pt x="59817" y="0"/>
                </a:lnTo>
                <a:lnTo>
                  <a:pt x="42037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26738" y="1807464"/>
            <a:ext cx="84962" cy="12014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58895" y="1773935"/>
            <a:ext cx="151765" cy="187325"/>
          </a:xfrm>
          <a:custGeom>
            <a:avLst/>
            <a:gdLst/>
            <a:ahLst/>
            <a:cxnLst/>
            <a:rect l="l" t="t" r="r" b="b"/>
            <a:pathLst>
              <a:path w="151764" h="187325">
                <a:moveTo>
                  <a:pt x="78358" y="0"/>
                </a:moveTo>
                <a:lnTo>
                  <a:pt x="118383" y="5974"/>
                </a:lnTo>
                <a:lnTo>
                  <a:pt x="147574" y="35940"/>
                </a:lnTo>
                <a:lnTo>
                  <a:pt x="151637" y="65531"/>
                </a:lnTo>
                <a:lnTo>
                  <a:pt x="151637" y="177164"/>
                </a:lnTo>
                <a:lnTo>
                  <a:pt x="151637" y="178815"/>
                </a:lnTo>
                <a:lnTo>
                  <a:pt x="151002" y="180212"/>
                </a:lnTo>
                <a:lnTo>
                  <a:pt x="149732" y="181228"/>
                </a:lnTo>
                <a:lnTo>
                  <a:pt x="148589" y="182244"/>
                </a:lnTo>
                <a:lnTo>
                  <a:pt x="146557" y="182879"/>
                </a:lnTo>
                <a:lnTo>
                  <a:pt x="143890" y="183387"/>
                </a:lnTo>
                <a:lnTo>
                  <a:pt x="141224" y="183768"/>
                </a:lnTo>
                <a:lnTo>
                  <a:pt x="137287" y="184023"/>
                </a:lnTo>
                <a:lnTo>
                  <a:pt x="132079" y="184023"/>
                </a:lnTo>
                <a:lnTo>
                  <a:pt x="126491" y="184023"/>
                </a:lnTo>
                <a:lnTo>
                  <a:pt x="114553" y="181228"/>
                </a:lnTo>
                <a:lnTo>
                  <a:pt x="113537" y="180212"/>
                </a:lnTo>
                <a:lnTo>
                  <a:pt x="112902" y="178815"/>
                </a:lnTo>
                <a:lnTo>
                  <a:pt x="112902" y="177164"/>
                </a:lnTo>
                <a:lnTo>
                  <a:pt x="112902" y="163956"/>
                </a:lnTo>
                <a:lnTo>
                  <a:pt x="75771" y="185658"/>
                </a:lnTo>
                <a:lnTo>
                  <a:pt x="60451" y="187198"/>
                </a:lnTo>
                <a:lnTo>
                  <a:pt x="51688" y="187198"/>
                </a:lnTo>
                <a:lnTo>
                  <a:pt x="43560" y="186054"/>
                </a:lnTo>
                <a:lnTo>
                  <a:pt x="36194" y="183768"/>
                </a:lnTo>
                <a:lnTo>
                  <a:pt x="28828" y="181483"/>
                </a:lnTo>
                <a:lnTo>
                  <a:pt x="1524" y="149987"/>
                </a:lnTo>
                <a:lnTo>
                  <a:pt x="0" y="142112"/>
                </a:lnTo>
                <a:lnTo>
                  <a:pt x="0" y="133223"/>
                </a:lnTo>
                <a:lnTo>
                  <a:pt x="15112" y="94996"/>
                </a:lnTo>
                <a:lnTo>
                  <a:pt x="50672" y="80010"/>
                </a:lnTo>
                <a:lnTo>
                  <a:pt x="89534" y="76708"/>
                </a:lnTo>
                <a:lnTo>
                  <a:pt x="105663" y="76708"/>
                </a:lnTo>
                <a:lnTo>
                  <a:pt x="105663" y="66548"/>
                </a:lnTo>
                <a:lnTo>
                  <a:pt x="105663" y="61340"/>
                </a:lnTo>
                <a:lnTo>
                  <a:pt x="105155" y="56896"/>
                </a:lnTo>
                <a:lnTo>
                  <a:pt x="104139" y="52959"/>
                </a:lnTo>
                <a:lnTo>
                  <a:pt x="103124" y="49022"/>
                </a:lnTo>
                <a:lnTo>
                  <a:pt x="101345" y="45719"/>
                </a:lnTo>
                <a:lnTo>
                  <a:pt x="98932" y="43179"/>
                </a:lnTo>
                <a:lnTo>
                  <a:pt x="96519" y="40512"/>
                </a:lnTo>
                <a:lnTo>
                  <a:pt x="93217" y="38608"/>
                </a:lnTo>
                <a:lnTo>
                  <a:pt x="89280" y="37337"/>
                </a:lnTo>
                <a:lnTo>
                  <a:pt x="85216" y="36194"/>
                </a:lnTo>
                <a:lnTo>
                  <a:pt x="80263" y="35560"/>
                </a:lnTo>
                <a:lnTo>
                  <a:pt x="74294" y="35560"/>
                </a:lnTo>
                <a:lnTo>
                  <a:pt x="66420" y="35560"/>
                </a:lnTo>
                <a:lnTo>
                  <a:pt x="37083" y="43941"/>
                </a:lnTo>
                <a:lnTo>
                  <a:pt x="32384" y="45974"/>
                </a:lnTo>
                <a:lnTo>
                  <a:pt x="28447" y="47878"/>
                </a:lnTo>
                <a:lnTo>
                  <a:pt x="25272" y="49656"/>
                </a:lnTo>
                <a:lnTo>
                  <a:pt x="22097" y="51435"/>
                </a:lnTo>
                <a:lnTo>
                  <a:pt x="19557" y="52324"/>
                </a:lnTo>
                <a:lnTo>
                  <a:pt x="17525" y="52324"/>
                </a:lnTo>
                <a:lnTo>
                  <a:pt x="16128" y="52324"/>
                </a:lnTo>
                <a:lnTo>
                  <a:pt x="14985" y="51815"/>
                </a:lnTo>
                <a:lnTo>
                  <a:pt x="13842" y="50926"/>
                </a:lnTo>
                <a:lnTo>
                  <a:pt x="12826" y="50164"/>
                </a:lnTo>
                <a:lnTo>
                  <a:pt x="11937" y="48894"/>
                </a:lnTo>
                <a:lnTo>
                  <a:pt x="11302" y="47243"/>
                </a:lnTo>
                <a:lnTo>
                  <a:pt x="10667" y="45592"/>
                </a:lnTo>
                <a:lnTo>
                  <a:pt x="10032" y="43687"/>
                </a:lnTo>
                <a:lnTo>
                  <a:pt x="9651" y="41275"/>
                </a:lnTo>
                <a:lnTo>
                  <a:pt x="9270" y="38988"/>
                </a:lnTo>
                <a:lnTo>
                  <a:pt x="9143" y="36322"/>
                </a:lnTo>
                <a:lnTo>
                  <a:pt x="9143" y="33527"/>
                </a:lnTo>
                <a:lnTo>
                  <a:pt x="9143" y="29590"/>
                </a:lnTo>
                <a:lnTo>
                  <a:pt x="9397" y="26669"/>
                </a:lnTo>
                <a:lnTo>
                  <a:pt x="10032" y="24384"/>
                </a:lnTo>
                <a:lnTo>
                  <a:pt x="10667" y="22098"/>
                </a:lnTo>
                <a:lnTo>
                  <a:pt x="11937" y="20192"/>
                </a:lnTo>
                <a:lnTo>
                  <a:pt x="37972" y="6350"/>
                </a:lnTo>
                <a:lnTo>
                  <a:pt x="43814" y="4444"/>
                </a:lnTo>
                <a:lnTo>
                  <a:pt x="50164" y="2921"/>
                </a:lnTo>
                <a:lnTo>
                  <a:pt x="57022" y="1777"/>
                </a:lnTo>
                <a:lnTo>
                  <a:pt x="63880" y="635"/>
                </a:lnTo>
                <a:lnTo>
                  <a:pt x="70992" y="0"/>
                </a:lnTo>
                <a:lnTo>
                  <a:pt x="78358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61790" y="1747392"/>
            <a:ext cx="78740" cy="8051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18991" y="1716023"/>
            <a:ext cx="179070" cy="241935"/>
          </a:xfrm>
          <a:custGeom>
            <a:avLst/>
            <a:gdLst/>
            <a:ahLst/>
            <a:cxnLst/>
            <a:rect l="l" t="t" r="r" b="b"/>
            <a:pathLst>
              <a:path w="179070" h="241935">
                <a:moveTo>
                  <a:pt x="14478" y="0"/>
                </a:moveTo>
                <a:lnTo>
                  <a:pt x="76835" y="0"/>
                </a:lnTo>
                <a:lnTo>
                  <a:pt x="83185" y="0"/>
                </a:lnTo>
                <a:lnTo>
                  <a:pt x="88392" y="126"/>
                </a:lnTo>
                <a:lnTo>
                  <a:pt x="129794" y="8381"/>
                </a:lnTo>
                <a:lnTo>
                  <a:pt x="159004" y="33274"/>
                </a:lnTo>
                <a:lnTo>
                  <a:pt x="166116" y="66166"/>
                </a:lnTo>
                <a:lnTo>
                  <a:pt x="166116" y="74167"/>
                </a:lnTo>
                <a:lnTo>
                  <a:pt x="149987" y="111125"/>
                </a:lnTo>
                <a:lnTo>
                  <a:pt x="139319" y="119506"/>
                </a:lnTo>
                <a:lnTo>
                  <a:pt x="133477" y="123316"/>
                </a:lnTo>
                <a:lnTo>
                  <a:pt x="126873" y="126491"/>
                </a:lnTo>
                <a:lnTo>
                  <a:pt x="119380" y="128777"/>
                </a:lnTo>
                <a:lnTo>
                  <a:pt x="123062" y="130555"/>
                </a:lnTo>
                <a:lnTo>
                  <a:pt x="126365" y="132587"/>
                </a:lnTo>
                <a:lnTo>
                  <a:pt x="129540" y="135127"/>
                </a:lnTo>
                <a:lnTo>
                  <a:pt x="132715" y="137540"/>
                </a:lnTo>
                <a:lnTo>
                  <a:pt x="153670" y="171576"/>
                </a:lnTo>
                <a:lnTo>
                  <a:pt x="173862" y="219075"/>
                </a:lnTo>
                <a:lnTo>
                  <a:pt x="175768" y="223774"/>
                </a:lnTo>
                <a:lnTo>
                  <a:pt x="177037" y="227202"/>
                </a:lnTo>
                <a:lnTo>
                  <a:pt x="177673" y="229362"/>
                </a:lnTo>
                <a:lnTo>
                  <a:pt x="178308" y="231521"/>
                </a:lnTo>
                <a:lnTo>
                  <a:pt x="178562" y="233172"/>
                </a:lnTo>
                <a:lnTo>
                  <a:pt x="178562" y="234441"/>
                </a:lnTo>
                <a:lnTo>
                  <a:pt x="178562" y="235838"/>
                </a:lnTo>
                <a:lnTo>
                  <a:pt x="178308" y="236981"/>
                </a:lnTo>
                <a:lnTo>
                  <a:pt x="177800" y="237871"/>
                </a:lnTo>
                <a:lnTo>
                  <a:pt x="177292" y="238887"/>
                </a:lnTo>
                <a:lnTo>
                  <a:pt x="166116" y="241553"/>
                </a:lnTo>
                <a:lnTo>
                  <a:pt x="162560" y="241808"/>
                </a:lnTo>
                <a:lnTo>
                  <a:pt x="157607" y="241935"/>
                </a:lnTo>
                <a:lnTo>
                  <a:pt x="151384" y="241935"/>
                </a:lnTo>
                <a:lnTo>
                  <a:pt x="146177" y="241935"/>
                </a:lnTo>
                <a:lnTo>
                  <a:pt x="141986" y="241808"/>
                </a:lnTo>
                <a:lnTo>
                  <a:pt x="138937" y="241553"/>
                </a:lnTo>
                <a:lnTo>
                  <a:pt x="135890" y="241300"/>
                </a:lnTo>
                <a:lnTo>
                  <a:pt x="133350" y="240791"/>
                </a:lnTo>
                <a:lnTo>
                  <a:pt x="131572" y="240156"/>
                </a:lnTo>
                <a:lnTo>
                  <a:pt x="129794" y="239522"/>
                </a:lnTo>
                <a:lnTo>
                  <a:pt x="128524" y="238633"/>
                </a:lnTo>
                <a:lnTo>
                  <a:pt x="127762" y="237489"/>
                </a:lnTo>
                <a:lnTo>
                  <a:pt x="127000" y="236474"/>
                </a:lnTo>
                <a:lnTo>
                  <a:pt x="126365" y="235203"/>
                </a:lnTo>
                <a:lnTo>
                  <a:pt x="125857" y="233679"/>
                </a:lnTo>
                <a:lnTo>
                  <a:pt x="104394" y="179959"/>
                </a:lnTo>
                <a:lnTo>
                  <a:pt x="88392" y="152018"/>
                </a:lnTo>
                <a:lnTo>
                  <a:pt x="85344" y="148843"/>
                </a:lnTo>
                <a:lnTo>
                  <a:pt x="81915" y="146430"/>
                </a:lnTo>
                <a:lnTo>
                  <a:pt x="77978" y="144779"/>
                </a:lnTo>
                <a:lnTo>
                  <a:pt x="73913" y="143128"/>
                </a:lnTo>
                <a:lnTo>
                  <a:pt x="69342" y="142366"/>
                </a:lnTo>
                <a:lnTo>
                  <a:pt x="64135" y="142366"/>
                </a:lnTo>
                <a:lnTo>
                  <a:pt x="48895" y="142366"/>
                </a:lnTo>
                <a:lnTo>
                  <a:pt x="48895" y="234061"/>
                </a:lnTo>
                <a:lnTo>
                  <a:pt x="48895" y="235330"/>
                </a:lnTo>
                <a:lnTo>
                  <a:pt x="48513" y="236474"/>
                </a:lnTo>
                <a:lnTo>
                  <a:pt x="47752" y="237489"/>
                </a:lnTo>
                <a:lnTo>
                  <a:pt x="46862" y="238378"/>
                </a:lnTo>
                <a:lnTo>
                  <a:pt x="45593" y="239267"/>
                </a:lnTo>
                <a:lnTo>
                  <a:pt x="43687" y="239902"/>
                </a:lnTo>
                <a:lnTo>
                  <a:pt x="41783" y="240537"/>
                </a:lnTo>
                <a:lnTo>
                  <a:pt x="39370" y="240918"/>
                </a:lnTo>
                <a:lnTo>
                  <a:pt x="36195" y="241300"/>
                </a:lnTo>
                <a:lnTo>
                  <a:pt x="33147" y="241680"/>
                </a:lnTo>
                <a:lnTo>
                  <a:pt x="29210" y="241935"/>
                </a:lnTo>
                <a:lnTo>
                  <a:pt x="24384" y="241935"/>
                </a:lnTo>
                <a:lnTo>
                  <a:pt x="19685" y="241935"/>
                </a:lnTo>
                <a:lnTo>
                  <a:pt x="1143" y="237489"/>
                </a:lnTo>
                <a:lnTo>
                  <a:pt x="381" y="236474"/>
                </a:lnTo>
                <a:lnTo>
                  <a:pt x="0" y="235330"/>
                </a:lnTo>
                <a:lnTo>
                  <a:pt x="0" y="234061"/>
                </a:lnTo>
                <a:lnTo>
                  <a:pt x="0" y="15493"/>
                </a:lnTo>
                <a:lnTo>
                  <a:pt x="0" y="10033"/>
                </a:lnTo>
                <a:lnTo>
                  <a:pt x="1397" y="6096"/>
                </a:lnTo>
                <a:lnTo>
                  <a:pt x="4191" y="3683"/>
                </a:lnTo>
                <a:lnTo>
                  <a:pt x="6985" y="1270"/>
                </a:lnTo>
                <a:lnTo>
                  <a:pt x="10413" y="0"/>
                </a:lnTo>
                <a:lnTo>
                  <a:pt x="14478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85209" y="1698370"/>
            <a:ext cx="167005" cy="262890"/>
          </a:xfrm>
          <a:custGeom>
            <a:avLst/>
            <a:gdLst/>
            <a:ahLst/>
            <a:cxnLst/>
            <a:rect l="l" t="t" r="r" b="b"/>
            <a:pathLst>
              <a:path w="167004" h="262889">
                <a:moveTo>
                  <a:pt x="143637" y="0"/>
                </a:moveTo>
                <a:lnTo>
                  <a:pt x="148208" y="0"/>
                </a:lnTo>
                <a:lnTo>
                  <a:pt x="152018" y="253"/>
                </a:lnTo>
                <a:lnTo>
                  <a:pt x="154939" y="634"/>
                </a:lnTo>
                <a:lnTo>
                  <a:pt x="157987" y="1015"/>
                </a:lnTo>
                <a:lnTo>
                  <a:pt x="166877" y="6857"/>
                </a:lnTo>
                <a:lnTo>
                  <a:pt x="166877" y="8000"/>
                </a:lnTo>
                <a:lnTo>
                  <a:pt x="166877" y="252094"/>
                </a:lnTo>
                <a:lnTo>
                  <a:pt x="166877" y="253491"/>
                </a:lnTo>
                <a:lnTo>
                  <a:pt x="166624" y="254634"/>
                </a:lnTo>
                <a:lnTo>
                  <a:pt x="165988" y="255524"/>
                </a:lnTo>
                <a:lnTo>
                  <a:pt x="165353" y="256539"/>
                </a:lnTo>
                <a:lnTo>
                  <a:pt x="156717" y="259206"/>
                </a:lnTo>
                <a:lnTo>
                  <a:pt x="154177" y="259461"/>
                </a:lnTo>
                <a:lnTo>
                  <a:pt x="151129" y="259587"/>
                </a:lnTo>
                <a:lnTo>
                  <a:pt x="147319" y="259587"/>
                </a:lnTo>
                <a:lnTo>
                  <a:pt x="143382" y="259587"/>
                </a:lnTo>
                <a:lnTo>
                  <a:pt x="128269" y="255524"/>
                </a:lnTo>
                <a:lnTo>
                  <a:pt x="127635" y="254634"/>
                </a:lnTo>
                <a:lnTo>
                  <a:pt x="127253" y="253491"/>
                </a:lnTo>
                <a:lnTo>
                  <a:pt x="127253" y="252094"/>
                </a:lnTo>
                <a:lnTo>
                  <a:pt x="127253" y="233679"/>
                </a:lnTo>
                <a:lnTo>
                  <a:pt x="93164" y="258476"/>
                </a:lnTo>
                <a:lnTo>
                  <a:pt x="69214" y="262763"/>
                </a:lnTo>
                <a:lnTo>
                  <a:pt x="60069" y="262290"/>
                </a:lnTo>
                <a:lnTo>
                  <a:pt x="25177" y="246729"/>
                </a:lnTo>
                <a:lnTo>
                  <a:pt x="3682" y="206501"/>
                </a:lnTo>
                <a:lnTo>
                  <a:pt x="0" y="171323"/>
                </a:lnTo>
                <a:lnTo>
                  <a:pt x="305" y="160557"/>
                </a:lnTo>
                <a:lnTo>
                  <a:pt x="7364" y="123047"/>
                </a:lnTo>
                <a:lnTo>
                  <a:pt x="28828" y="90408"/>
                </a:lnTo>
                <a:lnTo>
                  <a:pt x="72516" y="75564"/>
                </a:lnTo>
                <a:lnTo>
                  <a:pt x="79378" y="75922"/>
                </a:lnTo>
                <a:lnTo>
                  <a:pt x="114776" y="92745"/>
                </a:lnTo>
                <a:lnTo>
                  <a:pt x="120395" y="97916"/>
                </a:lnTo>
                <a:lnTo>
                  <a:pt x="120395" y="8000"/>
                </a:lnTo>
                <a:lnTo>
                  <a:pt x="120395" y="6857"/>
                </a:lnTo>
                <a:lnTo>
                  <a:pt x="120776" y="5714"/>
                </a:lnTo>
                <a:lnTo>
                  <a:pt x="121412" y="4699"/>
                </a:lnTo>
                <a:lnTo>
                  <a:pt x="122046" y="3682"/>
                </a:lnTo>
                <a:lnTo>
                  <a:pt x="132333" y="634"/>
                </a:lnTo>
                <a:lnTo>
                  <a:pt x="135254" y="253"/>
                </a:lnTo>
                <a:lnTo>
                  <a:pt x="139064" y="0"/>
                </a:lnTo>
                <a:lnTo>
                  <a:pt x="143637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61594" y="2277567"/>
            <a:ext cx="7258050" cy="173545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55600" marR="5080" indent="-342900">
              <a:lnSpc>
                <a:spcPct val="100299"/>
              </a:lnSpc>
              <a:spcBef>
                <a:spcPts val="8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800" spc="-215" dirty="0">
                <a:latin typeface="Arial"/>
                <a:cs typeface="Arial"/>
              </a:rPr>
              <a:t>Sejak </a:t>
            </a:r>
            <a:r>
              <a:rPr sz="2800" spc="-75" dirty="0">
                <a:latin typeface="Arial"/>
                <a:cs typeface="Arial"/>
              </a:rPr>
              <a:t>tahun </a:t>
            </a:r>
            <a:r>
              <a:rPr sz="2800" spc="-145" dirty="0">
                <a:latin typeface="Arial"/>
                <a:cs typeface="Arial"/>
              </a:rPr>
              <a:t>2000 </a:t>
            </a:r>
            <a:r>
              <a:rPr sz="2800" spc="-75" dirty="0">
                <a:latin typeface="Arial"/>
                <a:cs typeface="Arial"/>
              </a:rPr>
              <a:t>alat </a:t>
            </a:r>
            <a:r>
              <a:rPr sz="2800" spc="-80" dirty="0">
                <a:latin typeface="Arial"/>
                <a:cs typeface="Arial"/>
              </a:rPr>
              <a:t>radiologi </a:t>
            </a:r>
            <a:r>
              <a:rPr sz="2800" spc="-560" dirty="0">
                <a:latin typeface="Arial"/>
                <a:cs typeface="Arial"/>
              </a:rPr>
              <a:t>RS </a:t>
            </a:r>
            <a:r>
              <a:rPr sz="2800" spc="-420" dirty="0">
                <a:latin typeface="Arial"/>
                <a:cs typeface="Arial"/>
              </a:rPr>
              <a:t>X </a:t>
            </a:r>
            <a:r>
              <a:rPr sz="2800" spc="-70" dirty="0">
                <a:latin typeface="Arial"/>
                <a:cs typeface="Arial"/>
              </a:rPr>
              <a:t>telah  </a:t>
            </a:r>
            <a:r>
              <a:rPr sz="2800" spc="-155" dirty="0">
                <a:latin typeface="Arial"/>
                <a:cs typeface="Arial"/>
              </a:rPr>
              <a:t>menggunakan </a:t>
            </a:r>
            <a:r>
              <a:rPr sz="2800" spc="-525" dirty="0">
                <a:latin typeface="Arial"/>
                <a:cs typeface="Arial"/>
              </a:rPr>
              <a:t>CR </a:t>
            </a:r>
            <a:r>
              <a:rPr sz="2800" spc="-125" dirty="0">
                <a:latin typeface="Arial"/>
                <a:cs typeface="Arial"/>
              </a:rPr>
              <a:t>(Computerized </a:t>
            </a:r>
            <a:r>
              <a:rPr sz="2800" spc="-145" dirty="0">
                <a:latin typeface="Arial"/>
                <a:cs typeface="Arial"/>
              </a:rPr>
              <a:t>Radiology)  </a:t>
            </a:r>
            <a:r>
              <a:rPr sz="2800" spc="-175" dirty="0">
                <a:latin typeface="Arial"/>
                <a:cs typeface="Arial"/>
              </a:rPr>
              <a:t>sehingga </a:t>
            </a:r>
            <a:r>
              <a:rPr sz="2800" spc="-55" dirty="0">
                <a:latin typeface="Arial"/>
                <a:cs typeface="Arial"/>
              </a:rPr>
              <a:t>tidak </a:t>
            </a:r>
            <a:r>
              <a:rPr sz="2800" spc="-105" dirty="0">
                <a:latin typeface="Arial"/>
                <a:cs typeface="Arial"/>
              </a:rPr>
              <a:t>lagi </a:t>
            </a:r>
            <a:r>
              <a:rPr sz="2800" spc="-100" dirty="0">
                <a:latin typeface="Arial"/>
                <a:cs typeface="Arial"/>
              </a:rPr>
              <a:t>membutuhkan </a:t>
            </a:r>
            <a:r>
              <a:rPr sz="2800" spc="-130" dirty="0">
                <a:latin typeface="Arial"/>
                <a:cs typeface="Arial"/>
              </a:rPr>
              <a:t>cairan</a:t>
            </a:r>
            <a:r>
              <a:rPr sz="2800" spc="-240" dirty="0">
                <a:latin typeface="Arial"/>
                <a:cs typeface="Arial"/>
              </a:rPr>
              <a:t> </a:t>
            </a:r>
            <a:r>
              <a:rPr sz="2800" spc="-175" dirty="0">
                <a:latin typeface="Arial"/>
                <a:cs typeface="Arial"/>
              </a:rPr>
              <a:t>khusus  </a:t>
            </a:r>
            <a:r>
              <a:rPr sz="2800" spc="-55" dirty="0">
                <a:latin typeface="Arial"/>
                <a:cs typeface="Arial"/>
              </a:rPr>
              <a:t>untuk </a:t>
            </a:r>
            <a:r>
              <a:rPr sz="2800" spc="-165" dirty="0">
                <a:latin typeface="Arial"/>
                <a:cs typeface="Arial"/>
              </a:rPr>
              <a:t>proses </a:t>
            </a:r>
            <a:r>
              <a:rPr sz="2800" spc="-130" dirty="0">
                <a:latin typeface="Arial"/>
                <a:cs typeface="Arial"/>
              </a:rPr>
              <a:t>cuci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film.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429375" y="4357751"/>
            <a:ext cx="2232025" cy="230339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11225" y="4571936"/>
            <a:ext cx="3017901" cy="220510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221691" y="361264"/>
            <a:ext cx="50469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80" dirty="0"/>
              <a:t>Contoh </a:t>
            </a:r>
            <a:r>
              <a:rPr sz="3600" spc="-285" dirty="0"/>
              <a:t>Audit </a:t>
            </a:r>
            <a:r>
              <a:rPr sz="3600" spc="-434" dirty="0"/>
              <a:t>Lingkungan</a:t>
            </a:r>
            <a:r>
              <a:rPr sz="3600" spc="-565" dirty="0"/>
              <a:t> </a:t>
            </a:r>
            <a:r>
              <a:rPr sz="3600" spc="-775" dirty="0"/>
              <a:t>RS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3891064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15439"/>
            <a:ext cx="900684" cy="6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9475" y="1615439"/>
            <a:ext cx="783336" cy="635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1604" y="1615439"/>
            <a:ext cx="2901696" cy="6355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22092" y="1615439"/>
            <a:ext cx="644652" cy="6355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45535" y="1615439"/>
            <a:ext cx="1927860" cy="6355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52188" y="1615439"/>
            <a:ext cx="646176" cy="6355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77155" y="1615439"/>
            <a:ext cx="1527048" cy="6355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82996" y="1615439"/>
            <a:ext cx="646176" cy="6355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4444" y="1873123"/>
            <a:ext cx="385626" cy="2490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6458" y="1997455"/>
            <a:ext cx="81775" cy="9334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4444" y="1875535"/>
            <a:ext cx="148590" cy="242570"/>
          </a:xfrm>
          <a:custGeom>
            <a:avLst/>
            <a:gdLst/>
            <a:ahLst/>
            <a:cxnLst/>
            <a:rect l="l" t="t" r="r" b="b"/>
            <a:pathLst>
              <a:path w="148590" h="242569">
                <a:moveTo>
                  <a:pt x="79616" y="0"/>
                </a:moveTo>
                <a:lnTo>
                  <a:pt x="84340" y="0"/>
                </a:lnTo>
                <a:lnTo>
                  <a:pt x="88150" y="126"/>
                </a:lnTo>
                <a:lnTo>
                  <a:pt x="91059" y="253"/>
                </a:lnTo>
                <a:lnTo>
                  <a:pt x="93980" y="508"/>
                </a:lnTo>
                <a:lnTo>
                  <a:pt x="96177" y="762"/>
                </a:lnTo>
                <a:lnTo>
                  <a:pt x="97663" y="1269"/>
                </a:lnTo>
                <a:lnTo>
                  <a:pt x="99161" y="1650"/>
                </a:lnTo>
                <a:lnTo>
                  <a:pt x="100152" y="2286"/>
                </a:lnTo>
                <a:lnTo>
                  <a:pt x="100647" y="2921"/>
                </a:lnTo>
                <a:lnTo>
                  <a:pt x="101142" y="3683"/>
                </a:lnTo>
                <a:lnTo>
                  <a:pt x="101384" y="4699"/>
                </a:lnTo>
                <a:lnTo>
                  <a:pt x="101384" y="5714"/>
                </a:lnTo>
                <a:lnTo>
                  <a:pt x="101384" y="204597"/>
                </a:lnTo>
                <a:lnTo>
                  <a:pt x="140639" y="204597"/>
                </a:lnTo>
                <a:lnTo>
                  <a:pt x="141757" y="204597"/>
                </a:lnTo>
                <a:lnTo>
                  <a:pt x="142786" y="204977"/>
                </a:lnTo>
                <a:lnTo>
                  <a:pt x="143713" y="205612"/>
                </a:lnTo>
                <a:lnTo>
                  <a:pt x="144640" y="206375"/>
                </a:lnTo>
                <a:lnTo>
                  <a:pt x="145453" y="207390"/>
                </a:lnTo>
                <a:lnTo>
                  <a:pt x="146126" y="208914"/>
                </a:lnTo>
                <a:lnTo>
                  <a:pt x="146812" y="210438"/>
                </a:lnTo>
                <a:lnTo>
                  <a:pt x="147307" y="212343"/>
                </a:lnTo>
                <a:lnTo>
                  <a:pt x="147612" y="214756"/>
                </a:lnTo>
                <a:lnTo>
                  <a:pt x="147929" y="217169"/>
                </a:lnTo>
                <a:lnTo>
                  <a:pt x="148082" y="220217"/>
                </a:lnTo>
                <a:lnTo>
                  <a:pt x="148082" y="223774"/>
                </a:lnTo>
                <a:lnTo>
                  <a:pt x="148082" y="227329"/>
                </a:lnTo>
                <a:lnTo>
                  <a:pt x="147891" y="230250"/>
                </a:lnTo>
                <a:lnTo>
                  <a:pt x="147523" y="232663"/>
                </a:lnTo>
                <a:lnTo>
                  <a:pt x="147154" y="235076"/>
                </a:lnTo>
                <a:lnTo>
                  <a:pt x="143624" y="241426"/>
                </a:lnTo>
                <a:lnTo>
                  <a:pt x="142748" y="242062"/>
                </a:lnTo>
                <a:lnTo>
                  <a:pt x="141757" y="242442"/>
                </a:lnTo>
                <a:lnTo>
                  <a:pt x="140639" y="242442"/>
                </a:lnTo>
                <a:lnTo>
                  <a:pt x="7810" y="242442"/>
                </a:lnTo>
                <a:lnTo>
                  <a:pt x="6819" y="242442"/>
                </a:lnTo>
                <a:lnTo>
                  <a:pt x="5892" y="242062"/>
                </a:lnTo>
                <a:lnTo>
                  <a:pt x="5016" y="241426"/>
                </a:lnTo>
                <a:lnTo>
                  <a:pt x="4152" y="240918"/>
                </a:lnTo>
                <a:lnTo>
                  <a:pt x="1117" y="232663"/>
                </a:lnTo>
                <a:lnTo>
                  <a:pt x="749" y="230250"/>
                </a:lnTo>
                <a:lnTo>
                  <a:pt x="558" y="227329"/>
                </a:lnTo>
                <a:lnTo>
                  <a:pt x="558" y="223774"/>
                </a:lnTo>
                <a:lnTo>
                  <a:pt x="558" y="220217"/>
                </a:lnTo>
                <a:lnTo>
                  <a:pt x="2514" y="208914"/>
                </a:lnTo>
                <a:lnTo>
                  <a:pt x="3187" y="207390"/>
                </a:lnTo>
                <a:lnTo>
                  <a:pt x="3962" y="206375"/>
                </a:lnTo>
                <a:lnTo>
                  <a:pt x="4838" y="205612"/>
                </a:lnTo>
                <a:lnTo>
                  <a:pt x="5702" y="204977"/>
                </a:lnTo>
                <a:lnTo>
                  <a:pt x="6692" y="204597"/>
                </a:lnTo>
                <a:lnTo>
                  <a:pt x="7810" y="204597"/>
                </a:lnTo>
                <a:lnTo>
                  <a:pt x="52641" y="204597"/>
                </a:lnTo>
                <a:lnTo>
                  <a:pt x="52641" y="48005"/>
                </a:lnTo>
                <a:lnTo>
                  <a:pt x="13957" y="69341"/>
                </a:lnTo>
                <a:lnTo>
                  <a:pt x="11099" y="70738"/>
                </a:lnTo>
                <a:lnTo>
                  <a:pt x="8775" y="71627"/>
                </a:lnTo>
                <a:lnTo>
                  <a:pt x="6972" y="71881"/>
                </a:lnTo>
                <a:lnTo>
                  <a:pt x="5181" y="72262"/>
                </a:lnTo>
                <a:lnTo>
                  <a:pt x="3746" y="71881"/>
                </a:lnTo>
                <a:lnTo>
                  <a:pt x="2692" y="70738"/>
                </a:lnTo>
                <a:lnTo>
                  <a:pt x="1638" y="69723"/>
                </a:lnTo>
                <a:lnTo>
                  <a:pt x="927" y="67944"/>
                </a:lnTo>
                <a:lnTo>
                  <a:pt x="558" y="65277"/>
                </a:lnTo>
                <a:lnTo>
                  <a:pt x="190" y="62737"/>
                </a:lnTo>
                <a:lnTo>
                  <a:pt x="0" y="59054"/>
                </a:lnTo>
                <a:lnTo>
                  <a:pt x="0" y="54355"/>
                </a:lnTo>
                <a:lnTo>
                  <a:pt x="0" y="51308"/>
                </a:lnTo>
                <a:lnTo>
                  <a:pt x="63" y="48894"/>
                </a:lnTo>
                <a:lnTo>
                  <a:pt x="190" y="46989"/>
                </a:lnTo>
                <a:lnTo>
                  <a:pt x="304" y="45085"/>
                </a:lnTo>
                <a:lnTo>
                  <a:pt x="622" y="43434"/>
                </a:lnTo>
                <a:lnTo>
                  <a:pt x="1117" y="42037"/>
                </a:lnTo>
                <a:lnTo>
                  <a:pt x="1612" y="40639"/>
                </a:lnTo>
                <a:lnTo>
                  <a:pt x="2298" y="39624"/>
                </a:lnTo>
                <a:lnTo>
                  <a:pt x="3162" y="38735"/>
                </a:lnTo>
                <a:lnTo>
                  <a:pt x="4025" y="37846"/>
                </a:lnTo>
                <a:lnTo>
                  <a:pt x="5207" y="36956"/>
                </a:lnTo>
                <a:lnTo>
                  <a:pt x="6692" y="35940"/>
                </a:lnTo>
                <a:lnTo>
                  <a:pt x="58420" y="2412"/>
                </a:lnTo>
                <a:lnTo>
                  <a:pt x="59029" y="1904"/>
                </a:lnTo>
                <a:lnTo>
                  <a:pt x="59804" y="1524"/>
                </a:lnTo>
                <a:lnTo>
                  <a:pt x="60744" y="1269"/>
                </a:lnTo>
                <a:lnTo>
                  <a:pt x="61671" y="888"/>
                </a:lnTo>
                <a:lnTo>
                  <a:pt x="62877" y="635"/>
                </a:lnTo>
                <a:lnTo>
                  <a:pt x="64363" y="508"/>
                </a:lnTo>
                <a:lnTo>
                  <a:pt x="65849" y="253"/>
                </a:lnTo>
                <a:lnTo>
                  <a:pt x="67805" y="126"/>
                </a:lnTo>
                <a:lnTo>
                  <a:pt x="70231" y="126"/>
                </a:lnTo>
                <a:lnTo>
                  <a:pt x="72644" y="0"/>
                </a:lnTo>
                <a:lnTo>
                  <a:pt x="75780" y="0"/>
                </a:lnTo>
                <a:lnTo>
                  <a:pt x="79616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4180" y="1873123"/>
            <a:ext cx="166370" cy="249554"/>
          </a:xfrm>
          <a:custGeom>
            <a:avLst/>
            <a:gdLst/>
            <a:ahLst/>
            <a:cxnLst/>
            <a:rect l="l" t="t" r="r" b="b"/>
            <a:pathLst>
              <a:path w="166370" h="249555">
                <a:moveTo>
                  <a:pt x="103073" y="0"/>
                </a:moveTo>
                <a:lnTo>
                  <a:pt x="107784" y="0"/>
                </a:lnTo>
                <a:lnTo>
                  <a:pt x="112522" y="253"/>
                </a:lnTo>
                <a:lnTo>
                  <a:pt x="117297" y="888"/>
                </a:lnTo>
                <a:lnTo>
                  <a:pt x="122072" y="1397"/>
                </a:lnTo>
                <a:lnTo>
                  <a:pt x="146697" y="8889"/>
                </a:lnTo>
                <a:lnTo>
                  <a:pt x="147624" y="9651"/>
                </a:lnTo>
                <a:lnTo>
                  <a:pt x="150876" y="22987"/>
                </a:lnTo>
                <a:lnTo>
                  <a:pt x="150876" y="25526"/>
                </a:lnTo>
                <a:lnTo>
                  <a:pt x="150876" y="29337"/>
                </a:lnTo>
                <a:lnTo>
                  <a:pt x="150787" y="32512"/>
                </a:lnTo>
                <a:lnTo>
                  <a:pt x="150596" y="35051"/>
                </a:lnTo>
                <a:lnTo>
                  <a:pt x="150418" y="37591"/>
                </a:lnTo>
                <a:lnTo>
                  <a:pt x="145605" y="45085"/>
                </a:lnTo>
                <a:lnTo>
                  <a:pt x="144373" y="45085"/>
                </a:lnTo>
                <a:lnTo>
                  <a:pt x="142875" y="45085"/>
                </a:lnTo>
                <a:lnTo>
                  <a:pt x="140957" y="44576"/>
                </a:lnTo>
                <a:lnTo>
                  <a:pt x="138607" y="43814"/>
                </a:lnTo>
                <a:lnTo>
                  <a:pt x="136245" y="43052"/>
                </a:lnTo>
                <a:lnTo>
                  <a:pt x="108457" y="37337"/>
                </a:lnTo>
                <a:lnTo>
                  <a:pt x="102514" y="37337"/>
                </a:lnTo>
                <a:lnTo>
                  <a:pt x="64439" y="51688"/>
                </a:lnTo>
                <a:lnTo>
                  <a:pt x="60096" y="58165"/>
                </a:lnTo>
                <a:lnTo>
                  <a:pt x="55753" y="64515"/>
                </a:lnTo>
                <a:lnTo>
                  <a:pt x="47447" y="107187"/>
                </a:lnTo>
                <a:lnTo>
                  <a:pt x="50177" y="105410"/>
                </a:lnTo>
                <a:lnTo>
                  <a:pt x="53301" y="103631"/>
                </a:lnTo>
                <a:lnTo>
                  <a:pt x="56845" y="101980"/>
                </a:lnTo>
                <a:lnTo>
                  <a:pt x="60375" y="100202"/>
                </a:lnTo>
                <a:lnTo>
                  <a:pt x="64223" y="98678"/>
                </a:lnTo>
                <a:lnTo>
                  <a:pt x="68376" y="97536"/>
                </a:lnTo>
                <a:lnTo>
                  <a:pt x="72529" y="96265"/>
                </a:lnTo>
                <a:lnTo>
                  <a:pt x="77025" y="95250"/>
                </a:lnTo>
                <a:lnTo>
                  <a:pt x="81864" y="94361"/>
                </a:lnTo>
                <a:lnTo>
                  <a:pt x="86702" y="93599"/>
                </a:lnTo>
                <a:lnTo>
                  <a:pt x="91846" y="93217"/>
                </a:lnTo>
                <a:lnTo>
                  <a:pt x="97307" y="93217"/>
                </a:lnTo>
                <a:lnTo>
                  <a:pt x="134767" y="100984"/>
                </a:lnTo>
                <a:lnTo>
                  <a:pt x="162039" y="135000"/>
                </a:lnTo>
                <a:lnTo>
                  <a:pt x="165950" y="164464"/>
                </a:lnTo>
                <a:lnTo>
                  <a:pt x="165601" y="173422"/>
                </a:lnTo>
                <a:lnTo>
                  <a:pt x="153482" y="212693"/>
                </a:lnTo>
                <a:lnTo>
                  <a:pt x="124990" y="239170"/>
                </a:lnTo>
                <a:lnTo>
                  <a:pt x="80924" y="249047"/>
                </a:lnTo>
                <a:lnTo>
                  <a:pt x="72826" y="248808"/>
                </a:lnTo>
                <a:lnTo>
                  <a:pt x="30137" y="234314"/>
                </a:lnTo>
                <a:lnTo>
                  <a:pt x="15265" y="216915"/>
                </a:lnTo>
                <a:lnTo>
                  <a:pt x="11417" y="210057"/>
                </a:lnTo>
                <a:lnTo>
                  <a:pt x="1308" y="165988"/>
                </a:lnTo>
                <a:lnTo>
                  <a:pt x="0" y="133985"/>
                </a:lnTo>
                <a:lnTo>
                  <a:pt x="87" y="126789"/>
                </a:lnTo>
                <a:lnTo>
                  <a:pt x="4958" y="81516"/>
                </a:lnTo>
                <a:lnTo>
                  <a:pt x="18046" y="45719"/>
                </a:lnTo>
                <a:lnTo>
                  <a:pt x="49398" y="12938"/>
                </a:lnTo>
                <a:lnTo>
                  <a:pt x="92288" y="379"/>
                </a:lnTo>
                <a:lnTo>
                  <a:pt x="103073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3460" y="2062860"/>
            <a:ext cx="55257" cy="5753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7364" y="2056764"/>
            <a:ext cx="67449" cy="6972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8560" y="1877186"/>
            <a:ext cx="2293937" cy="24498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73882" y="2041144"/>
            <a:ext cx="60325" cy="48260"/>
          </a:xfrm>
          <a:custGeom>
            <a:avLst/>
            <a:gdLst/>
            <a:ahLst/>
            <a:cxnLst/>
            <a:rect l="l" t="t" r="r" b="b"/>
            <a:pathLst>
              <a:path w="60325" h="48260">
                <a:moveTo>
                  <a:pt x="42037" y="0"/>
                </a:moveTo>
                <a:lnTo>
                  <a:pt x="34543" y="0"/>
                </a:lnTo>
                <a:lnTo>
                  <a:pt x="28067" y="507"/>
                </a:lnTo>
                <a:lnTo>
                  <a:pt x="22733" y="1650"/>
                </a:lnTo>
                <a:lnTo>
                  <a:pt x="17399" y="2793"/>
                </a:lnTo>
                <a:lnTo>
                  <a:pt x="13081" y="4444"/>
                </a:lnTo>
                <a:lnTo>
                  <a:pt x="9779" y="6730"/>
                </a:lnTo>
                <a:lnTo>
                  <a:pt x="6350" y="8889"/>
                </a:lnTo>
                <a:lnTo>
                  <a:pt x="3937" y="11556"/>
                </a:lnTo>
                <a:lnTo>
                  <a:pt x="2412" y="14731"/>
                </a:lnTo>
                <a:lnTo>
                  <a:pt x="762" y="17906"/>
                </a:lnTo>
                <a:lnTo>
                  <a:pt x="0" y="21589"/>
                </a:lnTo>
                <a:lnTo>
                  <a:pt x="0" y="25653"/>
                </a:lnTo>
                <a:lnTo>
                  <a:pt x="0" y="32638"/>
                </a:lnTo>
                <a:lnTo>
                  <a:pt x="2286" y="38100"/>
                </a:lnTo>
                <a:lnTo>
                  <a:pt x="6604" y="42036"/>
                </a:lnTo>
                <a:lnTo>
                  <a:pt x="11049" y="45973"/>
                </a:lnTo>
                <a:lnTo>
                  <a:pt x="17144" y="48005"/>
                </a:lnTo>
                <a:lnTo>
                  <a:pt x="25018" y="48005"/>
                </a:lnTo>
                <a:lnTo>
                  <a:pt x="31496" y="48005"/>
                </a:lnTo>
                <a:lnTo>
                  <a:pt x="37592" y="46354"/>
                </a:lnTo>
                <a:lnTo>
                  <a:pt x="43053" y="42925"/>
                </a:lnTo>
                <a:lnTo>
                  <a:pt x="48641" y="39623"/>
                </a:lnTo>
                <a:lnTo>
                  <a:pt x="54229" y="34670"/>
                </a:lnTo>
                <a:lnTo>
                  <a:pt x="59943" y="28193"/>
                </a:lnTo>
                <a:lnTo>
                  <a:pt x="59943" y="0"/>
                </a:lnTo>
                <a:lnTo>
                  <a:pt x="42037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06014" y="2041144"/>
            <a:ext cx="60325" cy="48260"/>
          </a:xfrm>
          <a:custGeom>
            <a:avLst/>
            <a:gdLst/>
            <a:ahLst/>
            <a:cxnLst/>
            <a:rect l="l" t="t" r="r" b="b"/>
            <a:pathLst>
              <a:path w="60325" h="48260">
                <a:moveTo>
                  <a:pt x="42037" y="0"/>
                </a:moveTo>
                <a:lnTo>
                  <a:pt x="34543" y="0"/>
                </a:lnTo>
                <a:lnTo>
                  <a:pt x="28067" y="507"/>
                </a:lnTo>
                <a:lnTo>
                  <a:pt x="22733" y="1650"/>
                </a:lnTo>
                <a:lnTo>
                  <a:pt x="17399" y="2793"/>
                </a:lnTo>
                <a:lnTo>
                  <a:pt x="13081" y="4444"/>
                </a:lnTo>
                <a:lnTo>
                  <a:pt x="9779" y="6730"/>
                </a:lnTo>
                <a:lnTo>
                  <a:pt x="6350" y="8889"/>
                </a:lnTo>
                <a:lnTo>
                  <a:pt x="3937" y="11556"/>
                </a:lnTo>
                <a:lnTo>
                  <a:pt x="2412" y="14731"/>
                </a:lnTo>
                <a:lnTo>
                  <a:pt x="762" y="17906"/>
                </a:lnTo>
                <a:lnTo>
                  <a:pt x="0" y="21589"/>
                </a:lnTo>
                <a:lnTo>
                  <a:pt x="0" y="25653"/>
                </a:lnTo>
                <a:lnTo>
                  <a:pt x="0" y="32638"/>
                </a:lnTo>
                <a:lnTo>
                  <a:pt x="2286" y="38100"/>
                </a:lnTo>
                <a:lnTo>
                  <a:pt x="6604" y="42036"/>
                </a:lnTo>
                <a:lnTo>
                  <a:pt x="11049" y="45973"/>
                </a:lnTo>
                <a:lnTo>
                  <a:pt x="17145" y="48005"/>
                </a:lnTo>
                <a:lnTo>
                  <a:pt x="25018" y="48005"/>
                </a:lnTo>
                <a:lnTo>
                  <a:pt x="31496" y="48005"/>
                </a:lnTo>
                <a:lnTo>
                  <a:pt x="37592" y="46354"/>
                </a:lnTo>
                <a:lnTo>
                  <a:pt x="43053" y="42925"/>
                </a:lnTo>
                <a:lnTo>
                  <a:pt x="48641" y="39623"/>
                </a:lnTo>
                <a:lnTo>
                  <a:pt x="54229" y="34670"/>
                </a:lnTo>
                <a:lnTo>
                  <a:pt x="59943" y="28193"/>
                </a:lnTo>
                <a:lnTo>
                  <a:pt x="59943" y="0"/>
                </a:lnTo>
                <a:lnTo>
                  <a:pt x="42037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73554" y="2041144"/>
            <a:ext cx="60325" cy="48260"/>
          </a:xfrm>
          <a:custGeom>
            <a:avLst/>
            <a:gdLst/>
            <a:ahLst/>
            <a:cxnLst/>
            <a:rect l="l" t="t" r="r" b="b"/>
            <a:pathLst>
              <a:path w="60325" h="48260">
                <a:moveTo>
                  <a:pt x="42037" y="0"/>
                </a:moveTo>
                <a:lnTo>
                  <a:pt x="34543" y="0"/>
                </a:lnTo>
                <a:lnTo>
                  <a:pt x="28067" y="507"/>
                </a:lnTo>
                <a:lnTo>
                  <a:pt x="22732" y="1650"/>
                </a:lnTo>
                <a:lnTo>
                  <a:pt x="17399" y="2793"/>
                </a:lnTo>
                <a:lnTo>
                  <a:pt x="13081" y="4444"/>
                </a:lnTo>
                <a:lnTo>
                  <a:pt x="9778" y="6730"/>
                </a:lnTo>
                <a:lnTo>
                  <a:pt x="6350" y="8889"/>
                </a:lnTo>
                <a:lnTo>
                  <a:pt x="3937" y="11556"/>
                </a:lnTo>
                <a:lnTo>
                  <a:pt x="2412" y="14731"/>
                </a:lnTo>
                <a:lnTo>
                  <a:pt x="762" y="17906"/>
                </a:lnTo>
                <a:lnTo>
                  <a:pt x="0" y="21589"/>
                </a:lnTo>
                <a:lnTo>
                  <a:pt x="0" y="25653"/>
                </a:lnTo>
                <a:lnTo>
                  <a:pt x="0" y="32638"/>
                </a:lnTo>
                <a:lnTo>
                  <a:pt x="2286" y="38100"/>
                </a:lnTo>
                <a:lnTo>
                  <a:pt x="6603" y="42036"/>
                </a:lnTo>
                <a:lnTo>
                  <a:pt x="11049" y="45973"/>
                </a:lnTo>
                <a:lnTo>
                  <a:pt x="17144" y="48005"/>
                </a:lnTo>
                <a:lnTo>
                  <a:pt x="25018" y="48005"/>
                </a:lnTo>
                <a:lnTo>
                  <a:pt x="31495" y="48005"/>
                </a:lnTo>
                <a:lnTo>
                  <a:pt x="37592" y="46354"/>
                </a:lnTo>
                <a:lnTo>
                  <a:pt x="43052" y="42925"/>
                </a:lnTo>
                <a:lnTo>
                  <a:pt x="48640" y="39623"/>
                </a:lnTo>
                <a:lnTo>
                  <a:pt x="54228" y="34670"/>
                </a:lnTo>
                <a:lnTo>
                  <a:pt x="59943" y="28193"/>
                </a:lnTo>
                <a:lnTo>
                  <a:pt x="59943" y="0"/>
                </a:lnTo>
                <a:lnTo>
                  <a:pt x="42037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98422" y="1968245"/>
            <a:ext cx="70485" cy="42545"/>
          </a:xfrm>
          <a:custGeom>
            <a:avLst/>
            <a:gdLst/>
            <a:ahLst/>
            <a:cxnLst/>
            <a:rect l="l" t="t" r="r" b="b"/>
            <a:pathLst>
              <a:path w="70484" h="42544">
                <a:moveTo>
                  <a:pt x="35902" y="0"/>
                </a:moveTo>
                <a:lnTo>
                  <a:pt x="29946" y="0"/>
                </a:lnTo>
                <a:lnTo>
                  <a:pt x="24777" y="1015"/>
                </a:lnTo>
                <a:lnTo>
                  <a:pt x="20370" y="3301"/>
                </a:lnTo>
                <a:lnTo>
                  <a:pt x="15963" y="5461"/>
                </a:lnTo>
                <a:lnTo>
                  <a:pt x="12306" y="8508"/>
                </a:lnTo>
                <a:lnTo>
                  <a:pt x="9397" y="12318"/>
                </a:lnTo>
                <a:lnTo>
                  <a:pt x="6476" y="16128"/>
                </a:lnTo>
                <a:lnTo>
                  <a:pt x="0" y="42163"/>
                </a:lnTo>
                <a:lnTo>
                  <a:pt x="69951" y="42163"/>
                </a:lnTo>
                <a:lnTo>
                  <a:pt x="51276" y="2778"/>
                </a:lnTo>
                <a:lnTo>
                  <a:pt x="44165" y="692"/>
                </a:lnTo>
                <a:lnTo>
                  <a:pt x="35902" y="0"/>
                </a:lnTo>
                <a:close/>
              </a:path>
            </a:pathLst>
          </a:custGeom>
          <a:ln w="12191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89022" y="1932177"/>
            <a:ext cx="170560" cy="1960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57905" y="1929002"/>
            <a:ext cx="170687" cy="19621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28163" y="1935098"/>
            <a:ext cx="151765" cy="187325"/>
          </a:xfrm>
          <a:custGeom>
            <a:avLst/>
            <a:gdLst/>
            <a:ahLst/>
            <a:cxnLst/>
            <a:rect l="l" t="t" r="r" b="b"/>
            <a:pathLst>
              <a:path w="151764" h="187325">
                <a:moveTo>
                  <a:pt x="78359" y="0"/>
                </a:moveTo>
                <a:lnTo>
                  <a:pt x="118330" y="5974"/>
                </a:lnTo>
                <a:lnTo>
                  <a:pt x="147574" y="35940"/>
                </a:lnTo>
                <a:lnTo>
                  <a:pt x="151637" y="65404"/>
                </a:lnTo>
                <a:lnTo>
                  <a:pt x="151637" y="177037"/>
                </a:lnTo>
                <a:lnTo>
                  <a:pt x="151637" y="178815"/>
                </a:lnTo>
                <a:lnTo>
                  <a:pt x="143891" y="183261"/>
                </a:lnTo>
                <a:lnTo>
                  <a:pt x="141224" y="183768"/>
                </a:lnTo>
                <a:lnTo>
                  <a:pt x="137287" y="184023"/>
                </a:lnTo>
                <a:lnTo>
                  <a:pt x="132080" y="184023"/>
                </a:lnTo>
                <a:lnTo>
                  <a:pt x="126492" y="184023"/>
                </a:lnTo>
                <a:lnTo>
                  <a:pt x="122428" y="183768"/>
                </a:lnTo>
                <a:lnTo>
                  <a:pt x="119887" y="183261"/>
                </a:lnTo>
                <a:lnTo>
                  <a:pt x="117348" y="182879"/>
                </a:lnTo>
                <a:lnTo>
                  <a:pt x="115569" y="182117"/>
                </a:lnTo>
                <a:lnTo>
                  <a:pt x="114554" y="181228"/>
                </a:lnTo>
                <a:lnTo>
                  <a:pt x="113411" y="180212"/>
                </a:lnTo>
                <a:lnTo>
                  <a:pt x="112903" y="178815"/>
                </a:lnTo>
                <a:lnTo>
                  <a:pt x="112903" y="177037"/>
                </a:lnTo>
                <a:lnTo>
                  <a:pt x="112903" y="163829"/>
                </a:lnTo>
                <a:lnTo>
                  <a:pt x="75707" y="185547"/>
                </a:lnTo>
                <a:lnTo>
                  <a:pt x="60451" y="187071"/>
                </a:lnTo>
                <a:lnTo>
                  <a:pt x="51688" y="187071"/>
                </a:lnTo>
                <a:lnTo>
                  <a:pt x="11684" y="168910"/>
                </a:lnTo>
                <a:lnTo>
                  <a:pt x="0" y="142112"/>
                </a:lnTo>
                <a:lnTo>
                  <a:pt x="0" y="133223"/>
                </a:lnTo>
                <a:lnTo>
                  <a:pt x="15112" y="94996"/>
                </a:lnTo>
                <a:lnTo>
                  <a:pt x="50545" y="80010"/>
                </a:lnTo>
                <a:lnTo>
                  <a:pt x="89535" y="76580"/>
                </a:lnTo>
                <a:lnTo>
                  <a:pt x="105663" y="76580"/>
                </a:lnTo>
                <a:lnTo>
                  <a:pt x="105663" y="66548"/>
                </a:lnTo>
                <a:lnTo>
                  <a:pt x="105663" y="61340"/>
                </a:lnTo>
                <a:lnTo>
                  <a:pt x="105156" y="56768"/>
                </a:lnTo>
                <a:lnTo>
                  <a:pt x="104139" y="52959"/>
                </a:lnTo>
                <a:lnTo>
                  <a:pt x="102997" y="49022"/>
                </a:lnTo>
                <a:lnTo>
                  <a:pt x="101345" y="45720"/>
                </a:lnTo>
                <a:lnTo>
                  <a:pt x="98932" y="43179"/>
                </a:lnTo>
                <a:lnTo>
                  <a:pt x="96519" y="40512"/>
                </a:lnTo>
                <a:lnTo>
                  <a:pt x="93218" y="38608"/>
                </a:lnTo>
                <a:lnTo>
                  <a:pt x="89154" y="37337"/>
                </a:lnTo>
                <a:lnTo>
                  <a:pt x="85217" y="36067"/>
                </a:lnTo>
                <a:lnTo>
                  <a:pt x="80137" y="35560"/>
                </a:lnTo>
                <a:lnTo>
                  <a:pt x="74168" y="35560"/>
                </a:lnTo>
                <a:lnTo>
                  <a:pt x="66420" y="35560"/>
                </a:lnTo>
                <a:lnTo>
                  <a:pt x="59436" y="36322"/>
                </a:lnTo>
                <a:lnTo>
                  <a:pt x="53339" y="38100"/>
                </a:lnTo>
                <a:lnTo>
                  <a:pt x="47117" y="39877"/>
                </a:lnTo>
                <a:lnTo>
                  <a:pt x="41782" y="41783"/>
                </a:lnTo>
                <a:lnTo>
                  <a:pt x="37084" y="43941"/>
                </a:lnTo>
                <a:lnTo>
                  <a:pt x="32257" y="45974"/>
                </a:lnTo>
                <a:lnTo>
                  <a:pt x="28320" y="47878"/>
                </a:lnTo>
                <a:lnTo>
                  <a:pt x="25145" y="49656"/>
                </a:lnTo>
                <a:lnTo>
                  <a:pt x="22098" y="51435"/>
                </a:lnTo>
                <a:lnTo>
                  <a:pt x="19431" y="52197"/>
                </a:lnTo>
                <a:lnTo>
                  <a:pt x="17525" y="52197"/>
                </a:lnTo>
                <a:lnTo>
                  <a:pt x="16129" y="52197"/>
                </a:lnTo>
                <a:lnTo>
                  <a:pt x="14859" y="51815"/>
                </a:lnTo>
                <a:lnTo>
                  <a:pt x="13843" y="50926"/>
                </a:lnTo>
                <a:lnTo>
                  <a:pt x="12826" y="50037"/>
                </a:lnTo>
                <a:lnTo>
                  <a:pt x="11937" y="48895"/>
                </a:lnTo>
                <a:lnTo>
                  <a:pt x="11303" y="47243"/>
                </a:lnTo>
                <a:lnTo>
                  <a:pt x="10541" y="45592"/>
                </a:lnTo>
                <a:lnTo>
                  <a:pt x="10032" y="43687"/>
                </a:lnTo>
                <a:lnTo>
                  <a:pt x="9651" y="41275"/>
                </a:lnTo>
                <a:lnTo>
                  <a:pt x="9270" y="38862"/>
                </a:lnTo>
                <a:lnTo>
                  <a:pt x="9143" y="36322"/>
                </a:lnTo>
                <a:lnTo>
                  <a:pt x="9143" y="33400"/>
                </a:lnTo>
                <a:lnTo>
                  <a:pt x="9143" y="29590"/>
                </a:lnTo>
                <a:lnTo>
                  <a:pt x="9398" y="26542"/>
                </a:lnTo>
                <a:lnTo>
                  <a:pt x="10032" y="24384"/>
                </a:lnTo>
                <a:lnTo>
                  <a:pt x="10668" y="22098"/>
                </a:lnTo>
                <a:lnTo>
                  <a:pt x="11811" y="20065"/>
                </a:lnTo>
                <a:lnTo>
                  <a:pt x="37973" y="6350"/>
                </a:lnTo>
                <a:lnTo>
                  <a:pt x="43814" y="4445"/>
                </a:lnTo>
                <a:lnTo>
                  <a:pt x="50164" y="2921"/>
                </a:lnTo>
                <a:lnTo>
                  <a:pt x="57023" y="1777"/>
                </a:lnTo>
                <a:lnTo>
                  <a:pt x="63881" y="508"/>
                </a:lnTo>
                <a:lnTo>
                  <a:pt x="70993" y="0"/>
                </a:lnTo>
                <a:lnTo>
                  <a:pt x="78359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60295" y="1935098"/>
            <a:ext cx="151765" cy="187325"/>
          </a:xfrm>
          <a:custGeom>
            <a:avLst/>
            <a:gdLst/>
            <a:ahLst/>
            <a:cxnLst/>
            <a:rect l="l" t="t" r="r" b="b"/>
            <a:pathLst>
              <a:path w="151764" h="187325">
                <a:moveTo>
                  <a:pt x="78359" y="0"/>
                </a:moveTo>
                <a:lnTo>
                  <a:pt x="118330" y="5974"/>
                </a:lnTo>
                <a:lnTo>
                  <a:pt x="147574" y="35940"/>
                </a:lnTo>
                <a:lnTo>
                  <a:pt x="151637" y="65404"/>
                </a:lnTo>
                <a:lnTo>
                  <a:pt x="151637" y="177037"/>
                </a:lnTo>
                <a:lnTo>
                  <a:pt x="151637" y="178815"/>
                </a:lnTo>
                <a:lnTo>
                  <a:pt x="143891" y="183261"/>
                </a:lnTo>
                <a:lnTo>
                  <a:pt x="141224" y="183768"/>
                </a:lnTo>
                <a:lnTo>
                  <a:pt x="137287" y="184023"/>
                </a:lnTo>
                <a:lnTo>
                  <a:pt x="132080" y="184023"/>
                </a:lnTo>
                <a:lnTo>
                  <a:pt x="126492" y="184023"/>
                </a:lnTo>
                <a:lnTo>
                  <a:pt x="122428" y="183768"/>
                </a:lnTo>
                <a:lnTo>
                  <a:pt x="119887" y="183261"/>
                </a:lnTo>
                <a:lnTo>
                  <a:pt x="117348" y="182879"/>
                </a:lnTo>
                <a:lnTo>
                  <a:pt x="115569" y="182117"/>
                </a:lnTo>
                <a:lnTo>
                  <a:pt x="114554" y="181228"/>
                </a:lnTo>
                <a:lnTo>
                  <a:pt x="113411" y="180212"/>
                </a:lnTo>
                <a:lnTo>
                  <a:pt x="112903" y="178815"/>
                </a:lnTo>
                <a:lnTo>
                  <a:pt x="112903" y="177037"/>
                </a:lnTo>
                <a:lnTo>
                  <a:pt x="112903" y="163829"/>
                </a:lnTo>
                <a:lnTo>
                  <a:pt x="75707" y="185547"/>
                </a:lnTo>
                <a:lnTo>
                  <a:pt x="60452" y="187071"/>
                </a:lnTo>
                <a:lnTo>
                  <a:pt x="51688" y="187071"/>
                </a:lnTo>
                <a:lnTo>
                  <a:pt x="11684" y="168910"/>
                </a:lnTo>
                <a:lnTo>
                  <a:pt x="0" y="142112"/>
                </a:lnTo>
                <a:lnTo>
                  <a:pt x="0" y="133223"/>
                </a:lnTo>
                <a:lnTo>
                  <a:pt x="15112" y="94996"/>
                </a:lnTo>
                <a:lnTo>
                  <a:pt x="50546" y="80010"/>
                </a:lnTo>
                <a:lnTo>
                  <a:pt x="89535" y="76580"/>
                </a:lnTo>
                <a:lnTo>
                  <a:pt x="105663" y="76580"/>
                </a:lnTo>
                <a:lnTo>
                  <a:pt x="105663" y="66548"/>
                </a:lnTo>
                <a:lnTo>
                  <a:pt x="105663" y="61340"/>
                </a:lnTo>
                <a:lnTo>
                  <a:pt x="105156" y="56768"/>
                </a:lnTo>
                <a:lnTo>
                  <a:pt x="104140" y="52959"/>
                </a:lnTo>
                <a:lnTo>
                  <a:pt x="102997" y="49022"/>
                </a:lnTo>
                <a:lnTo>
                  <a:pt x="101346" y="45720"/>
                </a:lnTo>
                <a:lnTo>
                  <a:pt x="98932" y="43179"/>
                </a:lnTo>
                <a:lnTo>
                  <a:pt x="96519" y="40512"/>
                </a:lnTo>
                <a:lnTo>
                  <a:pt x="93218" y="38608"/>
                </a:lnTo>
                <a:lnTo>
                  <a:pt x="89154" y="37337"/>
                </a:lnTo>
                <a:lnTo>
                  <a:pt x="85217" y="36067"/>
                </a:lnTo>
                <a:lnTo>
                  <a:pt x="80137" y="35560"/>
                </a:lnTo>
                <a:lnTo>
                  <a:pt x="74168" y="35560"/>
                </a:lnTo>
                <a:lnTo>
                  <a:pt x="66421" y="35560"/>
                </a:lnTo>
                <a:lnTo>
                  <a:pt x="59436" y="36322"/>
                </a:lnTo>
                <a:lnTo>
                  <a:pt x="53340" y="38100"/>
                </a:lnTo>
                <a:lnTo>
                  <a:pt x="47117" y="39877"/>
                </a:lnTo>
                <a:lnTo>
                  <a:pt x="41782" y="41783"/>
                </a:lnTo>
                <a:lnTo>
                  <a:pt x="37084" y="43941"/>
                </a:lnTo>
                <a:lnTo>
                  <a:pt x="32257" y="45974"/>
                </a:lnTo>
                <a:lnTo>
                  <a:pt x="28321" y="47878"/>
                </a:lnTo>
                <a:lnTo>
                  <a:pt x="25146" y="49656"/>
                </a:lnTo>
                <a:lnTo>
                  <a:pt x="22098" y="51435"/>
                </a:lnTo>
                <a:lnTo>
                  <a:pt x="19431" y="52197"/>
                </a:lnTo>
                <a:lnTo>
                  <a:pt x="17525" y="52197"/>
                </a:lnTo>
                <a:lnTo>
                  <a:pt x="16129" y="52197"/>
                </a:lnTo>
                <a:lnTo>
                  <a:pt x="14859" y="51815"/>
                </a:lnTo>
                <a:lnTo>
                  <a:pt x="13843" y="50926"/>
                </a:lnTo>
                <a:lnTo>
                  <a:pt x="12827" y="50037"/>
                </a:lnTo>
                <a:lnTo>
                  <a:pt x="11937" y="48895"/>
                </a:lnTo>
                <a:lnTo>
                  <a:pt x="11303" y="47243"/>
                </a:lnTo>
                <a:lnTo>
                  <a:pt x="10541" y="45592"/>
                </a:lnTo>
                <a:lnTo>
                  <a:pt x="10032" y="43687"/>
                </a:lnTo>
                <a:lnTo>
                  <a:pt x="9652" y="41275"/>
                </a:lnTo>
                <a:lnTo>
                  <a:pt x="9271" y="38862"/>
                </a:lnTo>
                <a:lnTo>
                  <a:pt x="9143" y="36322"/>
                </a:lnTo>
                <a:lnTo>
                  <a:pt x="9143" y="33400"/>
                </a:lnTo>
                <a:lnTo>
                  <a:pt x="9143" y="29590"/>
                </a:lnTo>
                <a:lnTo>
                  <a:pt x="9398" y="26542"/>
                </a:lnTo>
                <a:lnTo>
                  <a:pt x="10032" y="24384"/>
                </a:lnTo>
                <a:lnTo>
                  <a:pt x="10668" y="22098"/>
                </a:lnTo>
                <a:lnTo>
                  <a:pt x="37973" y="6350"/>
                </a:lnTo>
                <a:lnTo>
                  <a:pt x="43815" y="4445"/>
                </a:lnTo>
                <a:lnTo>
                  <a:pt x="50165" y="2921"/>
                </a:lnTo>
                <a:lnTo>
                  <a:pt x="57023" y="1777"/>
                </a:lnTo>
                <a:lnTo>
                  <a:pt x="63881" y="508"/>
                </a:lnTo>
                <a:lnTo>
                  <a:pt x="70993" y="0"/>
                </a:lnTo>
                <a:lnTo>
                  <a:pt x="78359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57577" y="1929002"/>
            <a:ext cx="170687" cy="1962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27835" y="1935098"/>
            <a:ext cx="151765" cy="187325"/>
          </a:xfrm>
          <a:custGeom>
            <a:avLst/>
            <a:gdLst/>
            <a:ahLst/>
            <a:cxnLst/>
            <a:rect l="l" t="t" r="r" b="b"/>
            <a:pathLst>
              <a:path w="151764" h="187325">
                <a:moveTo>
                  <a:pt x="78358" y="0"/>
                </a:moveTo>
                <a:lnTo>
                  <a:pt x="118330" y="5974"/>
                </a:lnTo>
                <a:lnTo>
                  <a:pt x="147573" y="35940"/>
                </a:lnTo>
                <a:lnTo>
                  <a:pt x="151637" y="65404"/>
                </a:lnTo>
                <a:lnTo>
                  <a:pt x="151637" y="177037"/>
                </a:lnTo>
                <a:lnTo>
                  <a:pt x="151637" y="178815"/>
                </a:lnTo>
                <a:lnTo>
                  <a:pt x="143890" y="183261"/>
                </a:lnTo>
                <a:lnTo>
                  <a:pt x="141223" y="183768"/>
                </a:lnTo>
                <a:lnTo>
                  <a:pt x="137287" y="184023"/>
                </a:lnTo>
                <a:lnTo>
                  <a:pt x="132079" y="184023"/>
                </a:lnTo>
                <a:lnTo>
                  <a:pt x="126491" y="184023"/>
                </a:lnTo>
                <a:lnTo>
                  <a:pt x="122427" y="183768"/>
                </a:lnTo>
                <a:lnTo>
                  <a:pt x="119887" y="183261"/>
                </a:lnTo>
                <a:lnTo>
                  <a:pt x="117347" y="182879"/>
                </a:lnTo>
                <a:lnTo>
                  <a:pt x="115569" y="182117"/>
                </a:lnTo>
                <a:lnTo>
                  <a:pt x="114553" y="181228"/>
                </a:lnTo>
                <a:lnTo>
                  <a:pt x="113410" y="180212"/>
                </a:lnTo>
                <a:lnTo>
                  <a:pt x="112902" y="178815"/>
                </a:lnTo>
                <a:lnTo>
                  <a:pt x="112902" y="177037"/>
                </a:lnTo>
                <a:lnTo>
                  <a:pt x="112902" y="163829"/>
                </a:lnTo>
                <a:lnTo>
                  <a:pt x="75707" y="185547"/>
                </a:lnTo>
                <a:lnTo>
                  <a:pt x="60451" y="187071"/>
                </a:lnTo>
                <a:lnTo>
                  <a:pt x="51688" y="187071"/>
                </a:lnTo>
                <a:lnTo>
                  <a:pt x="43560" y="185927"/>
                </a:lnTo>
                <a:lnTo>
                  <a:pt x="36194" y="183641"/>
                </a:lnTo>
                <a:lnTo>
                  <a:pt x="28828" y="181355"/>
                </a:lnTo>
                <a:lnTo>
                  <a:pt x="1523" y="149860"/>
                </a:lnTo>
                <a:lnTo>
                  <a:pt x="0" y="142112"/>
                </a:lnTo>
                <a:lnTo>
                  <a:pt x="0" y="133223"/>
                </a:lnTo>
                <a:lnTo>
                  <a:pt x="15112" y="94996"/>
                </a:lnTo>
                <a:lnTo>
                  <a:pt x="50545" y="80010"/>
                </a:lnTo>
                <a:lnTo>
                  <a:pt x="89534" y="76580"/>
                </a:lnTo>
                <a:lnTo>
                  <a:pt x="105663" y="76580"/>
                </a:lnTo>
                <a:lnTo>
                  <a:pt x="105663" y="66548"/>
                </a:lnTo>
                <a:lnTo>
                  <a:pt x="105663" y="61340"/>
                </a:lnTo>
                <a:lnTo>
                  <a:pt x="105156" y="56768"/>
                </a:lnTo>
                <a:lnTo>
                  <a:pt x="104139" y="52959"/>
                </a:lnTo>
                <a:lnTo>
                  <a:pt x="102996" y="49022"/>
                </a:lnTo>
                <a:lnTo>
                  <a:pt x="101345" y="45720"/>
                </a:lnTo>
                <a:lnTo>
                  <a:pt x="98932" y="43179"/>
                </a:lnTo>
                <a:lnTo>
                  <a:pt x="96519" y="40512"/>
                </a:lnTo>
                <a:lnTo>
                  <a:pt x="93217" y="38608"/>
                </a:lnTo>
                <a:lnTo>
                  <a:pt x="89153" y="37337"/>
                </a:lnTo>
                <a:lnTo>
                  <a:pt x="85216" y="36067"/>
                </a:lnTo>
                <a:lnTo>
                  <a:pt x="80137" y="35560"/>
                </a:lnTo>
                <a:lnTo>
                  <a:pt x="74167" y="35560"/>
                </a:lnTo>
                <a:lnTo>
                  <a:pt x="66420" y="35560"/>
                </a:lnTo>
                <a:lnTo>
                  <a:pt x="59435" y="36322"/>
                </a:lnTo>
                <a:lnTo>
                  <a:pt x="53339" y="38100"/>
                </a:lnTo>
                <a:lnTo>
                  <a:pt x="47116" y="39877"/>
                </a:lnTo>
                <a:lnTo>
                  <a:pt x="41782" y="41783"/>
                </a:lnTo>
                <a:lnTo>
                  <a:pt x="37083" y="43941"/>
                </a:lnTo>
                <a:lnTo>
                  <a:pt x="32257" y="45974"/>
                </a:lnTo>
                <a:lnTo>
                  <a:pt x="28320" y="47878"/>
                </a:lnTo>
                <a:lnTo>
                  <a:pt x="25145" y="49656"/>
                </a:lnTo>
                <a:lnTo>
                  <a:pt x="22097" y="51435"/>
                </a:lnTo>
                <a:lnTo>
                  <a:pt x="19431" y="52197"/>
                </a:lnTo>
                <a:lnTo>
                  <a:pt x="17525" y="52197"/>
                </a:lnTo>
                <a:lnTo>
                  <a:pt x="16128" y="52197"/>
                </a:lnTo>
                <a:lnTo>
                  <a:pt x="14858" y="51815"/>
                </a:lnTo>
                <a:lnTo>
                  <a:pt x="13842" y="50926"/>
                </a:lnTo>
                <a:lnTo>
                  <a:pt x="12826" y="50037"/>
                </a:lnTo>
                <a:lnTo>
                  <a:pt x="11937" y="48895"/>
                </a:lnTo>
                <a:lnTo>
                  <a:pt x="11302" y="47243"/>
                </a:lnTo>
                <a:lnTo>
                  <a:pt x="10540" y="45592"/>
                </a:lnTo>
                <a:lnTo>
                  <a:pt x="10032" y="43687"/>
                </a:lnTo>
                <a:lnTo>
                  <a:pt x="9651" y="41275"/>
                </a:lnTo>
                <a:lnTo>
                  <a:pt x="9270" y="38862"/>
                </a:lnTo>
                <a:lnTo>
                  <a:pt x="9143" y="36322"/>
                </a:lnTo>
                <a:lnTo>
                  <a:pt x="9143" y="33400"/>
                </a:lnTo>
                <a:lnTo>
                  <a:pt x="9143" y="29590"/>
                </a:lnTo>
                <a:lnTo>
                  <a:pt x="9397" y="26542"/>
                </a:lnTo>
                <a:lnTo>
                  <a:pt x="10032" y="24384"/>
                </a:lnTo>
                <a:lnTo>
                  <a:pt x="10667" y="22098"/>
                </a:lnTo>
                <a:lnTo>
                  <a:pt x="11810" y="20065"/>
                </a:lnTo>
                <a:lnTo>
                  <a:pt x="13588" y="18287"/>
                </a:lnTo>
                <a:lnTo>
                  <a:pt x="15366" y="16510"/>
                </a:lnTo>
                <a:lnTo>
                  <a:pt x="37972" y="6350"/>
                </a:lnTo>
                <a:lnTo>
                  <a:pt x="43814" y="4445"/>
                </a:lnTo>
                <a:lnTo>
                  <a:pt x="50164" y="2921"/>
                </a:lnTo>
                <a:lnTo>
                  <a:pt x="57022" y="1777"/>
                </a:lnTo>
                <a:lnTo>
                  <a:pt x="63881" y="508"/>
                </a:lnTo>
                <a:lnTo>
                  <a:pt x="70992" y="0"/>
                </a:lnTo>
                <a:lnTo>
                  <a:pt x="78358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90650" y="1935098"/>
            <a:ext cx="264160" cy="184150"/>
          </a:xfrm>
          <a:custGeom>
            <a:avLst/>
            <a:gdLst/>
            <a:ahLst/>
            <a:cxnLst/>
            <a:rect l="l" t="t" r="r" b="b"/>
            <a:pathLst>
              <a:path w="264160" h="184150">
                <a:moveTo>
                  <a:pt x="95884" y="0"/>
                </a:moveTo>
                <a:lnTo>
                  <a:pt x="102743" y="0"/>
                </a:lnTo>
                <a:lnTo>
                  <a:pt x="108838" y="635"/>
                </a:lnTo>
                <a:lnTo>
                  <a:pt x="114300" y="2159"/>
                </a:lnTo>
                <a:lnTo>
                  <a:pt x="119761" y="3555"/>
                </a:lnTo>
                <a:lnTo>
                  <a:pt x="124713" y="5587"/>
                </a:lnTo>
                <a:lnTo>
                  <a:pt x="128905" y="8254"/>
                </a:lnTo>
                <a:lnTo>
                  <a:pt x="133222" y="10922"/>
                </a:lnTo>
                <a:lnTo>
                  <a:pt x="147828" y="30352"/>
                </a:lnTo>
                <a:lnTo>
                  <a:pt x="152781" y="25018"/>
                </a:lnTo>
                <a:lnTo>
                  <a:pt x="185928" y="2921"/>
                </a:lnTo>
                <a:lnTo>
                  <a:pt x="190500" y="1777"/>
                </a:lnTo>
                <a:lnTo>
                  <a:pt x="195199" y="508"/>
                </a:lnTo>
                <a:lnTo>
                  <a:pt x="199897" y="0"/>
                </a:lnTo>
                <a:lnTo>
                  <a:pt x="204724" y="0"/>
                </a:lnTo>
                <a:lnTo>
                  <a:pt x="246380" y="14350"/>
                </a:lnTo>
                <a:lnTo>
                  <a:pt x="250951" y="20700"/>
                </a:lnTo>
                <a:lnTo>
                  <a:pt x="255650" y="27050"/>
                </a:lnTo>
                <a:lnTo>
                  <a:pt x="263906" y="70358"/>
                </a:lnTo>
                <a:lnTo>
                  <a:pt x="263906" y="176529"/>
                </a:lnTo>
                <a:lnTo>
                  <a:pt x="263906" y="177800"/>
                </a:lnTo>
                <a:lnTo>
                  <a:pt x="263525" y="178815"/>
                </a:lnTo>
                <a:lnTo>
                  <a:pt x="262763" y="179831"/>
                </a:lnTo>
                <a:lnTo>
                  <a:pt x="262127" y="180721"/>
                </a:lnTo>
                <a:lnTo>
                  <a:pt x="260857" y="181483"/>
                </a:lnTo>
                <a:lnTo>
                  <a:pt x="259080" y="182117"/>
                </a:lnTo>
                <a:lnTo>
                  <a:pt x="257301" y="182752"/>
                </a:lnTo>
                <a:lnTo>
                  <a:pt x="255016" y="183134"/>
                </a:lnTo>
                <a:lnTo>
                  <a:pt x="251968" y="183514"/>
                </a:lnTo>
                <a:lnTo>
                  <a:pt x="249047" y="183768"/>
                </a:lnTo>
                <a:lnTo>
                  <a:pt x="245237" y="184023"/>
                </a:lnTo>
                <a:lnTo>
                  <a:pt x="240664" y="184023"/>
                </a:lnTo>
                <a:lnTo>
                  <a:pt x="235966" y="184023"/>
                </a:lnTo>
                <a:lnTo>
                  <a:pt x="221996" y="182117"/>
                </a:lnTo>
                <a:lnTo>
                  <a:pt x="220218" y="181483"/>
                </a:lnTo>
                <a:lnTo>
                  <a:pt x="218947" y="180721"/>
                </a:lnTo>
                <a:lnTo>
                  <a:pt x="218312" y="179831"/>
                </a:lnTo>
                <a:lnTo>
                  <a:pt x="217550" y="178815"/>
                </a:lnTo>
                <a:lnTo>
                  <a:pt x="217297" y="177800"/>
                </a:lnTo>
                <a:lnTo>
                  <a:pt x="217297" y="176529"/>
                </a:lnTo>
                <a:lnTo>
                  <a:pt x="217297" y="78104"/>
                </a:lnTo>
                <a:lnTo>
                  <a:pt x="217297" y="72516"/>
                </a:lnTo>
                <a:lnTo>
                  <a:pt x="216662" y="67437"/>
                </a:lnTo>
                <a:lnTo>
                  <a:pt x="215646" y="62864"/>
                </a:lnTo>
                <a:lnTo>
                  <a:pt x="214630" y="58292"/>
                </a:lnTo>
                <a:lnTo>
                  <a:pt x="212978" y="54355"/>
                </a:lnTo>
                <a:lnTo>
                  <a:pt x="210819" y="51053"/>
                </a:lnTo>
                <a:lnTo>
                  <a:pt x="208661" y="47751"/>
                </a:lnTo>
                <a:lnTo>
                  <a:pt x="205866" y="45212"/>
                </a:lnTo>
                <a:lnTo>
                  <a:pt x="202691" y="43434"/>
                </a:lnTo>
                <a:lnTo>
                  <a:pt x="199390" y="41655"/>
                </a:lnTo>
                <a:lnTo>
                  <a:pt x="195453" y="40766"/>
                </a:lnTo>
                <a:lnTo>
                  <a:pt x="190753" y="40766"/>
                </a:lnTo>
                <a:lnTo>
                  <a:pt x="185293" y="40766"/>
                </a:lnTo>
                <a:lnTo>
                  <a:pt x="155321" y="66166"/>
                </a:lnTo>
                <a:lnTo>
                  <a:pt x="155321" y="176529"/>
                </a:lnTo>
                <a:lnTo>
                  <a:pt x="155321" y="177800"/>
                </a:lnTo>
                <a:lnTo>
                  <a:pt x="150368" y="182117"/>
                </a:lnTo>
                <a:lnTo>
                  <a:pt x="148590" y="182752"/>
                </a:lnTo>
                <a:lnTo>
                  <a:pt x="146177" y="183134"/>
                </a:lnTo>
                <a:lnTo>
                  <a:pt x="143128" y="183514"/>
                </a:lnTo>
                <a:lnTo>
                  <a:pt x="140208" y="183768"/>
                </a:lnTo>
                <a:lnTo>
                  <a:pt x="136525" y="184023"/>
                </a:lnTo>
                <a:lnTo>
                  <a:pt x="132080" y="184023"/>
                </a:lnTo>
                <a:lnTo>
                  <a:pt x="127381" y="184023"/>
                </a:lnTo>
                <a:lnTo>
                  <a:pt x="113537" y="182117"/>
                </a:lnTo>
                <a:lnTo>
                  <a:pt x="111759" y="181483"/>
                </a:lnTo>
                <a:lnTo>
                  <a:pt x="110490" y="180721"/>
                </a:lnTo>
                <a:lnTo>
                  <a:pt x="109728" y="179831"/>
                </a:lnTo>
                <a:lnTo>
                  <a:pt x="108965" y="178815"/>
                </a:lnTo>
                <a:lnTo>
                  <a:pt x="108584" y="177800"/>
                </a:lnTo>
                <a:lnTo>
                  <a:pt x="108584" y="176529"/>
                </a:lnTo>
                <a:lnTo>
                  <a:pt x="108584" y="78104"/>
                </a:lnTo>
                <a:lnTo>
                  <a:pt x="108584" y="72516"/>
                </a:lnTo>
                <a:lnTo>
                  <a:pt x="108077" y="67437"/>
                </a:lnTo>
                <a:lnTo>
                  <a:pt x="107061" y="62864"/>
                </a:lnTo>
                <a:lnTo>
                  <a:pt x="105918" y="58292"/>
                </a:lnTo>
                <a:lnTo>
                  <a:pt x="104393" y="54355"/>
                </a:lnTo>
                <a:lnTo>
                  <a:pt x="102234" y="51053"/>
                </a:lnTo>
                <a:lnTo>
                  <a:pt x="100203" y="47751"/>
                </a:lnTo>
                <a:lnTo>
                  <a:pt x="97409" y="45212"/>
                </a:lnTo>
                <a:lnTo>
                  <a:pt x="94106" y="43434"/>
                </a:lnTo>
                <a:lnTo>
                  <a:pt x="90678" y="41655"/>
                </a:lnTo>
                <a:lnTo>
                  <a:pt x="86868" y="40766"/>
                </a:lnTo>
                <a:lnTo>
                  <a:pt x="82296" y="40766"/>
                </a:lnTo>
                <a:lnTo>
                  <a:pt x="76708" y="40766"/>
                </a:lnTo>
                <a:lnTo>
                  <a:pt x="46862" y="66166"/>
                </a:lnTo>
                <a:lnTo>
                  <a:pt x="46862" y="176529"/>
                </a:lnTo>
                <a:lnTo>
                  <a:pt x="46862" y="177800"/>
                </a:lnTo>
                <a:lnTo>
                  <a:pt x="41909" y="182117"/>
                </a:lnTo>
                <a:lnTo>
                  <a:pt x="40131" y="182752"/>
                </a:lnTo>
                <a:lnTo>
                  <a:pt x="37718" y="183134"/>
                </a:lnTo>
                <a:lnTo>
                  <a:pt x="34671" y="183514"/>
                </a:lnTo>
                <a:lnTo>
                  <a:pt x="31750" y="183768"/>
                </a:lnTo>
                <a:lnTo>
                  <a:pt x="27940" y="184023"/>
                </a:lnTo>
                <a:lnTo>
                  <a:pt x="23368" y="184023"/>
                </a:lnTo>
                <a:lnTo>
                  <a:pt x="18796" y="184023"/>
                </a:lnTo>
                <a:lnTo>
                  <a:pt x="0" y="177800"/>
                </a:lnTo>
                <a:lnTo>
                  <a:pt x="0" y="176529"/>
                </a:lnTo>
                <a:lnTo>
                  <a:pt x="0" y="10540"/>
                </a:lnTo>
                <a:lnTo>
                  <a:pt x="0" y="9398"/>
                </a:lnTo>
                <a:lnTo>
                  <a:pt x="253" y="8254"/>
                </a:lnTo>
                <a:lnTo>
                  <a:pt x="888" y="7365"/>
                </a:lnTo>
                <a:lnTo>
                  <a:pt x="1524" y="6350"/>
                </a:lnTo>
                <a:lnTo>
                  <a:pt x="16128" y="3175"/>
                </a:lnTo>
                <a:lnTo>
                  <a:pt x="20065" y="3175"/>
                </a:lnTo>
                <a:lnTo>
                  <a:pt x="24003" y="3175"/>
                </a:lnTo>
                <a:lnTo>
                  <a:pt x="35940" y="4952"/>
                </a:lnTo>
                <a:lnTo>
                  <a:pt x="37337" y="5587"/>
                </a:lnTo>
                <a:lnTo>
                  <a:pt x="38353" y="6350"/>
                </a:lnTo>
                <a:lnTo>
                  <a:pt x="38988" y="7365"/>
                </a:lnTo>
                <a:lnTo>
                  <a:pt x="39624" y="8254"/>
                </a:lnTo>
                <a:lnTo>
                  <a:pt x="40005" y="9398"/>
                </a:lnTo>
                <a:lnTo>
                  <a:pt x="40005" y="10540"/>
                </a:lnTo>
                <a:lnTo>
                  <a:pt x="40005" y="29717"/>
                </a:lnTo>
                <a:lnTo>
                  <a:pt x="74293" y="4125"/>
                </a:lnTo>
                <a:lnTo>
                  <a:pt x="88528" y="454"/>
                </a:lnTo>
                <a:lnTo>
                  <a:pt x="95884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44701" y="1929002"/>
            <a:ext cx="175209" cy="1992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71397" y="1908936"/>
            <a:ext cx="76936" cy="9385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77669" y="1888363"/>
            <a:ext cx="129539" cy="23939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28560" y="1877186"/>
            <a:ext cx="165100" cy="241935"/>
          </a:xfrm>
          <a:custGeom>
            <a:avLst/>
            <a:gdLst/>
            <a:ahLst/>
            <a:cxnLst/>
            <a:rect l="l" t="t" r="r" b="b"/>
            <a:pathLst>
              <a:path w="165100" h="241935">
                <a:moveTo>
                  <a:pt x="16560" y="0"/>
                </a:moveTo>
                <a:lnTo>
                  <a:pt x="73304" y="0"/>
                </a:lnTo>
                <a:lnTo>
                  <a:pt x="79006" y="0"/>
                </a:lnTo>
                <a:lnTo>
                  <a:pt x="84429" y="253"/>
                </a:lnTo>
                <a:lnTo>
                  <a:pt x="122567" y="7492"/>
                </a:lnTo>
                <a:lnTo>
                  <a:pt x="129946" y="11429"/>
                </a:lnTo>
                <a:lnTo>
                  <a:pt x="137325" y="15239"/>
                </a:lnTo>
                <a:lnTo>
                  <a:pt x="143624" y="20065"/>
                </a:lnTo>
                <a:lnTo>
                  <a:pt x="148831" y="26035"/>
                </a:lnTo>
                <a:lnTo>
                  <a:pt x="154038" y="31876"/>
                </a:lnTo>
                <a:lnTo>
                  <a:pt x="164833" y="73151"/>
                </a:lnTo>
                <a:lnTo>
                  <a:pt x="164438" y="82982"/>
                </a:lnTo>
                <a:lnTo>
                  <a:pt x="150739" y="123475"/>
                </a:lnTo>
                <a:lnTo>
                  <a:pt x="118862" y="148544"/>
                </a:lnTo>
                <a:lnTo>
                  <a:pt x="80540" y="156870"/>
                </a:lnTo>
                <a:lnTo>
                  <a:pt x="69024" y="157225"/>
                </a:lnTo>
                <a:lnTo>
                  <a:pt x="48933" y="157225"/>
                </a:lnTo>
                <a:lnTo>
                  <a:pt x="48933" y="234061"/>
                </a:lnTo>
                <a:lnTo>
                  <a:pt x="48933" y="235330"/>
                </a:lnTo>
                <a:lnTo>
                  <a:pt x="48526" y="236474"/>
                </a:lnTo>
                <a:lnTo>
                  <a:pt x="47726" y="237362"/>
                </a:lnTo>
                <a:lnTo>
                  <a:pt x="46913" y="238378"/>
                </a:lnTo>
                <a:lnTo>
                  <a:pt x="45580" y="239267"/>
                </a:lnTo>
                <a:lnTo>
                  <a:pt x="43726" y="239775"/>
                </a:lnTo>
                <a:lnTo>
                  <a:pt x="41859" y="240411"/>
                </a:lnTo>
                <a:lnTo>
                  <a:pt x="39382" y="240918"/>
                </a:lnTo>
                <a:lnTo>
                  <a:pt x="36283" y="241300"/>
                </a:lnTo>
                <a:lnTo>
                  <a:pt x="33185" y="241680"/>
                </a:lnTo>
                <a:lnTo>
                  <a:pt x="29210" y="241935"/>
                </a:lnTo>
                <a:lnTo>
                  <a:pt x="24371" y="241935"/>
                </a:lnTo>
                <a:lnTo>
                  <a:pt x="19659" y="241935"/>
                </a:lnTo>
                <a:lnTo>
                  <a:pt x="5029" y="239775"/>
                </a:lnTo>
                <a:lnTo>
                  <a:pt x="3162" y="239267"/>
                </a:lnTo>
                <a:lnTo>
                  <a:pt x="1866" y="238378"/>
                </a:lnTo>
                <a:lnTo>
                  <a:pt x="1117" y="237362"/>
                </a:lnTo>
                <a:lnTo>
                  <a:pt x="381" y="236474"/>
                </a:lnTo>
                <a:lnTo>
                  <a:pt x="0" y="235330"/>
                </a:lnTo>
                <a:lnTo>
                  <a:pt x="0" y="234061"/>
                </a:lnTo>
                <a:lnTo>
                  <a:pt x="0" y="17525"/>
                </a:lnTo>
                <a:lnTo>
                  <a:pt x="0" y="11684"/>
                </a:lnTo>
                <a:lnTo>
                  <a:pt x="1524" y="7365"/>
                </a:lnTo>
                <a:lnTo>
                  <a:pt x="4559" y="4445"/>
                </a:lnTo>
                <a:lnTo>
                  <a:pt x="7607" y="1524"/>
                </a:lnTo>
                <a:lnTo>
                  <a:pt x="11595" y="0"/>
                </a:lnTo>
                <a:lnTo>
                  <a:pt x="16560" y="0"/>
                </a:lnTo>
                <a:close/>
              </a:path>
            </a:pathLst>
          </a:custGeom>
          <a:ln w="12191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08679" y="1877186"/>
            <a:ext cx="1355217" cy="30822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78654" y="2041144"/>
            <a:ext cx="60325" cy="48260"/>
          </a:xfrm>
          <a:custGeom>
            <a:avLst/>
            <a:gdLst/>
            <a:ahLst/>
            <a:cxnLst/>
            <a:rect l="l" t="t" r="r" b="b"/>
            <a:pathLst>
              <a:path w="60325" h="48260">
                <a:moveTo>
                  <a:pt x="42037" y="0"/>
                </a:moveTo>
                <a:lnTo>
                  <a:pt x="34544" y="0"/>
                </a:lnTo>
                <a:lnTo>
                  <a:pt x="28067" y="507"/>
                </a:lnTo>
                <a:lnTo>
                  <a:pt x="22733" y="1650"/>
                </a:lnTo>
                <a:lnTo>
                  <a:pt x="17399" y="2793"/>
                </a:lnTo>
                <a:lnTo>
                  <a:pt x="13081" y="4444"/>
                </a:lnTo>
                <a:lnTo>
                  <a:pt x="9779" y="6730"/>
                </a:lnTo>
                <a:lnTo>
                  <a:pt x="6350" y="8889"/>
                </a:lnTo>
                <a:lnTo>
                  <a:pt x="3937" y="11556"/>
                </a:lnTo>
                <a:lnTo>
                  <a:pt x="2412" y="14731"/>
                </a:lnTo>
                <a:lnTo>
                  <a:pt x="762" y="17906"/>
                </a:lnTo>
                <a:lnTo>
                  <a:pt x="0" y="21589"/>
                </a:lnTo>
                <a:lnTo>
                  <a:pt x="0" y="25653"/>
                </a:lnTo>
                <a:lnTo>
                  <a:pt x="0" y="32638"/>
                </a:lnTo>
                <a:lnTo>
                  <a:pt x="2286" y="38100"/>
                </a:lnTo>
                <a:lnTo>
                  <a:pt x="6604" y="42036"/>
                </a:lnTo>
                <a:lnTo>
                  <a:pt x="11049" y="45973"/>
                </a:lnTo>
                <a:lnTo>
                  <a:pt x="17145" y="48005"/>
                </a:lnTo>
                <a:lnTo>
                  <a:pt x="25019" y="48005"/>
                </a:lnTo>
                <a:lnTo>
                  <a:pt x="31496" y="48005"/>
                </a:lnTo>
                <a:lnTo>
                  <a:pt x="37592" y="46354"/>
                </a:lnTo>
                <a:lnTo>
                  <a:pt x="43053" y="42925"/>
                </a:lnTo>
                <a:lnTo>
                  <a:pt x="48641" y="39623"/>
                </a:lnTo>
                <a:lnTo>
                  <a:pt x="54229" y="34670"/>
                </a:lnTo>
                <a:lnTo>
                  <a:pt x="59944" y="28193"/>
                </a:lnTo>
                <a:lnTo>
                  <a:pt x="59944" y="0"/>
                </a:lnTo>
                <a:lnTo>
                  <a:pt x="42037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41672" y="1969007"/>
            <a:ext cx="83565" cy="11950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61155" y="1968245"/>
            <a:ext cx="70485" cy="42545"/>
          </a:xfrm>
          <a:custGeom>
            <a:avLst/>
            <a:gdLst/>
            <a:ahLst/>
            <a:cxnLst/>
            <a:rect l="l" t="t" r="r" b="b"/>
            <a:pathLst>
              <a:path w="70485" h="42544">
                <a:moveTo>
                  <a:pt x="35941" y="0"/>
                </a:moveTo>
                <a:lnTo>
                  <a:pt x="29972" y="0"/>
                </a:lnTo>
                <a:lnTo>
                  <a:pt x="24765" y="1015"/>
                </a:lnTo>
                <a:lnTo>
                  <a:pt x="20447" y="3301"/>
                </a:lnTo>
                <a:lnTo>
                  <a:pt x="16002" y="5461"/>
                </a:lnTo>
                <a:lnTo>
                  <a:pt x="2794" y="25653"/>
                </a:lnTo>
                <a:lnTo>
                  <a:pt x="1143" y="30861"/>
                </a:lnTo>
                <a:lnTo>
                  <a:pt x="254" y="36321"/>
                </a:lnTo>
                <a:lnTo>
                  <a:pt x="0" y="42163"/>
                </a:lnTo>
                <a:lnTo>
                  <a:pt x="69977" y="42163"/>
                </a:lnTo>
                <a:lnTo>
                  <a:pt x="51308" y="2778"/>
                </a:lnTo>
                <a:lnTo>
                  <a:pt x="44207" y="692"/>
                </a:lnTo>
                <a:lnTo>
                  <a:pt x="35941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32934" y="1935098"/>
            <a:ext cx="151765" cy="187325"/>
          </a:xfrm>
          <a:custGeom>
            <a:avLst/>
            <a:gdLst/>
            <a:ahLst/>
            <a:cxnLst/>
            <a:rect l="l" t="t" r="r" b="b"/>
            <a:pathLst>
              <a:path w="151764" h="187325">
                <a:moveTo>
                  <a:pt x="78359" y="0"/>
                </a:moveTo>
                <a:lnTo>
                  <a:pt x="118330" y="5974"/>
                </a:lnTo>
                <a:lnTo>
                  <a:pt x="147574" y="35940"/>
                </a:lnTo>
                <a:lnTo>
                  <a:pt x="151637" y="65404"/>
                </a:lnTo>
                <a:lnTo>
                  <a:pt x="151637" y="177037"/>
                </a:lnTo>
                <a:lnTo>
                  <a:pt x="151637" y="178815"/>
                </a:lnTo>
                <a:lnTo>
                  <a:pt x="143890" y="183261"/>
                </a:lnTo>
                <a:lnTo>
                  <a:pt x="141224" y="183768"/>
                </a:lnTo>
                <a:lnTo>
                  <a:pt x="137287" y="184023"/>
                </a:lnTo>
                <a:lnTo>
                  <a:pt x="132079" y="184023"/>
                </a:lnTo>
                <a:lnTo>
                  <a:pt x="126491" y="184023"/>
                </a:lnTo>
                <a:lnTo>
                  <a:pt x="122427" y="183768"/>
                </a:lnTo>
                <a:lnTo>
                  <a:pt x="119887" y="183261"/>
                </a:lnTo>
                <a:lnTo>
                  <a:pt x="117348" y="182879"/>
                </a:lnTo>
                <a:lnTo>
                  <a:pt x="115569" y="182117"/>
                </a:lnTo>
                <a:lnTo>
                  <a:pt x="114553" y="181228"/>
                </a:lnTo>
                <a:lnTo>
                  <a:pt x="113411" y="180212"/>
                </a:lnTo>
                <a:lnTo>
                  <a:pt x="112902" y="178815"/>
                </a:lnTo>
                <a:lnTo>
                  <a:pt x="112902" y="177037"/>
                </a:lnTo>
                <a:lnTo>
                  <a:pt x="112902" y="163829"/>
                </a:lnTo>
                <a:lnTo>
                  <a:pt x="75707" y="185547"/>
                </a:lnTo>
                <a:lnTo>
                  <a:pt x="60451" y="187071"/>
                </a:lnTo>
                <a:lnTo>
                  <a:pt x="51688" y="187071"/>
                </a:lnTo>
                <a:lnTo>
                  <a:pt x="11684" y="168910"/>
                </a:lnTo>
                <a:lnTo>
                  <a:pt x="0" y="142112"/>
                </a:lnTo>
                <a:lnTo>
                  <a:pt x="0" y="133223"/>
                </a:lnTo>
                <a:lnTo>
                  <a:pt x="15112" y="94996"/>
                </a:lnTo>
                <a:lnTo>
                  <a:pt x="50545" y="80010"/>
                </a:lnTo>
                <a:lnTo>
                  <a:pt x="89535" y="76580"/>
                </a:lnTo>
                <a:lnTo>
                  <a:pt x="105663" y="76580"/>
                </a:lnTo>
                <a:lnTo>
                  <a:pt x="105663" y="66548"/>
                </a:lnTo>
                <a:lnTo>
                  <a:pt x="105663" y="61340"/>
                </a:lnTo>
                <a:lnTo>
                  <a:pt x="105155" y="56768"/>
                </a:lnTo>
                <a:lnTo>
                  <a:pt x="104139" y="52959"/>
                </a:lnTo>
                <a:lnTo>
                  <a:pt x="102997" y="49022"/>
                </a:lnTo>
                <a:lnTo>
                  <a:pt x="101345" y="45720"/>
                </a:lnTo>
                <a:lnTo>
                  <a:pt x="98932" y="43179"/>
                </a:lnTo>
                <a:lnTo>
                  <a:pt x="96519" y="40512"/>
                </a:lnTo>
                <a:lnTo>
                  <a:pt x="93217" y="38608"/>
                </a:lnTo>
                <a:lnTo>
                  <a:pt x="89153" y="37337"/>
                </a:lnTo>
                <a:lnTo>
                  <a:pt x="85216" y="36067"/>
                </a:lnTo>
                <a:lnTo>
                  <a:pt x="80137" y="35560"/>
                </a:lnTo>
                <a:lnTo>
                  <a:pt x="74167" y="35560"/>
                </a:lnTo>
                <a:lnTo>
                  <a:pt x="66420" y="35560"/>
                </a:lnTo>
                <a:lnTo>
                  <a:pt x="59436" y="36322"/>
                </a:lnTo>
                <a:lnTo>
                  <a:pt x="53339" y="38100"/>
                </a:lnTo>
                <a:lnTo>
                  <a:pt x="47116" y="39877"/>
                </a:lnTo>
                <a:lnTo>
                  <a:pt x="41782" y="41783"/>
                </a:lnTo>
                <a:lnTo>
                  <a:pt x="37084" y="43941"/>
                </a:lnTo>
                <a:lnTo>
                  <a:pt x="32257" y="45974"/>
                </a:lnTo>
                <a:lnTo>
                  <a:pt x="28320" y="47878"/>
                </a:lnTo>
                <a:lnTo>
                  <a:pt x="25145" y="49656"/>
                </a:lnTo>
                <a:lnTo>
                  <a:pt x="22098" y="51435"/>
                </a:lnTo>
                <a:lnTo>
                  <a:pt x="19430" y="52197"/>
                </a:lnTo>
                <a:lnTo>
                  <a:pt x="17525" y="52197"/>
                </a:lnTo>
                <a:lnTo>
                  <a:pt x="16128" y="52197"/>
                </a:lnTo>
                <a:lnTo>
                  <a:pt x="14859" y="51815"/>
                </a:lnTo>
                <a:lnTo>
                  <a:pt x="13842" y="50926"/>
                </a:lnTo>
                <a:lnTo>
                  <a:pt x="12826" y="50037"/>
                </a:lnTo>
                <a:lnTo>
                  <a:pt x="11937" y="48895"/>
                </a:lnTo>
                <a:lnTo>
                  <a:pt x="11302" y="47243"/>
                </a:lnTo>
                <a:lnTo>
                  <a:pt x="10540" y="45592"/>
                </a:lnTo>
                <a:lnTo>
                  <a:pt x="10032" y="43687"/>
                </a:lnTo>
                <a:lnTo>
                  <a:pt x="9651" y="41275"/>
                </a:lnTo>
                <a:lnTo>
                  <a:pt x="9270" y="38862"/>
                </a:lnTo>
                <a:lnTo>
                  <a:pt x="9143" y="36322"/>
                </a:lnTo>
                <a:lnTo>
                  <a:pt x="9143" y="33400"/>
                </a:lnTo>
                <a:lnTo>
                  <a:pt x="9143" y="29590"/>
                </a:lnTo>
                <a:lnTo>
                  <a:pt x="9398" y="26542"/>
                </a:lnTo>
                <a:lnTo>
                  <a:pt x="10032" y="24384"/>
                </a:lnTo>
                <a:lnTo>
                  <a:pt x="10667" y="22098"/>
                </a:lnTo>
                <a:lnTo>
                  <a:pt x="11811" y="20065"/>
                </a:lnTo>
                <a:lnTo>
                  <a:pt x="13588" y="18287"/>
                </a:lnTo>
                <a:lnTo>
                  <a:pt x="15366" y="16510"/>
                </a:lnTo>
                <a:lnTo>
                  <a:pt x="37973" y="6350"/>
                </a:lnTo>
                <a:lnTo>
                  <a:pt x="43814" y="4445"/>
                </a:lnTo>
                <a:lnTo>
                  <a:pt x="50164" y="2921"/>
                </a:lnTo>
                <a:lnTo>
                  <a:pt x="57023" y="1777"/>
                </a:lnTo>
                <a:lnTo>
                  <a:pt x="63880" y="508"/>
                </a:lnTo>
                <a:lnTo>
                  <a:pt x="70992" y="0"/>
                </a:lnTo>
                <a:lnTo>
                  <a:pt x="78359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00905" y="1935098"/>
            <a:ext cx="167005" cy="250825"/>
          </a:xfrm>
          <a:custGeom>
            <a:avLst/>
            <a:gdLst/>
            <a:ahLst/>
            <a:cxnLst/>
            <a:rect l="l" t="t" r="r" b="b"/>
            <a:pathLst>
              <a:path w="167004" h="250825">
                <a:moveTo>
                  <a:pt x="99441" y="0"/>
                </a:moveTo>
                <a:lnTo>
                  <a:pt x="136652" y="11045"/>
                </a:lnTo>
                <a:lnTo>
                  <a:pt x="161155" y="47728"/>
                </a:lnTo>
                <a:lnTo>
                  <a:pt x="167005" y="91186"/>
                </a:lnTo>
                <a:lnTo>
                  <a:pt x="166717" y="101971"/>
                </a:lnTo>
                <a:lnTo>
                  <a:pt x="159642" y="139590"/>
                </a:lnTo>
                <a:lnTo>
                  <a:pt x="138191" y="172307"/>
                </a:lnTo>
                <a:lnTo>
                  <a:pt x="94615" y="187071"/>
                </a:lnTo>
                <a:lnTo>
                  <a:pt x="89789" y="187071"/>
                </a:lnTo>
                <a:lnTo>
                  <a:pt x="85344" y="186689"/>
                </a:lnTo>
                <a:lnTo>
                  <a:pt x="81280" y="185674"/>
                </a:lnTo>
                <a:lnTo>
                  <a:pt x="77343" y="184785"/>
                </a:lnTo>
                <a:lnTo>
                  <a:pt x="58420" y="174243"/>
                </a:lnTo>
                <a:lnTo>
                  <a:pt x="54610" y="171450"/>
                </a:lnTo>
                <a:lnTo>
                  <a:pt x="50800" y="168148"/>
                </a:lnTo>
                <a:lnTo>
                  <a:pt x="46863" y="164211"/>
                </a:lnTo>
                <a:lnTo>
                  <a:pt x="46863" y="242442"/>
                </a:lnTo>
                <a:lnTo>
                  <a:pt x="46863" y="243586"/>
                </a:lnTo>
                <a:lnTo>
                  <a:pt x="46482" y="244728"/>
                </a:lnTo>
                <a:lnTo>
                  <a:pt x="34671" y="249809"/>
                </a:lnTo>
                <a:lnTo>
                  <a:pt x="31750" y="250189"/>
                </a:lnTo>
                <a:lnTo>
                  <a:pt x="27940" y="250316"/>
                </a:lnTo>
                <a:lnTo>
                  <a:pt x="23368" y="250316"/>
                </a:lnTo>
                <a:lnTo>
                  <a:pt x="18796" y="250316"/>
                </a:lnTo>
                <a:lnTo>
                  <a:pt x="14986" y="250189"/>
                </a:lnTo>
                <a:lnTo>
                  <a:pt x="12065" y="249809"/>
                </a:lnTo>
                <a:lnTo>
                  <a:pt x="9017" y="249427"/>
                </a:lnTo>
                <a:lnTo>
                  <a:pt x="0" y="243586"/>
                </a:lnTo>
                <a:lnTo>
                  <a:pt x="0" y="242442"/>
                </a:lnTo>
                <a:lnTo>
                  <a:pt x="0" y="10540"/>
                </a:lnTo>
                <a:lnTo>
                  <a:pt x="0" y="9398"/>
                </a:lnTo>
                <a:lnTo>
                  <a:pt x="254" y="8254"/>
                </a:lnTo>
                <a:lnTo>
                  <a:pt x="889" y="7365"/>
                </a:lnTo>
                <a:lnTo>
                  <a:pt x="1524" y="6350"/>
                </a:lnTo>
                <a:lnTo>
                  <a:pt x="2540" y="5587"/>
                </a:lnTo>
                <a:lnTo>
                  <a:pt x="4191" y="4952"/>
                </a:lnTo>
                <a:lnTo>
                  <a:pt x="5715" y="4317"/>
                </a:lnTo>
                <a:lnTo>
                  <a:pt x="7747" y="3937"/>
                </a:lnTo>
                <a:lnTo>
                  <a:pt x="10287" y="3555"/>
                </a:lnTo>
                <a:lnTo>
                  <a:pt x="12827" y="3301"/>
                </a:lnTo>
                <a:lnTo>
                  <a:pt x="16002" y="3175"/>
                </a:lnTo>
                <a:lnTo>
                  <a:pt x="19812" y="3175"/>
                </a:lnTo>
                <a:lnTo>
                  <a:pt x="23622" y="3175"/>
                </a:lnTo>
                <a:lnTo>
                  <a:pt x="38608" y="7365"/>
                </a:lnTo>
                <a:lnTo>
                  <a:pt x="39243" y="8254"/>
                </a:lnTo>
                <a:lnTo>
                  <a:pt x="39624" y="9398"/>
                </a:lnTo>
                <a:lnTo>
                  <a:pt x="39624" y="10540"/>
                </a:lnTo>
                <a:lnTo>
                  <a:pt x="39624" y="30099"/>
                </a:lnTo>
                <a:lnTo>
                  <a:pt x="44450" y="25146"/>
                </a:lnTo>
                <a:lnTo>
                  <a:pt x="49149" y="20827"/>
                </a:lnTo>
                <a:lnTo>
                  <a:pt x="53848" y="17017"/>
                </a:lnTo>
                <a:lnTo>
                  <a:pt x="58420" y="13208"/>
                </a:lnTo>
                <a:lnTo>
                  <a:pt x="93599" y="0"/>
                </a:lnTo>
                <a:lnTo>
                  <a:pt x="99441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53434" y="1935098"/>
            <a:ext cx="264160" cy="184150"/>
          </a:xfrm>
          <a:custGeom>
            <a:avLst/>
            <a:gdLst/>
            <a:ahLst/>
            <a:cxnLst/>
            <a:rect l="l" t="t" r="r" b="b"/>
            <a:pathLst>
              <a:path w="264160" h="184150">
                <a:moveTo>
                  <a:pt x="95885" y="0"/>
                </a:moveTo>
                <a:lnTo>
                  <a:pt x="102742" y="0"/>
                </a:lnTo>
                <a:lnTo>
                  <a:pt x="108838" y="635"/>
                </a:lnTo>
                <a:lnTo>
                  <a:pt x="114300" y="2159"/>
                </a:lnTo>
                <a:lnTo>
                  <a:pt x="119761" y="3555"/>
                </a:lnTo>
                <a:lnTo>
                  <a:pt x="124713" y="5587"/>
                </a:lnTo>
                <a:lnTo>
                  <a:pt x="128904" y="8254"/>
                </a:lnTo>
                <a:lnTo>
                  <a:pt x="133223" y="10922"/>
                </a:lnTo>
                <a:lnTo>
                  <a:pt x="147827" y="30352"/>
                </a:lnTo>
                <a:lnTo>
                  <a:pt x="152780" y="25018"/>
                </a:lnTo>
                <a:lnTo>
                  <a:pt x="185927" y="2921"/>
                </a:lnTo>
                <a:lnTo>
                  <a:pt x="190500" y="1777"/>
                </a:lnTo>
                <a:lnTo>
                  <a:pt x="195199" y="508"/>
                </a:lnTo>
                <a:lnTo>
                  <a:pt x="199898" y="0"/>
                </a:lnTo>
                <a:lnTo>
                  <a:pt x="204724" y="0"/>
                </a:lnTo>
                <a:lnTo>
                  <a:pt x="246379" y="14350"/>
                </a:lnTo>
                <a:lnTo>
                  <a:pt x="250951" y="20700"/>
                </a:lnTo>
                <a:lnTo>
                  <a:pt x="255650" y="27050"/>
                </a:lnTo>
                <a:lnTo>
                  <a:pt x="263905" y="70358"/>
                </a:lnTo>
                <a:lnTo>
                  <a:pt x="263905" y="176529"/>
                </a:lnTo>
                <a:lnTo>
                  <a:pt x="263905" y="177800"/>
                </a:lnTo>
                <a:lnTo>
                  <a:pt x="263525" y="178815"/>
                </a:lnTo>
                <a:lnTo>
                  <a:pt x="262763" y="179831"/>
                </a:lnTo>
                <a:lnTo>
                  <a:pt x="262127" y="180721"/>
                </a:lnTo>
                <a:lnTo>
                  <a:pt x="260857" y="181483"/>
                </a:lnTo>
                <a:lnTo>
                  <a:pt x="259079" y="182117"/>
                </a:lnTo>
                <a:lnTo>
                  <a:pt x="257301" y="182752"/>
                </a:lnTo>
                <a:lnTo>
                  <a:pt x="255015" y="183134"/>
                </a:lnTo>
                <a:lnTo>
                  <a:pt x="251967" y="183514"/>
                </a:lnTo>
                <a:lnTo>
                  <a:pt x="249046" y="183768"/>
                </a:lnTo>
                <a:lnTo>
                  <a:pt x="245237" y="184023"/>
                </a:lnTo>
                <a:lnTo>
                  <a:pt x="240664" y="184023"/>
                </a:lnTo>
                <a:lnTo>
                  <a:pt x="235965" y="184023"/>
                </a:lnTo>
                <a:lnTo>
                  <a:pt x="221995" y="182117"/>
                </a:lnTo>
                <a:lnTo>
                  <a:pt x="220217" y="181483"/>
                </a:lnTo>
                <a:lnTo>
                  <a:pt x="218948" y="180721"/>
                </a:lnTo>
                <a:lnTo>
                  <a:pt x="218312" y="179831"/>
                </a:lnTo>
                <a:lnTo>
                  <a:pt x="217550" y="178815"/>
                </a:lnTo>
                <a:lnTo>
                  <a:pt x="217296" y="177800"/>
                </a:lnTo>
                <a:lnTo>
                  <a:pt x="217296" y="176529"/>
                </a:lnTo>
                <a:lnTo>
                  <a:pt x="217296" y="78104"/>
                </a:lnTo>
                <a:lnTo>
                  <a:pt x="217296" y="72516"/>
                </a:lnTo>
                <a:lnTo>
                  <a:pt x="216662" y="67437"/>
                </a:lnTo>
                <a:lnTo>
                  <a:pt x="215645" y="62864"/>
                </a:lnTo>
                <a:lnTo>
                  <a:pt x="214629" y="58292"/>
                </a:lnTo>
                <a:lnTo>
                  <a:pt x="212978" y="54355"/>
                </a:lnTo>
                <a:lnTo>
                  <a:pt x="210819" y="51053"/>
                </a:lnTo>
                <a:lnTo>
                  <a:pt x="208661" y="47751"/>
                </a:lnTo>
                <a:lnTo>
                  <a:pt x="205866" y="45212"/>
                </a:lnTo>
                <a:lnTo>
                  <a:pt x="202691" y="43434"/>
                </a:lnTo>
                <a:lnTo>
                  <a:pt x="199389" y="41655"/>
                </a:lnTo>
                <a:lnTo>
                  <a:pt x="195452" y="40766"/>
                </a:lnTo>
                <a:lnTo>
                  <a:pt x="190753" y="40766"/>
                </a:lnTo>
                <a:lnTo>
                  <a:pt x="185292" y="40766"/>
                </a:lnTo>
                <a:lnTo>
                  <a:pt x="155320" y="66166"/>
                </a:lnTo>
                <a:lnTo>
                  <a:pt x="155320" y="176529"/>
                </a:lnTo>
                <a:lnTo>
                  <a:pt x="155320" y="177800"/>
                </a:lnTo>
                <a:lnTo>
                  <a:pt x="150367" y="182117"/>
                </a:lnTo>
                <a:lnTo>
                  <a:pt x="148589" y="182752"/>
                </a:lnTo>
                <a:lnTo>
                  <a:pt x="146176" y="183134"/>
                </a:lnTo>
                <a:lnTo>
                  <a:pt x="143128" y="183514"/>
                </a:lnTo>
                <a:lnTo>
                  <a:pt x="140207" y="183768"/>
                </a:lnTo>
                <a:lnTo>
                  <a:pt x="136525" y="184023"/>
                </a:lnTo>
                <a:lnTo>
                  <a:pt x="132079" y="184023"/>
                </a:lnTo>
                <a:lnTo>
                  <a:pt x="127380" y="184023"/>
                </a:lnTo>
                <a:lnTo>
                  <a:pt x="113537" y="182117"/>
                </a:lnTo>
                <a:lnTo>
                  <a:pt x="111760" y="181483"/>
                </a:lnTo>
                <a:lnTo>
                  <a:pt x="110489" y="180721"/>
                </a:lnTo>
                <a:lnTo>
                  <a:pt x="109727" y="179831"/>
                </a:lnTo>
                <a:lnTo>
                  <a:pt x="108965" y="178815"/>
                </a:lnTo>
                <a:lnTo>
                  <a:pt x="108585" y="177800"/>
                </a:lnTo>
                <a:lnTo>
                  <a:pt x="108585" y="176529"/>
                </a:lnTo>
                <a:lnTo>
                  <a:pt x="108585" y="78104"/>
                </a:lnTo>
                <a:lnTo>
                  <a:pt x="108585" y="72516"/>
                </a:lnTo>
                <a:lnTo>
                  <a:pt x="108076" y="67437"/>
                </a:lnTo>
                <a:lnTo>
                  <a:pt x="107061" y="62864"/>
                </a:lnTo>
                <a:lnTo>
                  <a:pt x="105917" y="58292"/>
                </a:lnTo>
                <a:lnTo>
                  <a:pt x="104393" y="54355"/>
                </a:lnTo>
                <a:lnTo>
                  <a:pt x="102235" y="51053"/>
                </a:lnTo>
                <a:lnTo>
                  <a:pt x="100202" y="47751"/>
                </a:lnTo>
                <a:lnTo>
                  <a:pt x="97408" y="45212"/>
                </a:lnTo>
                <a:lnTo>
                  <a:pt x="94106" y="43434"/>
                </a:lnTo>
                <a:lnTo>
                  <a:pt x="90677" y="41655"/>
                </a:lnTo>
                <a:lnTo>
                  <a:pt x="86867" y="40766"/>
                </a:lnTo>
                <a:lnTo>
                  <a:pt x="82295" y="40766"/>
                </a:lnTo>
                <a:lnTo>
                  <a:pt x="76707" y="40766"/>
                </a:lnTo>
                <a:lnTo>
                  <a:pt x="46862" y="66166"/>
                </a:lnTo>
                <a:lnTo>
                  <a:pt x="46862" y="176529"/>
                </a:lnTo>
                <a:lnTo>
                  <a:pt x="46862" y="177800"/>
                </a:lnTo>
                <a:lnTo>
                  <a:pt x="41910" y="182117"/>
                </a:lnTo>
                <a:lnTo>
                  <a:pt x="40131" y="182752"/>
                </a:lnTo>
                <a:lnTo>
                  <a:pt x="37718" y="183134"/>
                </a:lnTo>
                <a:lnTo>
                  <a:pt x="34670" y="183514"/>
                </a:lnTo>
                <a:lnTo>
                  <a:pt x="31750" y="183768"/>
                </a:lnTo>
                <a:lnTo>
                  <a:pt x="27939" y="184023"/>
                </a:lnTo>
                <a:lnTo>
                  <a:pt x="23367" y="184023"/>
                </a:lnTo>
                <a:lnTo>
                  <a:pt x="18795" y="184023"/>
                </a:lnTo>
                <a:lnTo>
                  <a:pt x="0" y="177800"/>
                </a:lnTo>
                <a:lnTo>
                  <a:pt x="0" y="176529"/>
                </a:lnTo>
                <a:lnTo>
                  <a:pt x="0" y="10540"/>
                </a:lnTo>
                <a:lnTo>
                  <a:pt x="0" y="9398"/>
                </a:lnTo>
                <a:lnTo>
                  <a:pt x="253" y="8254"/>
                </a:lnTo>
                <a:lnTo>
                  <a:pt x="888" y="7365"/>
                </a:lnTo>
                <a:lnTo>
                  <a:pt x="1524" y="6350"/>
                </a:lnTo>
                <a:lnTo>
                  <a:pt x="16128" y="3175"/>
                </a:lnTo>
                <a:lnTo>
                  <a:pt x="20065" y="3175"/>
                </a:lnTo>
                <a:lnTo>
                  <a:pt x="24002" y="3175"/>
                </a:lnTo>
                <a:lnTo>
                  <a:pt x="35940" y="4952"/>
                </a:lnTo>
                <a:lnTo>
                  <a:pt x="37337" y="5587"/>
                </a:lnTo>
                <a:lnTo>
                  <a:pt x="38353" y="6350"/>
                </a:lnTo>
                <a:lnTo>
                  <a:pt x="38988" y="7365"/>
                </a:lnTo>
                <a:lnTo>
                  <a:pt x="39624" y="8254"/>
                </a:lnTo>
                <a:lnTo>
                  <a:pt x="40004" y="9398"/>
                </a:lnTo>
                <a:lnTo>
                  <a:pt x="40004" y="10540"/>
                </a:lnTo>
                <a:lnTo>
                  <a:pt x="40004" y="29717"/>
                </a:lnTo>
                <a:lnTo>
                  <a:pt x="74293" y="4125"/>
                </a:lnTo>
                <a:lnTo>
                  <a:pt x="88528" y="454"/>
                </a:lnTo>
                <a:lnTo>
                  <a:pt x="95885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07434" y="1929002"/>
            <a:ext cx="175260" cy="19926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640453" y="1888363"/>
            <a:ext cx="129540" cy="23939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08553" y="1877186"/>
            <a:ext cx="184150" cy="241935"/>
          </a:xfrm>
          <a:custGeom>
            <a:avLst/>
            <a:gdLst/>
            <a:ahLst/>
            <a:cxnLst/>
            <a:rect l="l" t="t" r="r" b="b"/>
            <a:pathLst>
              <a:path w="184150" h="241935">
                <a:moveTo>
                  <a:pt x="7238" y="0"/>
                </a:moveTo>
                <a:lnTo>
                  <a:pt x="176911" y="0"/>
                </a:lnTo>
                <a:lnTo>
                  <a:pt x="177926" y="0"/>
                </a:lnTo>
                <a:lnTo>
                  <a:pt x="178943" y="380"/>
                </a:lnTo>
                <a:lnTo>
                  <a:pt x="179959" y="1015"/>
                </a:lnTo>
                <a:lnTo>
                  <a:pt x="180848" y="1777"/>
                </a:lnTo>
                <a:lnTo>
                  <a:pt x="181610" y="2793"/>
                </a:lnTo>
                <a:lnTo>
                  <a:pt x="182245" y="4445"/>
                </a:lnTo>
                <a:lnTo>
                  <a:pt x="182880" y="5968"/>
                </a:lnTo>
                <a:lnTo>
                  <a:pt x="183387" y="8000"/>
                </a:lnTo>
                <a:lnTo>
                  <a:pt x="183642" y="10667"/>
                </a:lnTo>
                <a:lnTo>
                  <a:pt x="184023" y="13208"/>
                </a:lnTo>
                <a:lnTo>
                  <a:pt x="184150" y="16383"/>
                </a:lnTo>
                <a:lnTo>
                  <a:pt x="184150" y="20065"/>
                </a:lnTo>
                <a:lnTo>
                  <a:pt x="184150" y="23749"/>
                </a:lnTo>
                <a:lnTo>
                  <a:pt x="184023" y="26797"/>
                </a:lnTo>
                <a:lnTo>
                  <a:pt x="183642" y="29337"/>
                </a:lnTo>
                <a:lnTo>
                  <a:pt x="183387" y="31876"/>
                </a:lnTo>
                <a:lnTo>
                  <a:pt x="182880" y="33909"/>
                </a:lnTo>
                <a:lnTo>
                  <a:pt x="182245" y="35433"/>
                </a:lnTo>
                <a:lnTo>
                  <a:pt x="181610" y="37084"/>
                </a:lnTo>
                <a:lnTo>
                  <a:pt x="180848" y="38226"/>
                </a:lnTo>
                <a:lnTo>
                  <a:pt x="179959" y="38862"/>
                </a:lnTo>
                <a:lnTo>
                  <a:pt x="178943" y="39624"/>
                </a:lnTo>
                <a:lnTo>
                  <a:pt x="177926" y="40004"/>
                </a:lnTo>
                <a:lnTo>
                  <a:pt x="176911" y="40004"/>
                </a:lnTo>
                <a:lnTo>
                  <a:pt x="116586" y="40004"/>
                </a:lnTo>
                <a:lnTo>
                  <a:pt x="116586" y="234061"/>
                </a:lnTo>
                <a:lnTo>
                  <a:pt x="116586" y="235330"/>
                </a:lnTo>
                <a:lnTo>
                  <a:pt x="116205" y="236474"/>
                </a:lnTo>
                <a:lnTo>
                  <a:pt x="115443" y="237362"/>
                </a:lnTo>
                <a:lnTo>
                  <a:pt x="114554" y="238378"/>
                </a:lnTo>
                <a:lnTo>
                  <a:pt x="113284" y="239267"/>
                </a:lnTo>
                <a:lnTo>
                  <a:pt x="111379" y="239775"/>
                </a:lnTo>
                <a:lnTo>
                  <a:pt x="109474" y="240411"/>
                </a:lnTo>
                <a:lnTo>
                  <a:pt x="107061" y="240918"/>
                </a:lnTo>
                <a:lnTo>
                  <a:pt x="103886" y="241300"/>
                </a:lnTo>
                <a:lnTo>
                  <a:pt x="100711" y="241680"/>
                </a:lnTo>
                <a:lnTo>
                  <a:pt x="96774" y="241935"/>
                </a:lnTo>
                <a:lnTo>
                  <a:pt x="92075" y="241935"/>
                </a:lnTo>
                <a:lnTo>
                  <a:pt x="87375" y="241935"/>
                </a:lnTo>
                <a:lnTo>
                  <a:pt x="72644" y="239775"/>
                </a:lnTo>
                <a:lnTo>
                  <a:pt x="70866" y="239267"/>
                </a:lnTo>
                <a:lnTo>
                  <a:pt x="69469" y="238378"/>
                </a:lnTo>
                <a:lnTo>
                  <a:pt x="68707" y="237362"/>
                </a:lnTo>
                <a:lnTo>
                  <a:pt x="67818" y="236474"/>
                </a:lnTo>
                <a:lnTo>
                  <a:pt x="67437" y="235330"/>
                </a:lnTo>
                <a:lnTo>
                  <a:pt x="67437" y="234061"/>
                </a:lnTo>
                <a:lnTo>
                  <a:pt x="67437" y="40004"/>
                </a:lnTo>
                <a:lnTo>
                  <a:pt x="7238" y="40004"/>
                </a:lnTo>
                <a:lnTo>
                  <a:pt x="5969" y="40004"/>
                </a:lnTo>
                <a:lnTo>
                  <a:pt x="4952" y="39624"/>
                </a:lnTo>
                <a:lnTo>
                  <a:pt x="4063" y="38862"/>
                </a:lnTo>
                <a:lnTo>
                  <a:pt x="3175" y="38226"/>
                </a:lnTo>
                <a:lnTo>
                  <a:pt x="2412" y="37084"/>
                </a:lnTo>
                <a:lnTo>
                  <a:pt x="1777" y="35433"/>
                </a:lnTo>
                <a:lnTo>
                  <a:pt x="1143" y="33909"/>
                </a:lnTo>
                <a:lnTo>
                  <a:pt x="762" y="31876"/>
                </a:lnTo>
                <a:lnTo>
                  <a:pt x="381" y="29337"/>
                </a:lnTo>
                <a:lnTo>
                  <a:pt x="126" y="26797"/>
                </a:lnTo>
                <a:lnTo>
                  <a:pt x="0" y="23749"/>
                </a:lnTo>
                <a:lnTo>
                  <a:pt x="0" y="20065"/>
                </a:lnTo>
                <a:lnTo>
                  <a:pt x="0" y="16383"/>
                </a:lnTo>
                <a:lnTo>
                  <a:pt x="1777" y="4445"/>
                </a:lnTo>
                <a:lnTo>
                  <a:pt x="2412" y="2793"/>
                </a:lnTo>
                <a:lnTo>
                  <a:pt x="3175" y="1777"/>
                </a:lnTo>
                <a:lnTo>
                  <a:pt x="4063" y="1015"/>
                </a:lnTo>
                <a:lnTo>
                  <a:pt x="4952" y="380"/>
                </a:lnTo>
                <a:lnTo>
                  <a:pt x="5969" y="0"/>
                </a:lnTo>
                <a:lnTo>
                  <a:pt x="7238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964214" y="1865248"/>
            <a:ext cx="918806" cy="32054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777103" y="2041144"/>
            <a:ext cx="60325" cy="48260"/>
          </a:xfrm>
          <a:custGeom>
            <a:avLst/>
            <a:gdLst/>
            <a:ahLst/>
            <a:cxnLst/>
            <a:rect l="l" t="t" r="r" b="b"/>
            <a:pathLst>
              <a:path w="60325" h="48260">
                <a:moveTo>
                  <a:pt x="42037" y="0"/>
                </a:moveTo>
                <a:lnTo>
                  <a:pt x="34544" y="0"/>
                </a:lnTo>
                <a:lnTo>
                  <a:pt x="28067" y="507"/>
                </a:lnTo>
                <a:lnTo>
                  <a:pt x="22733" y="1650"/>
                </a:lnTo>
                <a:lnTo>
                  <a:pt x="17399" y="2793"/>
                </a:lnTo>
                <a:lnTo>
                  <a:pt x="13081" y="4444"/>
                </a:lnTo>
                <a:lnTo>
                  <a:pt x="9779" y="6730"/>
                </a:lnTo>
                <a:lnTo>
                  <a:pt x="6350" y="8889"/>
                </a:lnTo>
                <a:lnTo>
                  <a:pt x="3937" y="11556"/>
                </a:lnTo>
                <a:lnTo>
                  <a:pt x="2412" y="14731"/>
                </a:lnTo>
                <a:lnTo>
                  <a:pt x="762" y="17906"/>
                </a:lnTo>
                <a:lnTo>
                  <a:pt x="0" y="21589"/>
                </a:lnTo>
                <a:lnTo>
                  <a:pt x="0" y="25653"/>
                </a:lnTo>
                <a:lnTo>
                  <a:pt x="0" y="32638"/>
                </a:lnTo>
                <a:lnTo>
                  <a:pt x="2286" y="38100"/>
                </a:lnTo>
                <a:lnTo>
                  <a:pt x="6604" y="42036"/>
                </a:lnTo>
                <a:lnTo>
                  <a:pt x="11049" y="45973"/>
                </a:lnTo>
                <a:lnTo>
                  <a:pt x="17145" y="48005"/>
                </a:lnTo>
                <a:lnTo>
                  <a:pt x="25019" y="48005"/>
                </a:lnTo>
                <a:lnTo>
                  <a:pt x="31496" y="48005"/>
                </a:lnTo>
                <a:lnTo>
                  <a:pt x="37592" y="46354"/>
                </a:lnTo>
                <a:lnTo>
                  <a:pt x="43052" y="42925"/>
                </a:lnTo>
                <a:lnTo>
                  <a:pt x="48641" y="39623"/>
                </a:lnTo>
                <a:lnTo>
                  <a:pt x="54229" y="34670"/>
                </a:lnTo>
                <a:lnTo>
                  <a:pt x="59944" y="28193"/>
                </a:lnTo>
                <a:lnTo>
                  <a:pt x="59944" y="0"/>
                </a:lnTo>
                <a:lnTo>
                  <a:pt x="42037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240020" y="1968245"/>
            <a:ext cx="70485" cy="42545"/>
          </a:xfrm>
          <a:custGeom>
            <a:avLst/>
            <a:gdLst/>
            <a:ahLst/>
            <a:cxnLst/>
            <a:rect l="l" t="t" r="r" b="b"/>
            <a:pathLst>
              <a:path w="70485" h="42544">
                <a:moveTo>
                  <a:pt x="35940" y="0"/>
                </a:moveTo>
                <a:lnTo>
                  <a:pt x="29971" y="0"/>
                </a:lnTo>
                <a:lnTo>
                  <a:pt x="24764" y="1015"/>
                </a:lnTo>
                <a:lnTo>
                  <a:pt x="20446" y="3301"/>
                </a:lnTo>
                <a:lnTo>
                  <a:pt x="16001" y="5461"/>
                </a:lnTo>
                <a:lnTo>
                  <a:pt x="2793" y="25653"/>
                </a:lnTo>
                <a:lnTo>
                  <a:pt x="1142" y="30861"/>
                </a:lnTo>
                <a:lnTo>
                  <a:pt x="253" y="36321"/>
                </a:lnTo>
                <a:lnTo>
                  <a:pt x="0" y="42163"/>
                </a:lnTo>
                <a:lnTo>
                  <a:pt x="69976" y="42163"/>
                </a:lnTo>
                <a:lnTo>
                  <a:pt x="51307" y="2778"/>
                </a:lnTo>
                <a:lnTo>
                  <a:pt x="44207" y="692"/>
                </a:lnTo>
                <a:lnTo>
                  <a:pt x="35940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575680" y="1938273"/>
            <a:ext cx="81280" cy="247650"/>
          </a:xfrm>
          <a:custGeom>
            <a:avLst/>
            <a:gdLst/>
            <a:ahLst/>
            <a:cxnLst/>
            <a:rect l="l" t="t" r="r" b="b"/>
            <a:pathLst>
              <a:path w="81279" h="247650">
                <a:moveTo>
                  <a:pt x="57277" y="0"/>
                </a:moveTo>
                <a:lnTo>
                  <a:pt x="61849" y="0"/>
                </a:lnTo>
                <a:lnTo>
                  <a:pt x="65659" y="126"/>
                </a:lnTo>
                <a:lnTo>
                  <a:pt x="68580" y="508"/>
                </a:lnTo>
                <a:lnTo>
                  <a:pt x="71628" y="888"/>
                </a:lnTo>
                <a:lnTo>
                  <a:pt x="74041" y="1397"/>
                </a:lnTo>
                <a:lnTo>
                  <a:pt x="75819" y="2159"/>
                </a:lnTo>
                <a:lnTo>
                  <a:pt x="77597" y="2793"/>
                </a:lnTo>
                <a:lnTo>
                  <a:pt x="78867" y="3555"/>
                </a:lnTo>
                <a:lnTo>
                  <a:pt x="79629" y="4572"/>
                </a:lnTo>
                <a:lnTo>
                  <a:pt x="80391" y="5461"/>
                </a:lnTo>
                <a:lnTo>
                  <a:pt x="80772" y="6476"/>
                </a:lnTo>
                <a:lnTo>
                  <a:pt x="80772" y="7747"/>
                </a:lnTo>
                <a:lnTo>
                  <a:pt x="80772" y="178942"/>
                </a:lnTo>
                <a:lnTo>
                  <a:pt x="75184" y="218566"/>
                </a:lnTo>
                <a:lnTo>
                  <a:pt x="67183" y="230886"/>
                </a:lnTo>
                <a:lnTo>
                  <a:pt x="62738" y="236474"/>
                </a:lnTo>
                <a:lnTo>
                  <a:pt x="57023" y="240537"/>
                </a:lnTo>
                <a:lnTo>
                  <a:pt x="50165" y="243331"/>
                </a:lnTo>
                <a:lnTo>
                  <a:pt x="43434" y="246125"/>
                </a:lnTo>
                <a:lnTo>
                  <a:pt x="35433" y="247523"/>
                </a:lnTo>
                <a:lnTo>
                  <a:pt x="26162" y="247523"/>
                </a:lnTo>
                <a:lnTo>
                  <a:pt x="21082" y="247523"/>
                </a:lnTo>
                <a:lnTo>
                  <a:pt x="16764" y="247268"/>
                </a:lnTo>
                <a:lnTo>
                  <a:pt x="13208" y="246506"/>
                </a:lnTo>
                <a:lnTo>
                  <a:pt x="9525" y="245872"/>
                </a:lnTo>
                <a:lnTo>
                  <a:pt x="508" y="236347"/>
                </a:lnTo>
                <a:lnTo>
                  <a:pt x="254" y="234823"/>
                </a:lnTo>
                <a:lnTo>
                  <a:pt x="127" y="232917"/>
                </a:lnTo>
                <a:lnTo>
                  <a:pt x="0" y="231139"/>
                </a:lnTo>
                <a:lnTo>
                  <a:pt x="0" y="228853"/>
                </a:lnTo>
                <a:lnTo>
                  <a:pt x="0" y="225933"/>
                </a:lnTo>
                <a:lnTo>
                  <a:pt x="0" y="222503"/>
                </a:lnTo>
                <a:lnTo>
                  <a:pt x="127" y="219583"/>
                </a:lnTo>
                <a:lnTo>
                  <a:pt x="254" y="217297"/>
                </a:lnTo>
                <a:lnTo>
                  <a:pt x="381" y="215011"/>
                </a:lnTo>
                <a:lnTo>
                  <a:pt x="762" y="213233"/>
                </a:lnTo>
                <a:lnTo>
                  <a:pt x="1270" y="211836"/>
                </a:lnTo>
                <a:lnTo>
                  <a:pt x="1778" y="210438"/>
                </a:lnTo>
                <a:lnTo>
                  <a:pt x="2286" y="209550"/>
                </a:lnTo>
                <a:lnTo>
                  <a:pt x="2921" y="208914"/>
                </a:lnTo>
                <a:lnTo>
                  <a:pt x="3556" y="208279"/>
                </a:lnTo>
                <a:lnTo>
                  <a:pt x="4318" y="207899"/>
                </a:lnTo>
                <a:lnTo>
                  <a:pt x="5334" y="207899"/>
                </a:lnTo>
                <a:lnTo>
                  <a:pt x="5969" y="207899"/>
                </a:lnTo>
                <a:lnTo>
                  <a:pt x="7239" y="208152"/>
                </a:lnTo>
                <a:lnTo>
                  <a:pt x="9144" y="208406"/>
                </a:lnTo>
                <a:lnTo>
                  <a:pt x="11049" y="208787"/>
                </a:lnTo>
                <a:lnTo>
                  <a:pt x="13208" y="208914"/>
                </a:lnTo>
                <a:lnTo>
                  <a:pt x="15367" y="208914"/>
                </a:lnTo>
                <a:lnTo>
                  <a:pt x="18669" y="208914"/>
                </a:lnTo>
                <a:lnTo>
                  <a:pt x="21463" y="208406"/>
                </a:lnTo>
                <a:lnTo>
                  <a:pt x="23749" y="207390"/>
                </a:lnTo>
                <a:lnTo>
                  <a:pt x="26162" y="206375"/>
                </a:lnTo>
                <a:lnTo>
                  <a:pt x="28067" y="204850"/>
                </a:lnTo>
                <a:lnTo>
                  <a:pt x="34036" y="185420"/>
                </a:lnTo>
                <a:lnTo>
                  <a:pt x="34036" y="178053"/>
                </a:lnTo>
                <a:lnTo>
                  <a:pt x="34036" y="7747"/>
                </a:lnTo>
                <a:lnTo>
                  <a:pt x="34036" y="6476"/>
                </a:lnTo>
                <a:lnTo>
                  <a:pt x="34417" y="5461"/>
                </a:lnTo>
                <a:lnTo>
                  <a:pt x="35179" y="4572"/>
                </a:lnTo>
                <a:lnTo>
                  <a:pt x="35941" y="3555"/>
                </a:lnTo>
                <a:lnTo>
                  <a:pt x="37084" y="2793"/>
                </a:lnTo>
                <a:lnTo>
                  <a:pt x="38862" y="2159"/>
                </a:lnTo>
                <a:lnTo>
                  <a:pt x="40640" y="1397"/>
                </a:lnTo>
                <a:lnTo>
                  <a:pt x="42926" y="888"/>
                </a:lnTo>
                <a:lnTo>
                  <a:pt x="45974" y="508"/>
                </a:lnTo>
                <a:lnTo>
                  <a:pt x="48895" y="126"/>
                </a:lnTo>
                <a:lnTo>
                  <a:pt x="52705" y="0"/>
                </a:lnTo>
                <a:lnTo>
                  <a:pt x="57277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725286" y="1929002"/>
            <a:ext cx="163830" cy="19926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426202" y="1929002"/>
            <a:ext cx="118745" cy="19621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186298" y="1929002"/>
            <a:ext cx="175260" cy="19926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964176" y="1876044"/>
            <a:ext cx="175895" cy="243204"/>
          </a:xfrm>
          <a:custGeom>
            <a:avLst/>
            <a:gdLst/>
            <a:ahLst/>
            <a:cxnLst/>
            <a:rect l="l" t="t" r="r" b="b"/>
            <a:pathLst>
              <a:path w="175895" h="243205">
                <a:moveTo>
                  <a:pt x="24511" y="0"/>
                </a:moveTo>
                <a:lnTo>
                  <a:pt x="29337" y="0"/>
                </a:lnTo>
                <a:lnTo>
                  <a:pt x="33274" y="253"/>
                </a:lnTo>
                <a:lnTo>
                  <a:pt x="36449" y="634"/>
                </a:lnTo>
                <a:lnTo>
                  <a:pt x="39497" y="1015"/>
                </a:lnTo>
                <a:lnTo>
                  <a:pt x="42037" y="1523"/>
                </a:lnTo>
                <a:lnTo>
                  <a:pt x="43814" y="2158"/>
                </a:lnTo>
                <a:lnTo>
                  <a:pt x="45720" y="2666"/>
                </a:lnTo>
                <a:lnTo>
                  <a:pt x="46989" y="3555"/>
                </a:lnTo>
                <a:lnTo>
                  <a:pt x="47751" y="4571"/>
                </a:lnTo>
                <a:lnTo>
                  <a:pt x="48513" y="5460"/>
                </a:lnTo>
                <a:lnTo>
                  <a:pt x="48895" y="6730"/>
                </a:lnTo>
                <a:lnTo>
                  <a:pt x="48895" y="8000"/>
                </a:lnTo>
                <a:lnTo>
                  <a:pt x="48895" y="110616"/>
                </a:lnTo>
                <a:lnTo>
                  <a:pt x="119379" y="8254"/>
                </a:lnTo>
                <a:lnTo>
                  <a:pt x="120269" y="6603"/>
                </a:lnTo>
                <a:lnTo>
                  <a:pt x="121285" y="5333"/>
                </a:lnTo>
                <a:lnTo>
                  <a:pt x="122554" y="4190"/>
                </a:lnTo>
                <a:lnTo>
                  <a:pt x="123825" y="3175"/>
                </a:lnTo>
                <a:lnTo>
                  <a:pt x="125349" y="2412"/>
                </a:lnTo>
                <a:lnTo>
                  <a:pt x="127381" y="1777"/>
                </a:lnTo>
                <a:lnTo>
                  <a:pt x="129412" y="1142"/>
                </a:lnTo>
                <a:lnTo>
                  <a:pt x="131952" y="634"/>
                </a:lnTo>
                <a:lnTo>
                  <a:pt x="135000" y="380"/>
                </a:lnTo>
                <a:lnTo>
                  <a:pt x="138049" y="126"/>
                </a:lnTo>
                <a:lnTo>
                  <a:pt x="142112" y="0"/>
                </a:lnTo>
                <a:lnTo>
                  <a:pt x="146938" y="0"/>
                </a:lnTo>
                <a:lnTo>
                  <a:pt x="151891" y="0"/>
                </a:lnTo>
                <a:lnTo>
                  <a:pt x="155956" y="253"/>
                </a:lnTo>
                <a:lnTo>
                  <a:pt x="159131" y="634"/>
                </a:lnTo>
                <a:lnTo>
                  <a:pt x="162433" y="1015"/>
                </a:lnTo>
                <a:lnTo>
                  <a:pt x="172085" y="6857"/>
                </a:lnTo>
                <a:lnTo>
                  <a:pt x="172085" y="8000"/>
                </a:lnTo>
                <a:lnTo>
                  <a:pt x="172085" y="10159"/>
                </a:lnTo>
                <a:lnTo>
                  <a:pt x="171450" y="12318"/>
                </a:lnTo>
                <a:lnTo>
                  <a:pt x="170307" y="14604"/>
                </a:lnTo>
                <a:lnTo>
                  <a:pt x="169290" y="16763"/>
                </a:lnTo>
                <a:lnTo>
                  <a:pt x="167132" y="20319"/>
                </a:lnTo>
                <a:lnTo>
                  <a:pt x="164084" y="25145"/>
                </a:lnTo>
                <a:lnTo>
                  <a:pt x="98044" y="111632"/>
                </a:lnTo>
                <a:lnTo>
                  <a:pt x="169925" y="220471"/>
                </a:lnTo>
                <a:lnTo>
                  <a:pt x="172720" y="225551"/>
                </a:lnTo>
                <a:lnTo>
                  <a:pt x="174371" y="228980"/>
                </a:lnTo>
                <a:lnTo>
                  <a:pt x="174878" y="230631"/>
                </a:lnTo>
                <a:lnTo>
                  <a:pt x="175513" y="232282"/>
                </a:lnTo>
                <a:lnTo>
                  <a:pt x="175768" y="233679"/>
                </a:lnTo>
                <a:lnTo>
                  <a:pt x="175768" y="234695"/>
                </a:lnTo>
                <a:lnTo>
                  <a:pt x="175768" y="235965"/>
                </a:lnTo>
                <a:lnTo>
                  <a:pt x="155321" y="243077"/>
                </a:lnTo>
                <a:lnTo>
                  <a:pt x="150240" y="243077"/>
                </a:lnTo>
                <a:lnTo>
                  <a:pt x="142239" y="243077"/>
                </a:lnTo>
                <a:lnTo>
                  <a:pt x="136398" y="242696"/>
                </a:lnTo>
                <a:lnTo>
                  <a:pt x="132841" y="242061"/>
                </a:lnTo>
                <a:lnTo>
                  <a:pt x="129286" y="241426"/>
                </a:lnTo>
                <a:lnTo>
                  <a:pt x="126746" y="240537"/>
                </a:lnTo>
                <a:lnTo>
                  <a:pt x="125222" y="239267"/>
                </a:lnTo>
                <a:lnTo>
                  <a:pt x="123698" y="237997"/>
                </a:lnTo>
                <a:lnTo>
                  <a:pt x="122427" y="236600"/>
                </a:lnTo>
                <a:lnTo>
                  <a:pt x="121665" y="234822"/>
                </a:lnTo>
                <a:lnTo>
                  <a:pt x="48895" y="120650"/>
                </a:lnTo>
                <a:lnTo>
                  <a:pt x="48895" y="234822"/>
                </a:lnTo>
                <a:lnTo>
                  <a:pt x="48895" y="236219"/>
                </a:lnTo>
                <a:lnTo>
                  <a:pt x="48513" y="237362"/>
                </a:lnTo>
                <a:lnTo>
                  <a:pt x="47751" y="238378"/>
                </a:lnTo>
                <a:lnTo>
                  <a:pt x="46989" y="239394"/>
                </a:lnTo>
                <a:lnTo>
                  <a:pt x="45720" y="240156"/>
                </a:lnTo>
                <a:lnTo>
                  <a:pt x="29337" y="243077"/>
                </a:lnTo>
                <a:lnTo>
                  <a:pt x="24511" y="243077"/>
                </a:lnTo>
                <a:lnTo>
                  <a:pt x="19812" y="243077"/>
                </a:lnTo>
                <a:lnTo>
                  <a:pt x="1143" y="238378"/>
                </a:lnTo>
                <a:lnTo>
                  <a:pt x="381" y="237362"/>
                </a:lnTo>
                <a:lnTo>
                  <a:pt x="0" y="236219"/>
                </a:lnTo>
                <a:lnTo>
                  <a:pt x="0" y="234822"/>
                </a:lnTo>
                <a:lnTo>
                  <a:pt x="0" y="8000"/>
                </a:lnTo>
                <a:lnTo>
                  <a:pt x="0" y="6730"/>
                </a:lnTo>
                <a:lnTo>
                  <a:pt x="381" y="5460"/>
                </a:lnTo>
                <a:lnTo>
                  <a:pt x="1143" y="4571"/>
                </a:lnTo>
                <a:lnTo>
                  <a:pt x="1904" y="3555"/>
                </a:lnTo>
                <a:lnTo>
                  <a:pt x="3301" y="2666"/>
                </a:lnTo>
                <a:lnTo>
                  <a:pt x="5207" y="2158"/>
                </a:lnTo>
                <a:lnTo>
                  <a:pt x="6985" y="1523"/>
                </a:lnTo>
                <a:lnTo>
                  <a:pt x="9525" y="1015"/>
                </a:lnTo>
                <a:lnTo>
                  <a:pt x="12700" y="634"/>
                </a:lnTo>
                <a:lnTo>
                  <a:pt x="15875" y="253"/>
                </a:lnTo>
                <a:lnTo>
                  <a:pt x="19812" y="0"/>
                </a:lnTo>
                <a:lnTo>
                  <a:pt x="24511" y="0"/>
                </a:lnTo>
                <a:close/>
              </a:path>
            </a:pathLst>
          </a:custGeom>
          <a:ln w="12191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606034" y="1865248"/>
            <a:ext cx="53975" cy="49530"/>
          </a:xfrm>
          <a:custGeom>
            <a:avLst/>
            <a:gdLst/>
            <a:ahLst/>
            <a:cxnLst/>
            <a:rect l="l" t="t" r="r" b="b"/>
            <a:pathLst>
              <a:path w="53975" h="49530">
                <a:moveTo>
                  <a:pt x="27050" y="0"/>
                </a:moveTo>
                <a:lnTo>
                  <a:pt x="37591" y="0"/>
                </a:lnTo>
                <a:lnTo>
                  <a:pt x="44703" y="1777"/>
                </a:lnTo>
                <a:lnTo>
                  <a:pt x="48387" y="5334"/>
                </a:lnTo>
                <a:lnTo>
                  <a:pt x="52069" y="8889"/>
                </a:lnTo>
                <a:lnTo>
                  <a:pt x="53848" y="15239"/>
                </a:lnTo>
                <a:lnTo>
                  <a:pt x="53848" y="24256"/>
                </a:lnTo>
                <a:lnTo>
                  <a:pt x="53848" y="33654"/>
                </a:lnTo>
                <a:lnTo>
                  <a:pt x="51942" y="40131"/>
                </a:lnTo>
                <a:lnTo>
                  <a:pt x="48260" y="43814"/>
                </a:lnTo>
                <a:lnTo>
                  <a:pt x="44450" y="47371"/>
                </a:lnTo>
                <a:lnTo>
                  <a:pt x="37337" y="49149"/>
                </a:lnTo>
                <a:lnTo>
                  <a:pt x="26796" y="49149"/>
                </a:lnTo>
                <a:lnTo>
                  <a:pt x="16255" y="49149"/>
                </a:lnTo>
                <a:lnTo>
                  <a:pt x="9270" y="47498"/>
                </a:lnTo>
                <a:lnTo>
                  <a:pt x="5587" y="43941"/>
                </a:lnTo>
                <a:lnTo>
                  <a:pt x="1777" y="40512"/>
                </a:lnTo>
                <a:lnTo>
                  <a:pt x="0" y="34289"/>
                </a:lnTo>
                <a:lnTo>
                  <a:pt x="0" y="25146"/>
                </a:lnTo>
                <a:lnTo>
                  <a:pt x="0" y="15748"/>
                </a:lnTo>
                <a:lnTo>
                  <a:pt x="1904" y="9271"/>
                </a:lnTo>
                <a:lnTo>
                  <a:pt x="5714" y="5587"/>
                </a:lnTo>
                <a:lnTo>
                  <a:pt x="9525" y="1904"/>
                </a:lnTo>
                <a:lnTo>
                  <a:pt x="16637" y="0"/>
                </a:lnTo>
                <a:lnTo>
                  <a:pt x="27050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861771" y="2439669"/>
            <a:ext cx="7536180" cy="3101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327660" indent="-34290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160" dirty="0">
                <a:latin typeface="Arial"/>
                <a:cs typeface="Arial"/>
              </a:rPr>
              <a:t>Pemantauan </a:t>
            </a:r>
            <a:r>
              <a:rPr sz="2800" spc="-55" dirty="0">
                <a:latin typeface="Arial"/>
                <a:cs typeface="Arial"/>
              </a:rPr>
              <a:t>tempat </a:t>
            </a:r>
            <a:r>
              <a:rPr sz="2800" spc="-105" dirty="0">
                <a:latin typeface="Arial"/>
                <a:cs typeface="Arial"/>
              </a:rPr>
              <a:t>kerja </a:t>
            </a:r>
            <a:r>
              <a:rPr sz="2800" spc="-565" dirty="0">
                <a:latin typeface="Arial"/>
                <a:cs typeface="Arial"/>
              </a:rPr>
              <a:t>RS </a:t>
            </a:r>
            <a:r>
              <a:rPr sz="2800" spc="-420" dirty="0">
                <a:latin typeface="Arial"/>
                <a:cs typeface="Arial"/>
              </a:rPr>
              <a:t>X </a:t>
            </a:r>
            <a:r>
              <a:rPr sz="2800" spc="-120" dirty="0">
                <a:latin typeface="Arial"/>
                <a:cs typeface="Arial"/>
              </a:rPr>
              <a:t>dilakukan </a:t>
            </a:r>
            <a:r>
              <a:rPr sz="2800" spc="-105" dirty="0">
                <a:latin typeface="Arial"/>
                <a:cs typeface="Arial"/>
              </a:rPr>
              <a:t>setiap  </a:t>
            </a:r>
            <a:r>
              <a:rPr sz="2800" spc="-120" dirty="0">
                <a:latin typeface="Arial"/>
                <a:cs typeface="Arial"/>
              </a:rPr>
              <a:t>satu </a:t>
            </a:r>
            <a:r>
              <a:rPr sz="2800" spc="-90" dirty="0">
                <a:latin typeface="Arial"/>
                <a:cs typeface="Arial"/>
              </a:rPr>
              <a:t>kali </a:t>
            </a:r>
            <a:r>
              <a:rPr sz="2800" spc="-125" dirty="0">
                <a:latin typeface="Arial"/>
                <a:cs typeface="Arial"/>
              </a:rPr>
              <a:t>dalam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sebulan.</a:t>
            </a:r>
            <a:endParaRPr sz="2800" dirty="0">
              <a:latin typeface="Arial"/>
              <a:cs typeface="Arial"/>
            </a:endParaRPr>
          </a:p>
          <a:p>
            <a:pPr marL="355600" marR="5080" indent="-342900">
              <a:lnSpc>
                <a:spcPct val="100200"/>
              </a:lnSpc>
              <a:spcBef>
                <a:spcPts val="67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140" dirty="0">
                <a:latin typeface="Arial"/>
                <a:cs typeface="Arial"/>
              </a:rPr>
              <a:t>Dilakukan </a:t>
            </a:r>
            <a:r>
              <a:rPr sz="2800" spc="-335" dirty="0">
                <a:latin typeface="Arial"/>
                <a:cs typeface="Arial"/>
              </a:rPr>
              <a:t>SIDAK </a:t>
            </a:r>
            <a:r>
              <a:rPr sz="2800" spc="-190" dirty="0">
                <a:latin typeface="Arial"/>
                <a:cs typeface="Arial"/>
              </a:rPr>
              <a:t>ke </a:t>
            </a:r>
            <a:r>
              <a:rPr sz="2800" spc="-35" dirty="0">
                <a:latin typeface="Arial"/>
                <a:cs typeface="Arial"/>
              </a:rPr>
              <a:t>tiap </a:t>
            </a:r>
            <a:r>
              <a:rPr sz="2800" spc="-85" dirty="0">
                <a:latin typeface="Arial"/>
                <a:cs typeface="Arial"/>
              </a:rPr>
              <a:t>unitnya </a:t>
            </a:r>
            <a:r>
              <a:rPr sz="2800" spc="-100" dirty="0">
                <a:latin typeface="Arial"/>
                <a:cs typeface="Arial"/>
              </a:rPr>
              <a:t>tanpa  </a:t>
            </a:r>
            <a:r>
              <a:rPr sz="2800" spc="-90" dirty="0">
                <a:latin typeface="Arial"/>
                <a:cs typeface="Arial"/>
              </a:rPr>
              <a:t>pemberitahuan, </a:t>
            </a:r>
            <a:r>
              <a:rPr sz="2800" spc="-55" dirty="0">
                <a:latin typeface="Arial"/>
                <a:cs typeface="Arial"/>
              </a:rPr>
              <a:t>untuk </a:t>
            </a:r>
            <a:r>
              <a:rPr sz="2800" spc="-150" dirty="0">
                <a:latin typeface="Arial"/>
                <a:cs typeface="Arial"/>
              </a:rPr>
              <a:t>mengevaluasi</a:t>
            </a:r>
            <a:r>
              <a:rPr sz="2800" spc="-240" dirty="0">
                <a:latin typeface="Arial"/>
                <a:cs typeface="Arial"/>
              </a:rPr>
              <a:t> </a:t>
            </a:r>
            <a:r>
              <a:rPr sz="2800" spc="-165" dirty="0">
                <a:latin typeface="Arial"/>
                <a:cs typeface="Arial"/>
              </a:rPr>
              <a:t>pelaksanaan  </a:t>
            </a:r>
            <a:r>
              <a:rPr sz="2800" spc="-280" dirty="0">
                <a:latin typeface="Arial"/>
                <a:cs typeface="Arial"/>
              </a:rPr>
              <a:t>K3 </a:t>
            </a:r>
            <a:r>
              <a:rPr sz="2800" spc="-170" dirty="0">
                <a:latin typeface="Arial"/>
                <a:cs typeface="Arial"/>
              </a:rPr>
              <a:t>apakah </a:t>
            </a:r>
            <a:r>
              <a:rPr sz="2800" spc="-175" dirty="0">
                <a:latin typeface="Arial"/>
                <a:cs typeface="Arial"/>
              </a:rPr>
              <a:t>ada </a:t>
            </a:r>
            <a:r>
              <a:rPr sz="2800" spc="-140" dirty="0">
                <a:latin typeface="Arial"/>
                <a:cs typeface="Arial"/>
              </a:rPr>
              <a:t>penyimpangan </a:t>
            </a:r>
            <a:r>
              <a:rPr sz="2800" spc="-114" dirty="0">
                <a:latin typeface="Arial"/>
                <a:cs typeface="Arial"/>
              </a:rPr>
              <a:t>antara </a:t>
            </a:r>
            <a:r>
              <a:rPr sz="2800" spc="-450" dirty="0">
                <a:latin typeface="Arial"/>
                <a:cs typeface="Arial"/>
              </a:rPr>
              <a:t>SOP </a:t>
            </a:r>
            <a:r>
              <a:rPr sz="2800" spc="-140" dirty="0">
                <a:latin typeface="Arial"/>
                <a:cs typeface="Arial"/>
              </a:rPr>
              <a:t>dan  </a:t>
            </a:r>
            <a:r>
              <a:rPr sz="2800" spc="-165" dirty="0">
                <a:latin typeface="Arial"/>
                <a:cs typeface="Arial"/>
              </a:rPr>
              <a:t>pelaksanaan </a:t>
            </a:r>
            <a:r>
              <a:rPr sz="2800" spc="-130" dirty="0">
                <a:latin typeface="Arial"/>
                <a:cs typeface="Arial"/>
              </a:rPr>
              <a:t>dilapangan </a:t>
            </a:r>
            <a:r>
              <a:rPr sz="2800" spc="-135" dirty="0">
                <a:latin typeface="Arial"/>
                <a:cs typeface="Arial"/>
              </a:rPr>
              <a:t>mengenai </a:t>
            </a:r>
            <a:r>
              <a:rPr sz="2800" spc="-130" dirty="0">
                <a:latin typeface="Arial"/>
                <a:cs typeface="Arial"/>
              </a:rPr>
              <a:t>pengelolaan  </a:t>
            </a:r>
            <a:r>
              <a:rPr sz="2800" spc="-110" dirty="0">
                <a:latin typeface="Arial"/>
                <a:cs typeface="Arial"/>
              </a:rPr>
              <a:t>limbahnya.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xfrm>
            <a:off x="236016" y="432942"/>
            <a:ext cx="50469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80" dirty="0"/>
              <a:t>Contoh </a:t>
            </a:r>
            <a:r>
              <a:rPr sz="3600" spc="-285" dirty="0"/>
              <a:t>Audit </a:t>
            </a:r>
            <a:r>
              <a:rPr sz="3600" spc="-434" dirty="0"/>
              <a:t>Lingkungan</a:t>
            </a:r>
            <a:r>
              <a:rPr sz="3600" spc="-570" dirty="0"/>
              <a:t> </a:t>
            </a:r>
            <a:r>
              <a:rPr sz="3600" spc="-775" dirty="0"/>
              <a:t>RS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4048281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d-ID" dirty="0" smtClean="0"/>
              <a:t>Tinjauan Lingkungan Secara Umum</a:t>
            </a:r>
          </a:p>
          <a:p>
            <a:pPr marL="12701" indent="0">
              <a:lnSpc>
                <a:spcPct val="100000"/>
              </a:lnSpc>
              <a:spcBef>
                <a:spcPts val="495"/>
              </a:spcBef>
              <a:buClr>
                <a:srgbClr val="FFFFFF"/>
              </a:buClr>
              <a:buSzPct val="95238"/>
              <a:buNone/>
              <a:tabLst>
                <a:tab pos="527685" algn="l"/>
                <a:tab pos="528320" algn="l"/>
              </a:tabLst>
            </a:pPr>
            <a:r>
              <a:rPr lang="id-ID" spc="-175" dirty="0"/>
              <a:t>	</a:t>
            </a:r>
            <a:r>
              <a:rPr lang="id-ID" spc="-175" dirty="0" smtClean="0"/>
              <a:t>1. </a:t>
            </a:r>
            <a:r>
              <a:rPr lang="id-ID" spc="-175" dirty="0" smtClean="0"/>
              <a:t>Tanggal</a:t>
            </a:r>
          </a:p>
          <a:p>
            <a:pPr marL="12701" indent="0">
              <a:lnSpc>
                <a:spcPct val="100000"/>
              </a:lnSpc>
              <a:spcBef>
                <a:spcPts val="495"/>
              </a:spcBef>
              <a:buClr>
                <a:srgbClr val="FFFFFF"/>
              </a:buClr>
              <a:buSzPct val="95238"/>
              <a:buNone/>
              <a:tabLst>
                <a:tab pos="527685" algn="l"/>
                <a:tab pos="528320" algn="l"/>
              </a:tabLst>
            </a:pPr>
            <a:r>
              <a:rPr lang="id-ID" spc="-175" dirty="0"/>
              <a:t>	</a:t>
            </a:r>
            <a:r>
              <a:rPr lang="id-ID" spc="-175" dirty="0" smtClean="0"/>
              <a:t>2. </a:t>
            </a:r>
            <a:r>
              <a:rPr lang="id-ID" spc="-114" dirty="0" smtClean="0"/>
              <a:t>Fasilitas</a:t>
            </a:r>
          </a:p>
          <a:p>
            <a:pPr marL="527685" indent="-514984">
              <a:lnSpc>
                <a:spcPct val="100000"/>
              </a:lnSpc>
              <a:spcBef>
                <a:spcPts val="395"/>
              </a:spcBef>
              <a:buClr>
                <a:srgbClr val="FFFFFF"/>
              </a:buClr>
              <a:buSzPct val="95238"/>
              <a:buAutoNum type="arabicParenR"/>
              <a:tabLst>
                <a:tab pos="527685" algn="l"/>
                <a:tab pos="528320" algn="l"/>
              </a:tabLst>
            </a:pPr>
            <a:r>
              <a:rPr lang="id-ID" spc="-140" dirty="0" smtClean="0"/>
              <a:t>3. Responden yang </a:t>
            </a:r>
            <a:r>
              <a:rPr lang="id-ID" spc="-95" dirty="0" smtClean="0"/>
              <a:t>mengisi</a:t>
            </a:r>
            <a:r>
              <a:rPr lang="id-ID" spc="-45" dirty="0" smtClean="0"/>
              <a:t> </a:t>
            </a:r>
            <a:r>
              <a:rPr lang="id-ID" spc="-20" dirty="0" smtClean="0"/>
              <a:t>formulir</a:t>
            </a:r>
          </a:p>
          <a:p>
            <a:pPr marL="527685" indent="-514984">
              <a:lnSpc>
                <a:spcPct val="100000"/>
              </a:lnSpc>
              <a:spcBef>
                <a:spcPts val="409"/>
              </a:spcBef>
              <a:buClr>
                <a:srgbClr val="FFFFFF"/>
              </a:buClr>
              <a:buSzPct val="95238"/>
              <a:buAutoNum type="arabicParenR"/>
              <a:tabLst>
                <a:tab pos="527685" algn="l"/>
                <a:tab pos="528320" algn="l"/>
              </a:tabLst>
            </a:pPr>
            <a:r>
              <a:rPr lang="id-ID" spc="-135" dirty="0" smtClean="0"/>
              <a:t>4. Jabatan</a:t>
            </a:r>
          </a:p>
          <a:p>
            <a:pPr marL="527685" indent="-514984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SzPct val="95238"/>
              <a:buAutoNum type="arabicParenR"/>
              <a:tabLst>
                <a:tab pos="527685" algn="l"/>
                <a:tab pos="528320" algn="l"/>
              </a:tabLst>
            </a:pPr>
            <a:r>
              <a:rPr lang="id-ID" spc="-65" dirty="0" smtClean="0"/>
              <a:t>5. Nomor</a:t>
            </a:r>
            <a:r>
              <a:rPr lang="id-ID" spc="-210" dirty="0" smtClean="0"/>
              <a:t> </a:t>
            </a:r>
            <a:r>
              <a:rPr lang="id-ID" spc="-50" dirty="0" smtClean="0"/>
              <a:t>telepon</a:t>
            </a:r>
          </a:p>
          <a:p>
            <a:pPr marL="527685" indent="-514984">
              <a:lnSpc>
                <a:spcPct val="100000"/>
              </a:lnSpc>
              <a:spcBef>
                <a:spcPts val="395"/>
              </a:spcBef>
              <a:buClr>
                <a:srgbClr val="FFFFFF"/>
              </a:buClr>
              <a:buSzPct val="95238"/>
              <a:buAutoNum type="arabicParenR"/>
              <a:tabLst>
                <a:tab pos="527685" algn="l"/>
                <a:tab pos="528320" algn="l"/>
              </a:tabLst>
            </a:pPr>
            <a:r>
              <a:rPr lang="id-ID" spc="-65" dirty="0" smtClean="0"/>
              <a:t>6. Nomor</a:t>
            </a:r>
            <a:r>
              <a:rPr lang="id-ID" spc="-190" dirty="0" smtClean="0"/>
              <a:t> </a:t>
            </a:r>
            <a:r>
              <a:rPr lang="id-ID" spc="-70" dirty="0" smtClean="0"/>
              <a:t>faksimil</a:t>
            </a:r>
          </a:p>
          <a:p>
            <a:pPr marL="527685" indent="-514984">
              <a:lnSpc>
                <a:spcPct val="100000"/>
              </a:lnSpc>
              <a:spcBef>
                <a:spcPts val="409"/>
              </a:spcBef>
              <a:buClr>
                <a:srgbClr val="FFFFFF"/>
              </a:buClr>
              <a:buSzPct val="95238"/>
              <a:buAutoNum type="arabicParenR"/>
              <a:tabLst>
                <a:tab pos="527685" algn="l"/>
                <a:tab pos="528320" algn="l"/>
              </a:tabLst>
            </a:pPr>
            <a:r>
              <a:rPr lang="id-ID" spc="-60" dirty="0" smtClean="0"/>
              <a:t>7. Aktivitas</a:t>
            </a:r>
            <a:r>
              <a:rPr lang="id-ID" spc="-140" dirty="0" smtClean="0"/>
              <a:t> </a:t>
            </a:r>
            <a:r>
              <a:rPr lang="id-ID" spc="-75" dirty="0" smtClean="0"/>
              <a:t>utama</a:t>
            </a:r>
          </a:p>
          <a:p>
            <a:pPr marL="527685" indent="-514984">
              <a:lnSpc>
                <a:spcPct val="100000"/>
              </a:lnSpc>
              <a:spcBef>
                <a:spcPts val="395"/>
              </a:spcBef>
              <a:buClr>
                <a:srgbClr val="FFFFFF"/>
              </a:buClr>
              <a:buSzPct val="95238"/>
              <a:buAutoNum type="arabicParenR"/>
              <a:tabLst>
                <a:tab pos="527685" algn="l"/>
                <a:tab pos="528320" algn="l"/>
              </a:tabLst>
            </a:pPr>
            <a:r>
              <a:rPr lang="id-ID" spc="-190" dirty="0" smtClean="0"/>
              <a:t>8. Luas </a:t>
            </a:r>
            <a:r>
              <a:rPr lang="id-ID" spc="-105" dirty="0" smtClean="0"/>
              <a:t>daerah </a:t>
            </a:r>
            <a:r>
              <a:rPr lang="id-ID" spc="5" dirty="0" smtClean="0"/>
              <a:t>tertutup</a:t>
            </a:r>
            <a:r>
              <a:rPr lang="id-ID" spc="-80" dirty="0" smtClean="0"/>
              <a:t> atap</a:t>
            </a:r>
          </a:p>
          <a:p>
            <a:pPr marL="527685" indent="-514984">
              <a:lnSpc>
                <a:spcPct val="100000"/>
              </a:lnSpc>
              <a:spcBef>
                <a:spcPts val="395"/>
              </a:spcBef>
              <a:buClr>
                <a:srgbClr val="FFFFFF"/>
              </a:buClr>
              <a:buSzPct val="95238"/>
              <a:buAutoNum type="arabicParenR"/>
              <a:tabLst>
                <a:tab pos="527685" algn="l"/>
                <a:tab pos="528320" algn="l"/>
              </a:tabLst>
            </a:pPr>
            <a:r>
              <a:rPr lang="id-ID" spc="-125" dirty="0" smtClean="0"/>
              <a:t>9. Jumlah </a:t>
            </a:r>
            <a:r>
              <a:rPr lang="id-ID" spc="-114" dirty="0" smtClean="0"/>
              <a:t>pegawai </a:t>
            </a:r>
            <a:r>
              <a:rPr lang="id-ID" spc="-35" dirty="0" smtClean="0"/>
              <a:t>tetap</a:t>
            </a:r>
          </a:p>
          <a:p>
            <a:pPr marL="527685" indent="-514984">
              <a:lnSpc>
                <a:spcPct val="100000"/>
              </a:lnSpc>
              <a:spcBef>
                <a:spcPts val="409"/>
              </a:spcBef>
              <a:buClr>
                <a:srgbClr val="FFFFFF"/>
              </a:buClr>
              <a:buSzPct val="95238"/>
              <a:buAutoNum type="arabicParenR"/>
              <a:tabLst>
                <a:tab pos="527685" algn="l"/>
                <a:tab pos="528320" algn="l"/>
              </a:tabLst>
            </a:pPr>
            <a:r>
              <a:rPr lang="id-ID" spc="-175" dirty="0" smtClean="0"/>
              <a:t>10. Tanggal </a:t>
            </a:r>
            <a:r>
              <a:rPr lang="id-ID" spc="-70" dirty="0" smtClean="0"/>
              <a:t>rumah </a:t>
            </a:r>
            <a:r>
              <a:rPr lang="id-ID" spc="-75" dirty="0" smtClean="0"/>
              <a:t>sakit </a:t>
            </a:r>
            <a:r>
              <a:rPr lang="id-ID" spc="-55" dirty="0" smtClean="0"/>
              <a:t>mulai</a:t>
            </a:r>
            <a:r>
              <a:rPr lang="id-ID" spc="-195" dirty="0" smtClean="0"/>
              <a:t> </a:t>
            </a:r>
            <a:r>
              <a:rPr lang="id-ID" spc="-90" dirty="0" smtClean="0"/>
              <a:t>beroperasi</a:t>
            </a:r>
          </a:p>
          <a:p>
            <a:pPr marL="527685" indent="-514984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SzPct val="95238"/>
              <a:buAutoNum type="arabicParenR"/>
              <a:tabLst>
                <a:tab pos="527685" algn="l"/>
                <a:tab pos="528320" algn="l"/>
              </a:tabLst>
            </a:pPr>
            <a:r>
              <a:rPr lang="id-ID" spc="-100" dirty="0" smtClean="0"/>
              <a:t>11. Berikan </a:t>
            </a:r>
            <a:r>
              <a:rPr lang="id-ID" spc="-65" dirty="0" smtClean="0"/>
              <a:t>lampiran </a:t>
            </a:r>
            <a:r>
              <a:rPr lang="id-ID" spc="-155" dirty="0" smtClean="0"/>
              <a:t>skema </a:t>
            </a:r>
            <a:r>
              <a:rPr lang="id-ID" spc="-140" dirty="0" smtClean="0"/>
              <a:t>yang </a:t>
            </a:r>
            <a:r>
              <a:rPr lang="id-ID" spc="-80" dirty="0" smtClean="0"/>
              <a:t>menunjukkan </a:t>
            </a:r>
            <a:r>
              <a:rPr lang="id-ID" spc="-40" dirty="0" smtClean="0"/>
              <a:t>tata </a:t>
            </a:r>
            <a:r>
              <a:rPr lang="id-ID" spc="-60" dirty="0" smtClean="0"/>
              <a:t>letak</a:t>
            </a:r>
            <a:r>
              <a:rPr lang="id-ID" spc="-310" dirty="0" smtClean="0"/>
              <a:t> </a:t>
            </a:r>
            <a:r>
              <a:rPr lang="id-ID" spc="-110" dirty="0" smtClean="0"/>
              <a:t>bangunan</a:t>
            </a:r>
          </a:p>
          <a:p>
            <a:pPr marL="184785" indent="0">
              <a:lnSpc>
                <a:spcPct val="100000"/>
              </a:lnSpc>
              <a:buNone/>
            </a:pPr>
            <a:r>
              <a:rPr lang="id-ID" spc="-25" dirty="0" smtClean="0"/>
              <a:t>:</a:t>
            </a:r>
          </a:p>
          <a:p>
            <a:pPr marL="0" indent="0">
              <a:buNone/>
            </a:pPr>
            <a:endParaRPr lang="id-ID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Form Audit Lingkungan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86075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ontent Placeholder 108"/>
          <p:cNvSpPr>
            <a:spLocks noGrp="1"/>
          </p:cNvSpPr>
          <p:nvPr>
            <p:ph idx="1"/>
          </p:nvPr>
        </p:nvSpPr>
        <p:spPr>
          <a:xfrm>
            <a:off x="457200" y="1232916"/>
            <a:ext cx="8229600" cy="4893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800" dirty="0" smtClean="0"/>
              <a:t>1. Penyehatan Air</a:t>
            </a:r>
            <a:endParaRPr lang="id-ID" sz="280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00" dirty="0"/>
              <a:t>Contoh </a:t>
            </a:r>
            <a:r>
              <a:rPr sz="3600" spc="-204" dirty="0"/>
              <a:t>Audit </a:t>
            </a:r>
            <a:r>
              <a:rPr sz="3600" spc="-350" dirty="0"/>
              <a:t>Lingkungan </a:t>
            </a:r>
            <a:r>
              <a:rPr sz="3600" spc="-195" dirty="0"/>
              <a:t>di</a:t>
            </a:r>
            <a:r>
              <a:rPr sz="3600" spc="125" dirty="0"/>
              <a:t> </a:t>
            </a:r>
            <a:r>
              <a:rPr sz="3600" spc="-675" dirty="0"/>
              <a:t>RS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1280286" y="3754196"/>
            <a:ext cx="1165225" cy="676275"/>
          </a:xfrm>
          <a:custGeom>
            <a:avLst/>
            <a:gdLst/>
            <a:ahLst/>
            <a:cxnLst/>
            <a:rect l="l" t="t" r="r" b="b"/>
            <a:pathLst>
              <a:path w="1165225" h="676275">
                <a:moveTo>
                  <a:pt x="0" y="675944"/>
                </a:moveTo>
                <a:lnTo>
                  <a:pt x="1165110" y="675944"/>
                </a:lnTo>
                <a:lnTo>
                  <a:pt x="1165110" y="0"/>
                </a:lnTo>
                <a:lnTo>
                  <a:pt x="0" y="0"/>
                </a:lnTo>
                <a:lnTo>
                  <a:pt x="0" y="675944"/>
                </a:lnTo>
                <a:close/>
              </a:path>
            </a:pathLst>
          </a:custGeom>
          <a:solidFill>
            <a:srgbClr val="36FF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286" y="3754196"/>
            <a:ext cx="1165225" cy="676275"/>
          </a:xfrm>
          <a:custGeom>
            <a:avLst/>
            <a:gdLst/>
            <a:ahLst/>
            <a:cxnLst/>
            <a:rect l="l" t="t" r="r" b="b"/>
            <a:pathLst>
              <a:path w="1165225" h="676275">
                <a:moveTo>
                  <a:pt x="0" y="675944"/>
                </a:moveTo>
                <a:lnTo>
                  <a:pt x="1165110" y="675944"/>
                </a:lnTo>
                <a:lnTo>
                  <a:pt x="1165110" y="0"/>
                </a:lnTo>
                <a:lnTo>
                  <a:pt x="0" y="0"/>
                </a:lnTo>
                <a:lnTo>
                  <a:pt x="0" y="675944"/>
                </a:lnTo>
                <a:close/>
              </a:path>
            </a:pathLst>
          </a:custGeom>
          <a:ln w="9524">
            <a:solidFill>
              <a:srgbClr val="53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03400" y="3888485"/>
            <a:ext cx="10890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215" marR="5080" indent="-311150">
              <a:lnSpc>
                <a:spcPct val="100000"/>
              </a:lnSpc>
              <a:spcBef>
                <a:spcPts val="100"/>
              </a:spcBef>
            </a:pPr>
            <a:r>
              <a:rPr sz="1200" b="1" spc="-60" dirty="0">
                <a:latin typeface="Arial"/>
                <a:cs typeface="Arial"/>
              </a:rPr>
              <a:t>Water</a:t>
            </a:r>
            <a:r>
              <a:rPr sz="1200" b="1" spc="-130" dirty="0">
                <a:latin typeface="Arial"/>
                <a:cs typeface="Arial"/>
              </a:rPr>
              <a:t> </a:t>
            </a:r>
            <a:r>
              <a:rPr sz="1200" b="1" spc="-50" dirty="0">
                <a:latin typeface="Arial"/>
                <a:cs typeface="Arial"/>
              </a:rPr>
              <a:t>treatment  </a:t>
            </a:r>
            <a:r>
              <a:rPr sz="1200" b="1" spc="-114" dirty="0">
                <a:latin typeface="Arial"/>
                <a:cs typeface="Arial"/>
              </a:rPr>
              <a:t>system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90139" y="2000313"/>
            <a:ext cx="2379980" cy="300990"/>
          </a:xfrm>
          <a:custGeom>
            <a:avLst/>
            <a:gdLst/>
            <a:ahLst/>
            <a:cxnLst/>
            <a:rect l="l" t="t" r="r" b="b"/>
            <a:pathLst>
              <a:path w="2379979" h="300989">
                <a:moveTo>
                  <a:pt x="0" y="300418"/>
                </a:moveTo>
                <a:lnTo>
                  <a:pt x="2379853" y="300418"/>
                </a:lnTo>
                <a:lnTo>
                  <a:pt x="2379853" y="0"/>
                </a:lnTo>
                <a:lnTo>
                  <a:pt x="0" y="0"/>
                </a:lnTo>
                <a:lnTo>
                  <a:pt x="0" y="300418"/>
                </a:lnTo>
                <a:close/>
              </a:path>
            </a:pathLst>
          </a:custGeom>
          <a:solidFill>
            <a:srgbClr val="36FF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90139" y="2000313"/>
            <a:ext cx="2379980" cy="300990"/>
          </a:xfrm>
          <a:custGeom>
            <a:avLst/>
            <a:gdLst/>
            <a:ahLst/>
            <a:cxnLst/>
            <a:rect l="l" t="t" r="r" b="b"/>
            <a:pathLst>
              <a:path w="2379979" h="300989">
                <a:moveTo>
                  <a:pt x="0" y="300418"/>
                </a:moveTo>
                <a:lnTo>
                  <a:pt x="2379853" y="300418"/>
                </a:lnTo>
                <a:lnTo>
                  <a:pt x="2379853" y="0"/>
                </a:lnTo>
                <a:lnTo>
                  <a:pt x="0" y="0"/>
                </a:lnTo>
                <a:lnTo>
                  <a:pt x="0" y="300418"/>
                </a:lnTo>
                <a:close/>
              </a:path>
            </a:pathLst>
          </a:custGeom>
          <a:ln w="9525">
            <a:solidFill>
              <a:srgbClr val="53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180079" y="2019426"/>
            <a:ext cx="179958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14" dirty="0">
                <a:latin typeface="Arial"/>
                <a:cs typeface="Arial"/>
              </a:rPr>
              <a:t>Ruang </a:t>
            </a:r>
            <a:r>
              <a:rPr sz="1400" spc="-55" dirty="0">
                <a:latin typeface="Arial"/>
                <a:cs typeface="Arial"/>
              </a:rPr>
              <a:t>perawatan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umum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890139" y="2425890"/>
            <a:ext cx="2379980" cy="300990"/>
          </a:xfrm>
          <a:custGeom>
            <a:avLst/>
            <a:gdLst/>
            <a:ahLst/>
            <a:cxnLst/>
            <a:rect l="l" t="t" r="r" b="b"/>
            <a:pathLst>
              <a:path w="2379979" h="300989">
                <a:moveTo>
                  <a:pt x="0" y="300418"/>
                </a:moveTo>
                <a:lnTo>
                  <a:pt x="2379853" y="300418"/>
                </a:lnTo>
                <a:lnTo>
                  <a:pt x="2379853" y="0"/>
                </a:lnTo>
                <a:lnTo>
                  <a:pt x="0" y="0"/>
                </a:lnTo>
                <a:lnTo>
                  <a:pt x="0" y="300418"/>
                </a:lnTo>
                <a:close/>
              </a:path>
            </a:pathLst>
          </a:custGeom>
          <a:solidFill>
            <a:srgbClr val="36FF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90139" y="2425890"/>
            <a:ext cx="2379980" cy="300990"/>
          </a:xfrm>
          <a:custGeom>
            <a:avLst/>
            <a:gdLst/>
            <a:ahLst/>
            <a:cxnLst/>
            <a:rect l="l" t="t" r="r" b="b"/>
            <a:pathLst>
              <a:path w="2379979" h="300989">
                <a:moveTo>
                  <a:pt x="0" y="300418"/>
                </a:moveTo>
                <a:lnTo>
                  <a:pt x="2379853" y="300418"/>
                </a:lnTo>
                <a:lnTo>
                  <a:pt x="2379853" y="0"/>
                </a:lnTo>
                <a:lnTo>
                  <a:pt x="0" y="0"/>
                </a:lnTo>
                <a:lnTo>
                  <a:pt x="0" y="300418"/>
                </a:lnTo>
                <a:close/>
              </a:path>
            </a:pathLst>
          </a:custGeom>
          <a:ln w="9525">
            <a:solidFill>
              <a:srgbClr val="53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558285" y="2445257"/>
            <a:ext cx="10083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latin typeface="Arial"/>
                <a:cs typeface="Arial"/>
              </a:rPr>
              <a:t>Laboratorium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890139" y="2851467"/>
            <a:ext cx="2379980" cy="300990"/>
          </a:xfrm>
          <a:custGeom>
            <a:avLst/>
            <a:gdLst/>
            <a:ahLst/>
            <a:cxnLst/>
            <a:rect l="l" t="t" r="r" b="b"/>
            <a:pathLst>
              <a:path w="2379979" h="300989">
                <a:moveTo>
                  <a:pt x="0" y="300418"/>
                </a:moveTo>
                <a:lnTo>
                  <a:pt x="2379853" y="300418"/>
                </a:lnTo>
                <a:lnTo>
                  <a:pt x="2379853" y="0"/>
                </a:lnTo>
                <a:lnTo>
                  <a:pt x="0" y="0"/>
                </a:lnTo>
                <a:lnTo>
                  <a:pt x="0" y="300418"/>
                </a:lnTo>
                <a:close/>
              </a:path>
            </a:pathLst>
          </a:custGeom>
          <a:solidFill>
            <a:srgbClr val="36FF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90139" y="2851467"/>
            <a:ext cx="2379980" cy="300990"/>
          </a:xfrm>
          <a:custGeom>
            <a:avLst/>
            <a:gdLst/>
            <a:ahLst/>
            <a:cxnLst/>
            <a:rect l="l" t="t" r="r" b="b"/>
            <a:pathLst>
              <a:path w="2379979" h="300989">
                <a:moveTo>
                  <a:pt x="0" y="300418"/>
                </a:moveTo>
                <a:lnTo>
                  <a:pt x="2379853" y="300418"/>
                </a:lnTo>
                <a:lnTo>
                  <a:pt x="2379853" y="0"/>
                </a:lnTo>
                <a:lnTo>
                  <a:pt x="0" y="0"/>
                </a:lnTo>
                <a:lnTo>
                  <a:pt x="0" y="300418"/>
                </a:lnTo>
                <a:close/>
              </a:path>
            </a:pathLst>
          </a:custGeom>
          <a:ln w="9525">
            <a:solidFill>
              <a:srgbClr val="53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745738" y="2870707"/>
            <a:ext cx="6692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40" dirty="0">
                <a:latin typeface="Arial"/>
                <a:cs typeface="Arial"/>
              </a:rPr>
              <a:t>P</a:t>
            </a:r>
            <a:r>
              <a:rPr sz="1400" spc="-25" dirty="0">
                <a:latin typeface="Arial"/>
                <a:cs typeface="Arial"/>
              </a:rPr>
              <a:t>o</a:t>
            </a:r>
            <a:r>
              <a:rPr sz="1400" spc="-10" dirty="0">
                <a:latin typeface="Arial"/>
                <a:cs typeface="Arial"/>
              </a:rPr>
              <a:t>l</a:t>
            </a:r>
            <a:r>
              <a:rPr sz="1400" spc="-15" dirty="0">
                <a:latin typeface="Arial"/>
                <a:cs typeface="Arial"/>
              </a:rPr>
              <a:t>ikli</a:t>
            </a:r>
            <a:r>
              <a:rPr sz="1400" spc="-30" dirty="0">
                <a:latin typeface="Arial"/>
                <a:cs typeface="Arial"/>
              </a:rPr>
              <a:t>nik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90139" y="5620918"/>
            <a:ext cx="2379980" cy="300990"/>
          </a:xfrm>
          <a:custGeom>
            <a:avLst/>
            <a:gdLst/>
            <a:ahLst/>
            <a:cxnLst/>
            <a:rect l="l" t="t" r="r" b="b"/>
            <a:pathLst>
              <a:path w="2379979" h="300989">
                <a:moveTo>
                  <a:pt x="0" y="300418"/>
                </a:moveTo>
                <a:lnTo>
                  <a:pt x="2379853" y="300418"/>
                </a:lnTo>
                <a:lnTo>
                  <a:pt x="2379853" y="0"/>
                </a:lnTo>
                <a:lnTo>
                  <a:pt x="0" y="0"/>
                </a:lnTo>
                <a:lnTo>
                  <a:pt x="0" y="300418"/>
                </a:lnTo>
                <a:close/>
              </a:path>
            </a:pathLst>
          </a:custGeom>
          <a:solidFill>
            <a:srgbClr val="36FF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0139" y="5620918"/>
            <a:ext cx="2379980" cy="300990"/>
          </a:xfrm>
          <a:custGeom>
            <a:avLst/>
            <a:gdLst/>
            <a:ahLst/>
            <a:cxnLst/>
            <a:rect l="l" t="t" r="r" b="b"/>
            <a:pathLst>
              <a:path w="2379979" h="300989">
                <a:moveTo>
                  <a:pt x="0" y="300418"/>
                </a:moveTo>
                <a:lnTo>
                  <a:pt x="2379853" y="300418"/>
                </a:lnTo>
                <a:lnTo>
                  <a:pt x="2379853" y="0"/>
                </a:lnTo>
                <a:lnTo>
                  <a:pt x="0" y="0"/>
                </a:lnTo>
                <a:lnTo>
                  <a:pt x="0" y="300418"/>
                </a:lnTo>
                <a:close/>
              </a:path>
            </a:pathLst>
          </a:custGeom>
          <a:ln w="9525">
            <a:solidFill>
              <a:srgbClr val="53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457702" y="5641035"/>
            <a:ext cx="12071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85" dirty="0">
                <a:latin typeface="Arial"/>
                <a:cs typeface="Arial"/>
              </a:rPr>
              <a:t>Cleaning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Service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890139" y="3278568"/>
            <a:ext cx="2379980" cy="300990"/>
          </a:xfrm>
          <a:custGeom>
            <a:avLst/>
            <a:gdLst/>
            <a:ahLst/>
            <a:cxnLst/>
            <a:rect l="l" t="t" r="r" b="b"/>
            <a:pathLst>
              <a:path w="2379979" h="300989">
                <a:moveTo>
                  <a:pt x="0" y="300418"/>
                </a:moveTo>
                <a:lnTo>
                  <a:pt x="2379853" y="300418"/>
                </a:lnTo>
                <a:lnTo>
                  <a:pt x="2379853" y="0"/>
                </a:lnTo>
                <a:lnTo>
                  <a:pt x="0" y="0"/>
                </a:lnTo>
                <a:lnTo>
                  <a:pt x="0" y="300418"/>
                </a:lnTo>
                <a:close/>
              </a:path>
            </a:pathLst>
          </a:custGeom>
          <a:solidFill>
            <a:srgbClr val="36FF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90139" y="3278568"/>
            <a:ext cx="2379980" cy="300990"/>
          </a:xfrm>
          <a:custGeom>
            <a:avLst/>
            <a:gdLst/>
            <a:ahLst/>
            <a:cxnLst/>
            <a:rect l="l" t="t" r="r" b="b"/>
            <a:pathLst>
              <a:path w="2379979" h="300989">
                <a:moveTo>
                  <a:pt x="0" y="300418"/>
                </a:moveTo>
                <a:lnTo>
                  <a:pt x="2379853" y="300418"/>
                </a:lnTo>
                <a:lnTo>
                  <a:pt x="2379853" y="0"/>
                </a:lnTo>
                <a:lnTo>
                  <a:pt x="0" y="0"/>
                </a:lnTo>
                <a:lnTo>
                  <a:pt x="0" y="300418"/>
                </a:lnTo>
                <a:close/>
              </a:path>
            </a:pathLst>
          </a:custGeom>
          <a:ln w="9525">
            <a:solidFill>
              <a:srgbClr val="53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448558" y="3298063"/>
            <a:ext cx="12636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10" dirty="0">
                <a:latin typeface="Arial"/>
                <a:cs typeface="Arial"/>
              </a:rPr>
              <a:t>Ruang2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Tindakan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890139" y="6112230"/>
            <a:ext cx="2379980" cy="375920"/>
          </a:xfrm>
          <a:custGeom>
            <a:avLst/>
            <a:gdLst/>
            <a:ahLst/>
            <a:cxnLst/>
            <a:rect l="l" t="t" r="r" b="b"/>
            <a:pathLst>
              <a:path w="2379979" h="375920">
                <a:moveTo>
                  <a:pt x="0" y="375526"/>
                </a:moveTo>
                <a:lnTo>
                  <a:pt x="2379853" y="375526"/>
                </a:lnTo>
                <a:lnTo>
                  <a:pt x="2379853" y="0"/>
                </a:lnTo>
                <a:lnTo>
                  <a:pt x="0" y="0"/>
                </a:lnTo>
                <a:lnTo>
                  <a:pt x="0" y="375526"/>
                </a:lnTo>
                <a:close/>
              </a:path>
            </a:pathLst>
          </a:custGeom>
          <a:solidFill>
            <a:srgbClr val="36FF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90139" y="6112230"/>
            <a:ext cx="2379980" cy="375920"/>
          </a:xfrm>
          <a:custGeom>
            <a:avLst/>
            <a:gdLst/>
            <a:ahLst/>
            <a:cxnLst/>
            <a:rect l="l" t="t" r="r" b="b"/>
            <a:pathLst>
              <a:path w="2379979" h="375920">
                <a:moveTo>
                  <a:pt x="0" y="375526"/>
                </a:moveTo>
                <a:lnTo>
                  <a:pt x="2379853" y="375526"/>
                </a:lnTo>
                <a:lnTo>
                  <a:pt x="2379853" y="0"/>
                </a:lnTo>
                <a:lnTo>
                  <a:pt x="0" y="0"/>
                </a:lnTo>
                <a:lnTo>
                  <a:pt x="0" y="375526"/>
                </a:lnTo>
                <a:close/>
              </a:path>
            </a:pathLst>
          </a:custGeom>
          <a:ln w="9525">
            <a:solidFill>
              <a:srgbClr val="53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90139" y="4981003"/>
            <a:ext cx="2379980" cy="300990"/>
          </a:xfrm>
          <a:custGeom>
            <a:avLst/>
            <a:gdLst/>
            <a:ahLst/>
            <a:cxnLst/>
            <a:rect l="l" t="t" r="r" b="b"/>
            <a:pathLst>
              <a:path w="2379979" h="300989">
                <a:moveTo>
                  <a:pt x="0" y="300418"/>
                </a:moveTo>
                <a:lnTo>
                  <a:pt x="2379853" y="300418"/>
                </a:lnTo>
                <a:lnTo>
                  <a:pt x="2379853" y="0"/>
                </a:lnTo>
                <a:lnTo>
                  <a:pt x="0" y="0"/>
                </a:lnTo>
                <a:lnTo>
                  <a:pt x="0" y="300418"/>
                </a:lnTo>
                <a:close/>
              </a:path>
            </a:pathLst>
          </a:custGeom>
          <a:solidFill>
            <a:srgbClr val="36FF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90139" y="4981003"/>
            <a:ext cx="2379980" cy="300990"/>
          </a:xfrm>
          <a:custGeom>
            <a:avLst/>
            <a:gdLst/>
            <a:ahLst/>
            <a:cxnLst/>
            <a:rect l="l" t="t" r="r" b="b"/>
            <a:pathLst>
              <a:path w="2379979" h="300989">
                <a:moveTo>
                  <a:pt x="0" y="300418"/>
                </a:moveTo>
                <a:lnTo>
                  <a:pt x="2379853" y="300418"/>
                </a:lnTo>
                <a:lnTo>
                  <a:pt x="2379853" y="0"/>
                </a:lnTo>
                <a:lnTo>
                  <a:pt x="0" y="0"/>
                </a:lnTo>
                <a:lnTo>
                  <a:pt x="0" y="300418"/>
                </a:lnTo>
                <a:close/>
              </a:path>
            </a:pathLst>
          </a:custGeom>
          <a:ln w="9525">
            <a:solidFill>
              <a:srgbClr val="53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605529" y="5001005"/>
            <a:ext cx="9512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5" dirty="0">
                <a:latin typeface="Arial"/>
                <a:cs typeface="Arial"/>
              </a:rPr>
              <a:t>Toilet</a:t>
            </a:r>
            <a:r>
              <a:rPr sz="1400" spc="-135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Umum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890139" y="3916997"/>
            <a:ext cx="2379980" cy="300990"/>
          </a:xfrm>
          <a:custGeom>
            <a:avLst/>
            <a:gdLst/>
            <a:ahLst/>
            <a:cxnLst/>
            <a:rect l="l" t="t" r="r" b="b"/>
            <a:pathLst>
              <a:path w="2379979" h="300989">
                <a:moveTo>
                  <a:pt x="0" y="300418"/>
                </a:moveTo>
                <a:lnTo>
                  <a:pt x="2379853" y="300418"/>
                </a:lnTo>
                <a:lnTo>
                  <a:pt x="2379853" y="0"/>
                </a:lnTo>
                <a:lnTo>
                  <a:pt x="0" y="0"/>
                </a:lnTo>
                <a:lnTo>
                  <a:pt x="0" y="300418"/>
                </a:lnTo>
                <a:close/>
              </a:path>
            </a:pathLst>
          </a:custGeom>
          <a:solidFill>
            <a:srgbClr val="36FF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90139" y="3916997"/>
            <a:ext cx="2379980" cy="300990"/>
          </a:xfrm>
          <a:custGeom>
            <a:avLst/>
            <a:gdLst/>
            <a:ahLst/>
            <a:cxnLst/>
            <a:rect l="l" t="t" r="r" b="b"/>
            <a:pathLst>
              <a:path w="2379979" h="300989">
                <a:moveTo>
                  <a:pt x="0" y="300418"/>
                </a:moveTo>
                <a:lnTo>
                  <a:pt x="2379853" y="300418"/>
                </a:lnTo>
                <a:lnTo>
                  <a:pt x="2379853" y="0"/>
                </a:lnTo>
                <a:lnTo>
                  <a:pt x="0" y="0"/>
                </a:lnTo>
                <a:lnTo>
                  <a:pt x="0" y="300418"/>
                </a:lnTo>
                <a:close/>
              </a:path>
            </a:pathLst>
          </a:custGeom>
          <a:ln w="9525">
            <a:solidFill>
              <a:srgbClr val="53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565905" y="3936619"/>
            <a:ext cx="9867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85" dirty="0">
                <a:latin typeface="Arial"/>
                <a:cs typeface="Arial"/>
              </a:rPr>
              <a:t>Dapur,</a:t>
            </a:r>
            <a:r>
              <a:rPr sz="1400" spc="-145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kantin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890139" y="4484941"/>
            <a:ext cx="2379980" cy="300990"/>
          </a:xfrm>
          <a:custGeom>
            <a:avLst/>
            <a:gdLst/>
            <a:ahLst/>
            <a:cxnLst/>
            <a:rect l="l" t="t" r="r" b="b"/>
            <a:pathLst>
              <a:path w="2379979" h="300989">
                <a:moveTo>
                  <a:pt x="0" y="300418"/>
                </a:moveTo>
                <a:lnTo>
                  <a:pt x="2379853" y="300418"/>
                </a:lnTo>
                <a:lnTo>
                  <a:pt x="2379853" y="0"/>
                </a:lnTo>
                <a:lnTo>
                  <a:pt x="0" y="0"/>
                </a:lnTo>
                <a:lnTo>
                  <a:pt x="0" y="300418"/>
                </a:lnTo>
                <a:close/>
              </a:path>
            </a:pathLst>
          </a:custGeom>
          <a:solidFill>
            <a:srgbClr val="36FF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90139" y="4484941"/>
            <a:ext cx="2379980" cy="300990"/>
          </a:xfrm>
          <a:custGeom>
            <a:avLst/>
            <a:gdLst/>
            <a:ahLst/>
            <a:cxnLst/>
            <a:rect l="l" t="t" r="r" b="b"/>
            <a:pathLst>
              <a:path w="2379979" h="300989">
                <a:moveTo>
                  <a:pt x="0" y="300418"/>
                </a:moveTo>
                <a:lnTo>
                  <a:pt x="2379853" y="300418"/>
                </a:lnTo>
                <a:lnTo>
                  <a:pt x="2379853" y="0"/>
                </a:lnTo>
                <a:lnTo>
                  <a:pt x="0" y="0"/>
                </a:lnTo>
                <a:lnTo>
                  <a:pt x="0" y="300418"/>
                </a:lnTo>
                <a:close/>
              </a:path>
            </a:pathLst>
          </a:custGeom>
          <a:ln w="9525">
            <a:solidFill>
              <a:srgbClr val="53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756405" y="4504690"/>
            <a:ext cx="6089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20" dirty="0">
                <a:latin typeface="Arial"/>
                <a:cs typeface="Arial"/>
              </a:rPr>
              <a:t>La</a:t>
            </a:r>
            <a:r>
              <a:rPr sz="1400" spc="-125" dirty="0">
                <a:latin typeface="Arial"/>
                <a:cs typeface="Arial"/>
              </a:rPr>
              <a:t>u</a:t>
            </a:r>
            <a:r>
              <a:rPr sz="1400" spc="-55" dirty="0">
                <a:latin typeface="Arial"/>
                <a:cs typeface="Arial"/>
              </a:rPr>
              <a:t>nd</a:t>
            </a:r>
            <a:r>
              <a:rPr sz="1400" spc="30" dirty="0">
                <a:latin typeface="Arial"/>
                <a:cs typeface="Arial"/>
              </a:rPr>
              <a:t>r</a:t>
            </a:r>
            <a:r>
              <a:rPr sz="1400" spc="-65" dirty="0"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65226" y="3631438"/>
            <a:ext cx="4921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60" dirty="0">
                <a:solidFill>
                  <a:srgbClr val="532278"/>
                </a:solidFill>
                <a:latin typeface="Arial"/>
                <a:cs typeface="Arial"/>
              </a:rPr>
              <a:t>P</a:t>
            </a:r>
            <a:r>
              <a:rPr sz="1400" b="1" spc="-204" dirty="0">
                <a:solidFill>
                  <a:srgbClr val="532278"/>
                </a:solidFill>
                <a:latin typeface="Arial"/>
                <a:cs typeface="Arial"/>
              </a:rPr>
              <a:t>D</a:t>
            </a:r>
            <a:r>
              <a:rPr sz="1400" b="1" spc="-50" dirty="0">
                <a:solidFill>
                  <a:srgbClr val="532278"/>
                </a:solidFill>
                <a:latin typeface="Arial"/>
                <a:cs typeface="Arial"/>
              </a:rPr>
              <a:t>AM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47573" y="4379798"/>
            <a:ext cx="8153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95" dirty="0">
                <a:solidFill>
                  <a:srgbClr val="532278"/>
                </a:solidFill>
                <a:latin typeface="Arial"/>
                <a:cs typeface="Arial"/>
              </a:rPr>
              <a:t>Deepwell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44779" y="3939540"/>
            <a:ext cx="556260" cy="300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44551" y="3974719"/>
            <a:ext cx="9258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75" dirty="0">
                <a:solidFill>
                  <a:srgbClr val="532278"/>
                </a:solidFill>
                <a:latin typeface="Arial"/>
                <a:cs typeface="Arial"/>
              </a:rPr>
              <a:t>175</a:t>
            </a:r>
            <a:r>
              <a:rPr sz="1400" b="1" spc="-140" dirty="0">
                <a:solidFill>
                  <a:srgbClr val="532278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532278"/>
                </a:solidFill>
                <a:latin typeface="Arial"/>
                <a:cs typeface="Arial"/>
              </a:rPr>
              <a:t>m</a:t>
            </a:r>
            <a:r>
              <a:rPr sz="1200" b="1" spc="-35" dirty="0">
                <a:solidFill>
                  <a:srgbClr val="532278"/>
                </a:solidFill>
                <a:latin typeface="Arial"/>
                <a:cs typeface="Arial"/>
              </a:rPr>
              <a:t>3</a:t>
            </a:r>
            <a:r>
              <a:rPr sz="1400" b="1" spc="-35" dirty="0">
                <a:solidFill>
                  <a:srgbClr val="532278"/>
                </a:solidFill>
                <a:latin typeface="Arial"/>
                <a:cs typeface="Arial"/>
              </a:rPr>
              <a:t>/hari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699130" y="2158238"/>
            <a:ext cx="210185" cy="0"/>
          </a:xfrm>
          <a:custGeom>
            <a:avLst/>
            <a:gdLst/>
            <a:ahLst/>
            <a:cxnLst/>
            <a:rect l="l" t="t" r="r" b="b"/>
            <a:pathLst>
              <a:path w="210185">
                <a:moveTo>
                  <a:pt x="0" y="0"/>
                </a:moveTo>
                <a:lnTo>
                  <a:pt x="209931" y="0"/>
                </a:lnTo>
              </a:path>
            </a:pathLst>
          </a:custGeom>
          <a:ln w="9525">
            <a:solidFill>
              <a:srgbClr val="53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710688" y="2585466"/>
            <a:ext cx="198755" cy="0"/>
          </a:xfrm>
          <a:custGeom>
            <a:avLst/>
            <a:gdLst/>
            <a:ahLst/>
            <a:cxnLst/>
            <a:rect l="l" t="t" r="r" b="b"/>
            <a:pathLst>
              <a:path w="198755">
                <a:moveTo>
                  <a:pt x="0" y="0"/>
                </a:moveTo>
                <a:lnTo>
                  <a:pt x="198374" y="0"/>
                </a:lnTo>
              </a:path>
            </a:pathLst>
          </a:custGeom>
          <a:ln w="9525">
            <a:solidFill>
              <a:srgbClr val="53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99130" y="3011042"/>
            <a:ext cx="210185" cy="0"/>
          </a:xfrm>
          <a:custGeom>
            <a:avLst/>
            <a:gdLst/>
            <a:ahLst/>
            <a:cxnLst/>
            <a:rect l="l" t="t" r="r" b="b"/>
            <a:pathLst>
              <a:path w="210185">
                <a:moveTo>
                  <a:pt x="0" y="0"/>
                </a:moveTo>
                <a:lnTo>
                  <a:pt x="209931" y="0"/>
                </a:lnTo>
              </a:path>
            </a:pathLst>
          </a:custGeom>
          <a:ln w="9525">
            <a:solidFill>
              <a:srgbClr val="53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10688" y="3436620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5">
                <a:moveTo>
                  <a:pt x="0" y="0"/>
                </a:moveTo>
                <a:lnTo>
                  <a:pt x="179450" y="0"/>
                </a:lnTo>
              </a:path>
            </a:pathLst>
          </a:custGeom>
          <a:ln w="9525">
            <a:solidFill>
              <a:srgbClr val="53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269865" y="2158238"/>
            <a:ext cx="1050290" cy="0"/>
          </a:xfrm>
          <a:custGeom>
            <a:avLst/>
            <a:gdLst/>
            <a:ahLst/>
            <a:cxnLst/>
            <a:rect l="l" t="t" r="r" b="b"/>
            <a:pathLst>
              <a:path w="1050289">
                <a:moveTo>
                  <a:pt x="0" y="0"/>
                </a:moveTo>
                <a:lnTo>
                  <a:pt x="1049909" y="0"/>
                </a:lnTo>
              </a:path>
            </a:pathLst>
          </a:custGeom>
          <a:ln w="9525">
            <a:solidFill>
              <a:srgbClr val="53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5436234" y="2158110"/>
            <a:ext cx="6813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50m3/hari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456682" y="3424173"/>
            <a:ext cx="6813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30m3/hari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494782" y="2643378"/>
            <a:ext cx="6038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5m3/hari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456682" y="2998723"/>
            <a:ext cx="6813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15m3/hari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490209" y="4134688"/>
            <a:ext cx="6819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latin typeface="Arial"/>
                <a:cs typeface="Arial"/>
              </a:rPr>
              <a:t>20</a:t>
            </a:r>
            <a:r>
              <a:rPr sz="1200" spc="10" dirty="0">
                <a:latin typeface="Arial"/>
                <a:cs typeface="Arial"/>
              </a:rPr>
              <a:t>m3/</a:t>
            </a:r>
            <a:r>
              <a:rPr sz="1200" spc="-40" dirty="0">
                <a:latin typeface="Arial"/>
                <a:cs typeface="Arial"/>
              </a:rPr>
              <a:t>h</a:t>
            </a:r>
            <a:r>
              <a:rPr sz="1200" spc="-25" dirty="0">
                <a:latin typeface="Arial"/>
                <a:cs typeface="Arial"/>
              </a:rPr>
              <a:t>ari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455409" y="2147061"/>
            <a:ext cx="7594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532278"/>
                </a:solidFill>
                <a:latin typeface="Arial"/>
                <a:cs typeface="Arial"/>
              </a:rPr>
              <a:t>1</a:t>
            </a:r>
            <a:r>
              <a:rPr sz="1200" spc="-55" dirty="0">
                <a:solidFill>
                  <a:srgbClr val="532278"/>
                </a:solidFill>
                <a:latin typeface="Arial"/>
                <a:cs typeface="Arial"/>
              </a:rPr>
              <a:t>00m</a:t>
            </a:r>
            <a:r>
              <a:rPr sz="1200" spc="45" dirty="0">
                <a:solidFill>
                  <a:srgbClr val="532278"/>
                </a:solidFill>
                <a:latin typeface="Arial"/>
                <a:cs typeface="Arial"/>
              </a:rPr>
              <a:t>3</a:t>
            </a:r>
            <a:r>
              <a:rPr sz="1200" spc="25" dirty="0">
                <a:solidFill>
                  <a:srgbClr val="532278"/>
                </a:solidFill>
                <a:latin typeface="Arial"/>
                <a:cs typeface="Arial"/>
              </a:rPr>
              <a:t>/</a:t>
            </a:r>
            <a:r>
              <a:rPr sz="1200" spc="-40" dirty="0">
                <a:solidFill>
                  <a:srgbClr val="532278"/>
                </a:solidFill>
                <a:latin typeface="Arial"/>
                <a:cs typeface="Arial"/>
              </a:rPr>
              <a:t>h</a:t>
            </a:r>
            <a:r>
              <a:rPr sz="1200" spc="-25" dirty="0">
                <a:solidFill>
                  <a:srgbClr val="532278"/>
                </a:solidFill>
                <a:latin typeface="Arial"/>
                <a:cs typeface="Arial"/>
              </a:rPr>
              <a:t>ari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269865" y="2585466"/>
            <a:ext cx="2070735" cy="0"/>
          </a:xfrm>
          <a:custGeom>
            <a:avLst/>
            <a:gdLst/>
            <a:ahLst/>
            <a:cxnLst/>
            <a:rect l="l" t="t" r="r" b="b"/>
            <a:pathLst>
              <a:path w="2070734">
                <a:moveTo>
                  <a:pt x="0" y="0"/>
                </a:moveTo>
                <a:lnTo>
                  <a:pt x="2070735" y="0"/>
                </a:lnTo>
              </a:path>
            </a:pathLst>
          </a:custGeom>
          <a:ln w="9525">
            <a:solidFill>
              <a:srgbClr val="53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269865" y="3011042"/>
            <a:ext cx="1050290" cy="0"/>
          </a:xfrm>
          <a:custGeom>
            <a:avLst/>
            <a:gdLst/>
            <a:ahLst/>
            <a:cxnLst/>
            <a:rect l="l" t="t" r="r" b="b"/>
            <a:pathLst>
              <a:path w="1050289">
                <a:moveTo>
                  <a:pt x="0" y="0"/>
                </a:moveTo>
                <a:lnTo>
                  <a:pt x="1049909" y="0"/>
                </a:lnTo>
              </a:path>
            </a:pathLst>
          </a:custGeom>
          <a:ln w="9525">
            <a:solidFill>
              <a:srgbClr val="53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269865" y="3436620"/>
            <a:ext cx="1050290" cy="0"/>
          </a:xfrm>
          <a:custGeom>
            <a:avLst/>
            <a:gdLst/>
            <a:ahLst/>
            <a:cxnLst/>
            <a:rect l="l" t="t" r="r" b="b"/>
            <a:pathLst>
              <a:path w="1050289">
                <a:moveTo>
                  <a:pt x="0" y="0"/>
                </a:moveTo>
                <a:lnTo>
                  <a:pt x="1049909" y="0"/>
                </a:lnTo>
              </a:path>
            </a:pathLst>
          </a:custGeom>
          <a:ln w="9525">
            <a:solidFill>
              <a:srgbClr val="53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445385" y="4075048"/>
            <a:ext cx="445134" cy="0"/>
          </a:xfrm>
          <a:custGeom>
            <a:avLst/>
            <a:gdLst/>
            <a:ahLst/>
            <a:cxnLst/>
            <a:rect l="l" t="t" r="r" b="b"/>
            <a:pathLst>
              <a:path w="445135">
                <a:moveTo>
                  <a:pt x="0" y="0"/>
                </a:moveTo>
                <a:lnTo>
                  <a:pt x="444753" y="0"/>
                </a:lnTo>
              </a:path>
            </a:pathLst>
          </a:custGeom>
          <a:ln w="9525">
            <a:solidFill>
              <a:srgbClr val="53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269865" y="4075048"/>
            <a:ext cx="2240280" cy="0"/>
          </a:xfrm>
          <a:custGeom>
            <a:avLst/>
            <a:gdLst/>
            <a:ahLst/>
            <a:cxnLst/>
            <a:rect l="l" t="t" r="r" b="b"/>
            <a:pathLst>
              <a:path w="2240279">
                <a:moveTo>
                  <a:pt x="0" y="0"/>
                </a:moveTo>
                <a:lnTo>
                  <a:pt x="2239771" y="0"/>
                </a:lnTo>
              </a:path>
            </a:pathLst>
          </a:custGeom>
          <a:ln w="9525">
            <a:solidFill>
              <a:srgbClr val="53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269865" y="4642992"/>
            <a:ext cx="1050290" cy="0"/>
          </a:xfrm>
          <a:custGeom>
            <a:avLst/>
            <a:gdLst/>
            <a:ahLst/>
            <a:cxnLst/>
            <a:rect l="l" t="t" r="r" b="b"/>
            <a:pathLst>
              <a:path w="1050289">
                <a:moveTo>
                  <a:pt x="0" y="0"/>
                </a:moveTo>
                <a:lnTo>
                  <a:pt x="1049909" y="0"/>
                </a:lnTo>
              </a:path>
            </a:pathLst>
          </a:custGeom>
          <a:ln w="9525">
            <a:solidFill>
              <a:srgbClr val="53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269865" y="5140578"/>
            <a:ext cx="2030095" cy="0"/>
          </a:xfrm>
          <a:custGeom>
            <a:avLst/>
            <a:gdLst/>
            <a:ahLst/>
            <a:cxnLst/>
            <a:rect l="l" t="t" r="r" b="b"/>
            <a:pathLst>
              <a:path w="2030095">
                <a:moveTo>
                  <a:pt x="0" y="0"/>
                </a:moveTo>
                <a:lnTo>
                  <a:pt x="2029840" y="0"/>
                </a:lnTo>
              </a:path>
            </a:pathLst>
          </a:custGeom>
          <a:ln w="9525">
            <a:solidFill>
              <a:srgbClr val="53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269865" y="5636564"/>
            <a:ext cx="2070735" cy="0"/>
          </a:xfrm>
          <a:custGeom>
            <a:avLst/>
            <a:gdLst/>
            <a:ahLst/>
            <a:cxnLst/>
            <a:rect l="l" t="t" r="r" b="b"/>
            <a:pathLst>
              <a:path w="2070734">
                <a:moveTo>
                  <a:pt x="0" y="0"/>
                </a:moveTo>
                <a:lnTo>
                  <a:pt x="2070735" y="0"/>
                </a:lnTo>
              </a:path>
            </a:pathLst>
          </a:custGeom>
          <a:ln w="9525">
            <a:solidFill>
              <a:srgbClr val="53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269865" y="6346939"/>
            <a:ext cx="1050290" cy="0"/>
          </a:xfrm>
          <a:custGeom>
            <a:avLst/>
            <a:gdLst/>
            <a:ahLst/>
            <a:cxnLst/>
            <a:rect l="l" t="t" r="r" b="b"/>
            <a:pathLst>
              <a:path w="1050289">
                <a:moveTo>
                  <a:pt x="0" y="0"/>
                </a:moveTo>
                <a:lnTo>
                  <a:pt x="1049909" y="0"/>
                </a:lnTo>
              </a:path>
            </a:pathLst>
          </a:custGeom>
          <a:ln w="9525">
            <a:solidFill>
              <a:srgbClr val="53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710688" y="4642992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5">
                <a:moveTo>
                  <a:pt x="0" y="0"/>
                </a:moveTo>
                <a:lnTo>
                  <a:pt x="179450" y="0"/>
                </a:lnTo>
              </a:path>
            </a:pathLst>
          </a:custGeom>
          <a:ln w="9525">
            <a:solidFill>
              <a:srgbClr val="53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710688" y="5778957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5">
                <a:moveTo>
                  <a:pt x="0" y="0"/>
                </a:moveTo>
                <a:lnTo>
                  <a:pt x="179450" y="0"/>
                </a:lnTo>
              </a:path>
            </a:pathLst>
          </a:custGeom>
          <a:ln w="9525">
            <a:solidFill>
              <a:srgbClr val="53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710688" y="6274955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5">
                <a:moveTo>
                  <a:pt x="0" y="0"/>
                </a:moveTo>
                <a:lnTo>
                  <a:pt x="179450" y="0"/>
                </a:lnTo>
              </a:path>
            </a:pathLst>
          </a:custGeom>
          <a:ln w="9525">
            <a:solidFill>
              <a:srgbClr val="53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5455158" y="3779646"/>
            <a:ext cx="6813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532278"/>
                </a:solidFill>
                <a:latin typeface="Arial"/>
                <a:cs typeface="Arial"/>
              </a:rPr>
              <a:t>20m3/hari</a:t>
            </a:r>
            <a:endParaRPr sz="12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490209" y="5128641"/>
            <a:ext cx="681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532278"/>
                </a:solidFill>
                <a:latin typeface="Arial"/>
                <a:cs typeface="Arial"/>
              </a:rPr>
              <a:t>15m3/hari</a:t>
            </a:r>
            <a:endParaRPr sz="12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490209" y="4630928"/>
            <a:ext cx="6813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532278"/>
                </a:solidFill>
                <a:latin typeface="Arial"/>
                <a:cs typeface="Arial"/>
              </a:rPr>
              <a:t>10m3/hari</a:t>
            </a:r>
            <a:endParaRPr sz="12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528309" y="5767222"/>
            <a:ext cx="6038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532278"/>
                </a:solidFill>
                <a:latin typeface="Arial"/>
                <a:cs typeface="Arial"/>
              </a:rPr>
              <a:t>5m3/hari</a:t>
            </a:r>
            <a:endParaRPr sz="12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363214" y="6169863"/>
            <a:ext cx="2735580" cy="386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40"/>
              </a:lnSpc>
              <a:spcBef>
                <a:spcPts val="100"/>
              </a:spcBef>
            </a:pPr>
            <a:r>
              <a:rPr sz="1400" spc="-70" dirty="0">
                <a:latin typeface="Arial"/>
                <a:cs typeface="Arial"/>
              </a:rPr>
              <a:t>Pertamanan,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teknik</a:t>
            </a:r>
            <a:endParaRPr sz="1400">
              <a:latin typeface="Arial"/>
              <a:cs typeface="Arial"/>
            </a:endParaRPr>
          </a:p>
          <a:p>
            <a:pPr marR="5080" algn="r">
              <a:lnSpc>
                <a:spcPts val="1300"/>
              </a:lnSpc>
            </a:pPr>
            <a:r>
              <a:rPr sz="1200" spc="-55" dirty="0">
                <a:solidFill>
                  <a:srgbClr val="532278"/>
                </a:solidFill>
                <a:latin typeface="Arial"/>
                <a:cs typeface="Arial"/>
              </a:rPr>
              <a:t>5m</a:t>
            </a:r>
            <a:r>
              <a:rPr sz="1200" spc="45" dirty="0">
                <a:solidFill>
                  <a:srgbClr val="532278"/>
                </a:solidFill>
                <a:latin typeface="Arial"/>
                <a:cs typeface="Arial"/>
              </a:rPr>
              <a:t>3</a:t>
            </a:r>
            <a:r>
              <a:rPr sz="1200" spc="25" dirty="0">
                <a:solidFill>
                  <a:srgbClr val="532278"/>
                </a:solidFill>
                <a:latin typeface="Arial"/>
                <a:cs typeface="Arial"/>
              </a:rPr>
              <a:t>/</a:t>
            </a:r>
            <a:r>
              <a:rPr sz="1200" spc="-40" dirty="0">
                <a:solidFill>
                  <a:srgbClr val="532278"/>
                </a:solidFill>
                <a:latin typeface="Arial"/>
                <a:cs typeface="Arial"/>
              </a:rPr>
              <a:t>h</a:t>
            </a:r>
            <a:r>
              <a:rPr sz="1200" spc="-25" dirty="0">
                <a:solidFill>
                  <a:srgbClr val="532278"/>
                </a:solidFill>
                <a:latin typeface="Arial"/>
                <a:cs typeface="Arial"/>
              </a:rPr>
              <a:t>ari</a:t>
            </a:r>
            <a:endParaRPr sz="12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290311" y="5778957"/>
            <a:ext cx="1057275" cy="0"/>
          </a:xfrm>
          <a:custGeom>
            <a:avLst/>
            <a:gdLst/>
            <a:ahLst/>
            <a:cxnLst/>
            <a:rect l="l" t="t" r="r" b="b"/>
            <a:pathLst>
              <a:path w="1057275">
                <a:moveTo>
                  <a:pt x="0" y="0"/>
                </a:moveTo>
                <a:lnTo>
                  <a:pt x="1057148" y="0"/>
                </a:lnTo>
              </a:path>
            </a:pathLst>
          </a:custGeom>
          <a:ln w="9525">
            <a:solidFill>
              <a:srgbClr val="53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6363589" y="3561778"/>
            <a:ext cx="909955" cy="300990"/>
          </a:xfrm>
          <a:prstGeom prst="rect">
            <a:avLst/>
          </a:prstGeom>
          <a:solidFill>
            <a:srgbClr val="36FF91"/>
          </a:solidFill>
          <a:ln w="9525">
            <a:solidFill>
              <a:srgbClr val="532278"/>
            </a:solidFill>
          </a:ln>
        </p:spPr>
        <p:txBody>
          <a:bodyPr vert="horz" wrap="square" lIns="0" tIns="33019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259"/>
              </a:spcBef>
            </a:pPr>
            <a:r>
              <a:rPr sz="1400" spc="-105" dirty="0">
                <a:latin typeface="Arial"/>
                <a:cs typeface="Arial"/>
              </a:rPr>
              <a:t>Grease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trap</a:t>
            </a:r>
            <a:endParaRPr sz="14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513956" y="4062729"/>
            <a:ext cx="681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20m3/hari</a:t>
            </a:r>
            <a:endParaRPr sz="12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470141" y="4773244"/>
            <a:ext cx="6819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532278"/>
                </a:solidFill>
                <a:latin typeface="Arial"/>
                <a:cs typeface="Arial"/>
              </a:rPr>
              <a:t>30</a:t>
            </a:r>
            <a:r>
              <a:rPr sz="1200" spc="10" dirty="0">
                <a:solidFill>
                  <a:srgbClr val="532278"/>
                </a:solidFill>
                <a:latin typeface="Arial"/>
                <a:cs typeface="Arial"/>
              </a:rPr>
              <a:t>m3/</a:t>
            </a:r>
            <a:r>
              <a:rPr sz="1200" spc="-40" dirty="0">
                <a:solidFill>
                  <a:srgbClr val="532278"/>
                </a:solidFill>
                <a:latin typeface="Arial"/>
                <a:cs typeface="Arial"/>
              </a:rPr>
              <a:t>h</a:t>
            </a:r>
            <a:r>
              <a:rPr sz="1200" spc="-25" dirty="0">
                <a:solidFill>
                  <a:srgbClr val="532278"/>
                </a:solidFill>
                <a:latin typeface="Arial"/>
                <a:cs typeface="Arial"/>
              </a:rPr>
              <a:t>ari</a:t>
            </a:r>
            <a:endParaRPr sz="12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7509636" y="3834053"/>
            <a:ext cx="491490" cy="525780"/>
          </a:xfrm>
          <a:custGeom>
            <a:avLst/>
            <a:gdLst/>
            <a:ahLst/>
            <a:cxnLst/>
            <a:rect l="l" t="t" r="r" b="b"/>
            <a:pathLst>
              <a:path w="491490" h="525779">
                <a:moveTo>
                  <a:pt x="0" y="525729"/>
                </a:moveTo>
                <a:lnTo>
                  <a:pt x="491413" y="525729"/>
                </a:lnTo>
                <a:lnTo>
                  <a:pt x="491413" y="0"/>
                </a:lnTo>
                <a:lnTo>
                  <a:pt x="0" y="0"/>
                </a:lnTo>
                <a:lnTo>
                  <a:pt x="0" y="525729"/>
                </a:lnTo>
                <a:close/>
              </a:path>
            </a:pathLst>
          </a:custGeom>
          <a:solidFill>
            <a:srgbClr val="36FF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509636" y="3834053"/>
            <a:ext cx="491490" cy="525780"/>
          </a:xfrm>
          <a:custGeom>
            <a:avLst/>
            <a:gdLst/>
            <a:ahLst/>
            <a:cxnLst/>
            <a:rect l="l" t="t" r="r" b="b"/>
            <a:pathLst>
              <a:path w="491490" h="525779">
                <a:moveTo>
                  <a:pt x="0" y="525729"/>
                </a:moveTo>
                <a:lnTo>
                  <a:pt x="491413" y="525729"/>
                </a:lnTo>
                <a:lnTo>
                  <a:pt x="491413" y="0"/>
                </a:lnTo>
                <a:lnTo>
                  <a:pt x="0" y="0"/>
                </a:lnTo>
                <a:lnTo>
                  <a:pt x="0" y="525729"/>
                </a:lnTo>
                <a:close/>
              </a:path>
            </a:pathLst>
          </a:custGeom>
          <a:ln w="9524">
            <a:solidFill>
              <a:srgbClr val="53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7588377" y="3966464"/>
            <a:ext cx="3384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latin typeface="Arial"/>
                <a:cs typeface="Arial"/>
              </a:rPr>
              <a:t>I</a:t>
            </a:r>
            <a:r>
              <a:rPr sz="1400" b="1" spc="-295" dirty="0">
                <a:latin typeface="Arial"/>
                <a:cs typeface="Arial"/>
              </a:rPr>
              <a:t>P</a:t>
            </a:r>
            <a:r>
              <a:rPr sz="1400" b="1" spc="-215" dirty="0">
                <a:latin typeface="Arial"/>
                <a:cs typeface="Arial"/>
              </a:rPr>
              <a:t>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442075" y="5891276"/>
            <a:ext cx="21253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75" dirty="0">
                <a:solidFill>
                  <a:srgbClr val="532278"/>
                </a:solidFill>
                <a:latin typeface="Arial"/>
                <a:cs typeface="Arial"/>
              </a:rPr>
              <a:t>Dibuang</a:t>
            </a:r>
            <a:r>
              <a:rPr sz="1400" spc="-80" dirty="0">
                <a:solidFill>
                  <a:srgbClr val="532278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532278"/>
                </a:solidFill>
                <a:latin typeface="Arial"/>
                <a:cs typeface="Arial"/>
              </a:rPr>
              <a:t>langsung-10m3/hari</a:t>
            </a:r>
            <a:endParaRPr sz="14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8001127" y="4075048"/>
            <a:ext cx="628650" cy="0"/>
          </a:xfrm>
          <a:custGeom>
            <a:avLst/>
            <a:gdLst/>
            <a:ahLst/>
            <a:cxnLst/>
            <a:rect l="l" t="t" r="r" b="b"/>
            <a:pathLst>
              <a:path w="628650">
                <a:moveTo>
                  <a:pt x="0" y="0"/>
                </a:moveTo>
                <a:lnTo>
                  <a:pt x="628523" y="0"/>
                </a:lnTo>
              </a:path>
            </a:pathLst>
          </a:custGeom>
          <a:ln w="9525">
            <a:solidFill>
              <a:srgbClr val="53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7963281" y="3500120"/>
            <a:ext cx="7702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55" dirty="0">
                <a:solidFill>
                  <a:srgbClr val="532278"/>
                </a:solidFill>
                <a:latin typeface="Arial"/>
                <a:cs typeface="Arial"/>
              </a:rPr>
              <a:t>Ke</a:t>
            </a:r>
            <a:r>
              <a:rPr sz="1400" spc="-140" dirty="0">
                <a:solidFill>
                  <a:srgbClr val="532278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532278"/>
                </a:solidFill>
                <a:latin typeface="Arial"/>
                <a:cs typeface="Arial"/>
              </a:rPr>
              <a:t>saluran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8118729" y="3713734"/>
            <a:ext cx="4953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5" dirty="0">
                <a:solidFill>
                  <a:srgbClr val="532278"/>
                </a:solidFill>
                <a:latin typeface="Arial"/>
                <a:cs typeface="Arial"/>
              </a:rPr>
              <a:t>umum</a:t>
            </a:r>
            <a:endParaRPr sz="14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697851" y="4570602"/>
            <a:ext cx="9169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75" dirty="0">
                <a:solidFill>
                  <a:srgbClr val="532278"/>
                </a:solidFill>
                <a:latin typeface="Arial"/>
                <a:cs typeface="Arial"/>
              </a:rPr>
              <a:t>165</a:t>
            </a:r>
            <a:r>
              <a:rPr sz="1400" spc="-145" dirty="0">
                <a:solidFill>
                  <a:srgbClr val="532278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532278"/>
                </a:solidFill>
                <a:latin typeface="Arial"/>
                <a:cs typeface="Arial"/>
              </a:rPr>
              <a:t>m3/hari</a:t>
            </a:r>
            <a:endParaRPr sz="1400"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6347459" y="5778957"/>
            <a:ext cx="0" cy="568325"/>
          </a:xfrm>
          <a:custGeom>
            <a:avLst/>
            <a:gdLst/>
            <a:ahLst/>
            <a:cxnLst/>
            <a:rect l="l" t="t" r="r" b="b"/>
            <a:pathLst>
              <a:path h="568325">
                <a:moveTo>
                  <a:pt x="0" y="0"/>
                </a:moveTo>
                <a:lnTo>
                  <a:pt x="0" y="567982"/>
                </a:lnTo>
              </a:path>
            </a:pathLst>
          </a:custGeom>
          <a:ln w="9525">
            <a:solidFill>
              <a:srgbClr val="53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710688" y="5140578"/>
            <a:ext cx="198755" cy="0"/>
          </a:xfrm>
          <a:custGeom>
            <a:avLst/>
            <a:gdLst/>
            <a:ahLst/>
            <a:cxnLst/>
            <a:rect l="l" t="t" r="r" b="b"/>
            <a:pathLst>
              <a:path w="198755">
                <a:moveTo>
                  <a:pt x="0" y="0"/>
                </a:moveTo>
                <a:lnTo>
                  <a:pt x="198374" y="0"/>
                </a:lnTo>
              </a:path>
            </a:pathLst>
          </a:custGeom>
          <a:ln w="9525">
            <a:solidFill>
              <a:srgbClr val="53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10688" y="2159889"/>
            <a:ext cx="0" cy="4115435"/>
          </a:xfrm>
          <a:custGeom>
            <a:avLst/>
            <a:gdLst/>
            <a:ahLst/>
            <a:cxnLst/>
            <a:rect l="l" t="t" r="r" b="b"/>
            <a:pathLst>
              <a:path h="4115435">
                <a:moveTo>
                  <a:pt x="0" y="0"/>
                </a:moveTo>
                <a:lnTo>
                  <a:pt x="0" y="4115066"/>
                </a:lnTo>
              </a:path>
            </a:pathLst>
          </a:custGeom>
          <a:ln w="9525">
            <a:solidFill>
              <a:srgbClr val="53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347459" y="4642992"/>
            <a:ext cx="0" cy="497840"/>
          </a:xfrm>
          <a:custGeom>
            <a:avLst/>
            <a:gdLst/>
            <a:ahLst/>
            <a:cxnLst/>
            <a:rect l="l" t="t" r="r" b="b"/>
            <a:pathLst>
              <a:path h="497839">
                <a:moveTo>
                  <a:pt x="0" y="0"/>
                </a:moveTo>
                <a:lnTo>
                  <a:pt x="0" y="497585"/>
                </a:lnTo>
              </a:path>
            </a:pathLst>
          </a:custGeom>
          <a:ln w="9525">
            <a:solidFill>
              <a:srgbClr val="53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340600" y="2585466"/>
            <a:ext cx="0" cy="3051175"/>
          </a:xfrm>
          <a:custGeom>
            <a:avLst/>
            <a:gdLst/>
            <a:ahLst/>
            <a:cxnLst/>
            <a:rect l="l" t="t" r="r" b="b"/>
            <a:pathLst>
              <a:path h="3051175">
                <a:moveTo>
                  <a:pt x="0" y="0"/>
                </a:moveTo>
                <a:lnTo>
                  <a:pt x="0" y="3051098"/>
                </a:lnTo>
              </a:path>
            </a:pathLst>
          </a:custGeom>
          <a:ln w="9525">
            <a:solidFill>
              <a:srgbClr val="53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347459" y="2158238"/>
            <a:ext cx="0" cy="1278890"/>
          </a:xfrm>
          <a:custGeom>
            <a:avLst/>
            <a:gdLst/>
            <a:ahLst/>
            <a:cxnLst/>
            <a:rect l="l" t="t" r="r" b="b"/>
            <a:pathLst>
              <a:path h="1278889">
                <a:moveTo>
                  <a:pt x="0" y="0"/>
                </a:moveTo>
                <a:lnTo>
                  <a:pt x="0" y="1278382"/>
                </a:lnTo>
              </a:path>
            </a:pathLst>
          </a:custGeom>
          <a:ln w="9525">
            <a:solidFill>
              <a:srgbClr val="53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069335" y="1232916"/>
            <a:ext cx="646176" cy="635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767328" y="1232916"/>
            <a:ext cx="646176" cy="635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40308" y="1674622"/>
            <a:ext cx="67449" cy="69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061082" y="1586102"/>
            <a:ext cx="70485" cy="42545"/>
          </a:xfrm>
          <a:custGeom>
            <a:avLst/>
            <a:gdLst/>
            <a:ahLst/>
            <a:cxnLst/>
            <a:rect l="l" t="t" r="r" b="b"/>
            <a:pathLst>
              <a:path w="70485" h="42544">
                <a:moveTo>
                  <a:pt x="35941" y="0"/>
                </a:moveTo>
                <a:lnTo>
                  <a:pt x="29972" y="0"/>
                </a:lnTo>
                <a:lnTo>
                  <a:pt x="24765" y="1143"/>
                </a:lnTo>
                <a:lnTo>
                  <a:pt x="20319" y="3301"/>
                </a:lnTo>
                <a:lnTo>
                  <a:pt x="16002" y="5587"/>
                </a:lnTo>
                <a:lnTo>
                  <a:pt x="12318" y="8509"/>
                </a:lnTo>
                <a:lnTo>
                  <a:pt x="9398" y="12319"/>
                </a:lnTo>
                <a:lnTo>
                  <a:pt x="6477" y="16129"/>
                </a:lnTo>
                <a:lnTo>
                  <a:pt x="4191" y="20574"/>
                </a:lnTo>
                <a:lnTo>
                  <a:pt x="2667" y="25781"/>
                </a:lnTo>
                <a:lnTo>
                  <a:pt x="1143" y="30861"/>
                </a:lnTo>
                <a:lnTo>
                  <a:pt x="254" y="36322"/>
                </a:lnTo>
                <a:lnTo>
                  <a:pt x="0" y="42163"/>
                </a:lnTo>
                <a:lnTo>
                  <a:pt x="69977" y="42163"/>
                </a:lnTo>
                <a:lnTo>
                  <a:pt x="57193" y="6268"/>
                </a:lnTo>
                <a:lnTo>
                  <a:pt x="44152" y="692"/>
                </a:lnTo>
                <a:lnTo>
                  <a:pt x="35941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381378" y="1586102"/>
            <a:ext cx="70485" cy="42545"/>
          </a:xfrm>
          <a:custGeom>
            <a:avLst/>
            <a:gdLst/>
            <a:ahLst/>
            <a:cxnLst/>
            <a:rect l="l" t="t" r="r" b="b"/>
            <a:pathLst>
              <a:path w="70484" h="42544">
                <a:moveTo>
                  <a:pt x="35940" y="0"/>
                </a:moveTo>
                <a:lnTo>
                  <a:pt x="29971" y="0"/>
                </a:lnTo>
                <a:lnTo>
                  <a:pt x="24765" y="1143"/>
                </a:lnTo>
                <a:lnTo>
                  <a:pt x="20320" y="3301"/>
                </a:lnTo>
                <a:lnTo>
                  <a:pt x="16002" y="5587"/>
                </a:lnTo>
                <a:lnTo>
                  <a:pt x="12318" y="8509"/>
                </a:lnTo>
                <a:lnTo>
                  <a:pt x="9398" y="12319"/>
                </a:lnTo>
                <a:lnTo>
                  <a:pt x="6477" y="16129"/>
                </a:lnTo>
                <a:lnTo>
                  <a:pt x="4190" y="20574"/>
                </a:lnTo>
                <a:lnTo>
                  <a:pt x="2667" y="25781"/>
                </a:lnTo>
                <a:lnTo>
                  <a:pt x="1143" y="30861"/>
                </a:lnTo>
                <a:lnTo>
                  <a:pt x="254" y="36322"/>
                </a:lnTo>
                <a:lnTo>
                  <a:pt x="0" y="42163"/>
                </a:lnTo>
                <a:lnTo>
                  <a:pt x="69977" y="42163"/>
                </a:lnTo>
                <a:lnTo>
                  <a:pt x="57193" y="6268"/>
                </a:lnTo>
                <a:lnTo>
                  <a:pt x="44152" y="692"/>
                </a:lnTo>
                <a:lnTo>
                  <a:pt x="35940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790445" y="1556130"/>
            <a:ext cx="172720" cy="247650"/>
          </a:xfrm>
          <a:custGeom>
            <a:avLst/>
            <a:gdLst/>
            <a:ahLst/>
            <a:cxnLst/>
            <a:rect l="l" t="t" r="r" b="b"/>
            <a:pathLst>
              <a:path w="172719" h="247650">
                <a:moveTo>
                  <a:pt x="23749" y="0"/>
                </a:moveTo>
                <a:lnTo>
                  <a:pt x="29083" y="0"/>
                </a:lnTo>
                <a:lnTo>
                  <a:pt x="33274" y="127"/>
                </a:lnTo>
                <a:lnTo>
                  <a:pt x="36449" y="254"/>
                </a:lnTo>
                <a:lnTo>
                  <a:pt x="39497" y="508"/>
                </a:lnTo>
                <a:lnTo>
                  <a:pt x="41910" y="889"/>
                </a:lnTo>
                <a:lnTo>
                  <a:pt x="43687" y="1651"/>
                </a:lnTo>
                <a:lnTo>
                  <a:pt x="45466" y="2413"/>
                </a:lnTo>
                <a:lnTo>
                  <a:pt x="46736" y="3556"/>
                </a:lnTo>
                <a:lnTo>
                  <a:pt x="47625" y="5080"/>
                </a:lnTo>
                <a:lnTo>
                  <a:pt x="48514" y="6604"/>
                </a:lnTo>
                <a:lnTo>
                  <a:pt x="49276" y="8890"/>
                </a:lnTo>
                <a:lnTo>
                  <a:pt x="50165" y="11684"/>
                </a:lnTo>
                <a:lnTo>
                  <a:pt x="89281" y="122809"/>
                </a:lnTo>
                <a:lnTo>
                  <a:pt x="89789" y="122809"/>
                </a:lnTo>
                <a:lnTo>
                  <a:pt x="125476" y="9525"/>
                </a:lnTo>
                <a:lnTo>
                  <a:pt x="126237" y="6223"/>
                </a:lnTo>
                <a:lnTo>
                  <a:pt x="127254" y="4064"/>
                </a:lnTo>
                <a:lnTo>
                  <a:pt x="141731" y="0"/>
                </a:lnTo>
                <a:lnTo>
                  <a:pt x="148590" y="0"/>
                </a:lnTo>
                <a:lnTo>
                  <a:pt x="153924" y="0"/>
                </a:lnTo>
                <a:lnTo>
                  <a:pt x="169672" y="3556"/>
                </a:lnTo>
                <a:lnTo>
                  <a:pt x="171450" y="4953"/>
                </a:lnTo>
                <a:lnTo>
                  <a:pt x="172212" y="6731"/>
                </a:lnTo>
                <a:lnTo>
                  <a:pt x="172212" y="9017"/>
                </a:lnTo>
                <a:lnTo>
                  <a:pt x="172212" y="11303"/>
                </a:lnTo>
                <a:lnTo>
                  <a:pt x="115443" y="179705"/>
                </a:lnTo>
                <a:lnTo>
                  <a:pt x="95377" y="238506"/>
                </a:lnTo>
                <a:lnTo>
                  <a:pt x="74041" y="247269"/>
                </a:lnTo>
                <a:lnTo>
                  <a:pt x="64516" y="247269"/>
                </a:lnTo>
                <a:lnTo>
                  <a:pt x="59562" y="247269"/>
                </a:lnTo>
                <a:lnTo>
                  <a:pt x="45974" y="244475"/>
                </a:lnTo>
                <a:lnTo>
                  <a:pt x="44450" y="243459"/>
                </a:lnTo>
                <a:lnTo>
                  <a:pt x="43561" y="242189"/>
                </a:lnTo>
                <a:lnTo>
                  <a:pt x="43561" y="240665"/>
                </a:lnTo>
                <a:lnTo>
                  <a:pt x="43434" y="239268"/>
                </a:lnTo>
                <a:lnTo>
                  <a:pt x="43687" y="237490"/>
                </a:lnTo>
                <a:lnTo>
                  <a:pt x="44577" y="235331"/>
                </a:lnTo>
                <a:lnTo>
                  <a:pt x="66802" y="179705"/>
                </a:lnTo>
                <a:lnTo>
                  <a:pt x="59436" y="171323"/>
                </a:lnTo>
                <a:lnTo>
                  <a:pt x="2412" y="18796"/>
                </a:lnTo>
                <a:lnTo>
                  <a:pt x="762" y="14478"/>
                </a:lnTo>
                <a:lnTo>
                  <a:pt x="0" y="11176"/>
                </a:lnTo>
                <a:lnTo>
                  <a:pt x="0" y="8890"/>
                </a:lnTo>
                <a:lnTo>
                  <a:pt x="0" y="6477"/>
                </a:lnTo>
                <a:lnTo>
                  <a:pt x="9779" y="762"/>
                </a:lnTo>
                <a:lnTo>
                  <a:pt x="13208" y="254"/>
                </a:lnTo>
                <a:lnTo>
                  <a:pt x="17906" y="0"/>
                </a:lnTo>
                <a:lnTo>
                  <a:pt x="23749" y="0"/>
                </a:lnTo>
                <a:close/>
              </a:path>
            </a:pathLst>
          </a:custGeom>
          <a:ln w="12191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567433" y="1546860"/>
            <a:ext cx="170687" cy="1962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154341" y="1526794"/>
            <a:ext cx="76936" cy="938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111503" y="1495044"/>
            <a:ext cx="165100" cy="241935"/>
          </a:xfrm>
          <a:custGeom>
            <a:avLst/>
            <a:gdLst/>
            <a:ahLst/>
            <a:cxnLst/>
            <a:rect l="l" t="t" r="r" b="b"/>
            <a:pathLst>
              <a:path w="165100" h="241935">
                <a:moveTo>
                  <a:pt x="16560" y="0"/>
                </a:moveTo>
                <a:lnTo>
                  <a:pt x="73304" y="0"/>
                </a:lnTo>
                <a:lnTo>
                  <a:pt x="79006" y="0"/>
                </a:lnTo>
                <a:lnTo>
                  <a:pt x="84429" y="253"/>
                </a:lnTo>
                <a:lnTo>
                  <a:pt x="89585" y="761"/>
                </a:lnTo>
                <a:lnTo>
                  <a:pt x="94729" y="1142"/>
                </a:lnTo>
                <a:lnTo>
                  <a:pt x="100901" y="2031"/>
                </a:lnTo>
                <a:lnTo>
                  <a:pt x="108089" y="3555"/>
                </a:lnTo>
                <a:lnTo>
                  <a:pt x="115290" y="4952"/>
                </a:lnTo>
                <a:lnTo>
                  <a:pt x="122567" y="7619"/>
                </a:lnTo>
                <a:lnTo>
                  <a:pt x="129946" y="11429"/>
                </a:lnTo>
                <a:lnTo>
                  <a:pt x="137325" y="15239"/>
                </a:lnTo>
                <a:lnTo>
                  <a:pt x="143624" y="20065"/>
                </a:lnTo>
                <a:lnTo>
                  <a:pt x="148831" y="26034"/>
                </a:lnTo>
                <a:lnTo>
                  <a:pt x="154038" y="31876"/>
                </a:lnTo>
                <a:lnTo>
                  <a:pt x="158013" y="38734"/>
                </a:lnTo>
                <a:lnTo>
                  <a:pt x="164846" y="73151"/>
                </a:lnTo>
                <a:lnTo>
                  <a:pt x="164443" y="83036"/>
                </a:lnTo>
                <a:lnTo>
                  <a:pt x="150742" y="123475"/>
                </a:lnTo>
                <a:lnTo>
                  <a:pt x="118862" y="148544"/>
                </a:lnTo>
                <a:lnTo>
                  <a:pt x="80540" y="156888"/>
                </a:lnTo>
                <a:lnTo>
                  <a:pt x="69024" y="157225"/>
                </a:lnTo>
                <a:lnTo>
                  <a:pt x="48933" y="157225"/>
                </a:lnTo>
                <a:lnTo>
                  <a:pt x="48933" y="234060"/>
                </a:lnTo>
                <a:lnTo>
                  <a:pt x="48933" y="235330"/>
                </a:lnTo>
                <a:lnTo>
                  <a:pt x="48526" y="236473"/>
                </a:lnTo>
                <a:lnTo>
                  <a:pt x="29209" y="241934"/>
                </a:lnTo>
                <a:lnTo>
                  <a:pt x="24371" y="241934"/>
                </a:lnTo>
                <a:lnTo>
                  <a:pt x="19659" y="241934"/>
                </a:lnTo>
                <a:lnTo>
                  <a:pt x="5029" y="239902"/>
                </a:lnTo>
                <a:lnTo>
                  <a:pt x="3162" y="239267"/>
                </a:lnTo>
                <a:lnTo>
                  <a:pt x="1866" y="238378"/>
                </a:lnTo>
                <a:lnTo>
                  <a:pt x="1117" y="237489"/>
                </a:lnTo>
                <a:lnTo>
                  <a:pt x="381" y="236473"/>
                </a:lnTo>
                <a:lnTo>
                  <a:pt x="0" y="235330"/>
                </a:lnTo>
                <a:lnTo>
                  <a:pt x="0" y="234060"/>
                </a:lnTo>
                <a:lnTo>
                  <a:pt x="0" y="17525"/>
                </a:lnTo>
                <a:lnTo>
                  <a:pt x="0" y="11683"/>
                </a:lnTo>
                <a:lnTo>
                  <a:pt x="1524" y="7365"/>
                </a:lnTo>
                <a:lnTo>
                  <a:pt x="4559" y="4444"/>
                </a:lnTo>
                <a:lnTo>
                  <a:pt x="7607" y="1523"/>
                </a:lnTo>
                <a:lnTo>
                  <a:pt x="11607" y="0"/>
                </a:lnTo>
                <a:lnTo>
                  <a:pt x="16560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871721" y="1546860"/>
            <a:ext cx="118745" cy="1962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533775" y="1541017"/>
            <a:ext cx="68580" cy="102870"/>
          </a:xfrm>
          <a:custGeom>
            <a:avLst/>
            <a:gdLst/>
            <a:ahLst/>
            <a:cxnLst/>
            <a:rect l="l" t="t" r="r" b="b"/>
            <a:pathLst>
              <a:path w="68579" h="102869">
                <a:moveTo>
                  <a:pt x="34036" y="0"/>
                </a:moveTo>
                <a:lnTo>
                  <a:pt x="0" y="102362"/>
                </a:lnTo>
                <a:lnTo>
                  <a:pt x="68325" y="102362"/>
                </a:lnTo>
                <a:lnTo>
                  <a:pt x="34289" y="0"/>
                </a:lnTo>
                <a:lnTo>
                  <a:pt x="34036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743197" y="1483233"/>
            <a:ext cx="53975" cy="49530"/>
          </a:xfrm>
          <a:custGeom>
            <a:avLst/>
            <a:gdLst/>
            <a:ahLst/>
            <a:cxnLst/>
            <a:rect l="l" t="t" r="r" b="b"/>
            <a:pathLst>
              <a:path w="53975" h="49530">
                <a:moveTo>
                  <a:pt x="27177" y="0"/>
                </a:moveTo>
                <a:lnTo>
                  <a:pt x="37591" y="0"/>
                </a:lnTo>
                <a:lnTo>
                  <a:pt x="44703" y="1777"/>
                </a:lnTo>
                <a:lnTo>
                  <a:pt x="48387" y="5206"/>
                </a:lnTo>
                <a:lnTo>
                  <a:pt x="52069" y="8762"/>
                </a:lnTo>
                <a:lnTo>
                  <a:pt x="53975" y="15112"/>
                </a:lnTo>
                <a:lnTo>
                  <a:pt x="53975" y="24129"/>
                </a:lnTo>
                <a:lnTo>
                  <a:pt x="53975" y="33527"/>
                </a:lnTo>
                <a:lnTo>
                  <a:pt x="52069" y="40131"/>
                </a:lnTo>
                <a:lnTo>
                  <a:pt x="48260" y="43687"/>
                </a:lnTo>
                <a:lnTo>
                  <a:pt x="44323" y="47243"/>
                </a:lnTo>
                <a:lnTo>
                  <a:pt x="37211" y="49021"/>
                </a:lnTo>
                <a:lnTo>
                  <a:pt x="26797" y="49021"/>
                </a:lnTo>
                <a:lnTo>
                  <a:pt x="16255" y="49021"/>
                </a:lnTo>
                <a:lnTo>
                  <a:pt x="9143" y="47370"/>
                </a:lnTo>
                <a:lnTo>
                  <a:pt x="5461" y="43814"/>
                </a:lnTo>
                <a:lnTo>
                  <a:pt x="1904" y="40386"/>
                </a:lnTo>
                <a:lnTo>
                  <a:pt x="0" y="34162"/>
                </a:lnTo>
                <a:lnTo>
                  <a:pt x="0" y="25018"/>
                </a:lnTo>
                <a:lnTo>
                  <a:pt x="0" y="15620"/>
                </a:lnTo>
                <a:lnTo>
                  <a:pt x="1904" y="9143"/>
                </a:lnTo>
                <a:lnTo>
                  <a:pt x="5714" y="5461"/>
                </a:lnTo>
                <a:lnTo>
                  <a:pt x="9525" y="1777"/>
                </a:lnTo>
                <a:lnTo>
                  <a:pt x="16637" y="0"/>
                </a:lnTo>
                <a:lnTo>
                  <a:pt x="27177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1858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5"/>
              </a:spcBef>
            </a:pPr>
            <a:r>
              <a:rPr spc="-380" dirty="0"/>
              <a:t>Form </a:t>
            </a:r>
            <a:r>
              <a:rPr spc="-250" dirty="0"/>
              <a:t>Audit</a:t>
            </a:r>
            <a:r>
              <a:rPr spc="-200" dirty="0"/>
              <a:t> </a:t>
            </a:r>
            <a:r>
              <a:rPr spc="-420" dirty="0"/>
              <a:t>Lingkungan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6173" y="1594850"/>
            <a:ext cx="7797165" cy="5309787"/>
          </a:xfrm>
          <a:prstGeom prst="rect">
            <a:avLst/>
          </a:prstGeom>
        </p:spPr>
        <p:txBody>
          <a:bodyPr vert="horz" wrap="square" lIns="0" tIns="2139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68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-315" dirty="0" smtClean="0">
                <a:cs typeface="Arial"/>
              </a:rPr>
              <a:t>BAHAN BERBAHAYA </a:t>
            </a:r>
            <a:r>
              <a:rPr sz="2800" b="1" spc="-315" dirty="0" err="1" smtClean="0">
                <a:cs typeface="Arial"/>
              </a:rPr>
              <a:t>dan</a:t>
            </a:r>
            <a:r>
              <a:rPr sz="2800" b="1" spc="-315" dirty="0" smtClean="0">
                <a:cs typeface="Arial"/>
              </a:rPr>
              <a:t> BERACUN (B3)</a:t>
            </a:r>
            <a:endParaRPr sz="2800" dirty="0">
              <a:cs typeface="Arial"/>
            </a:endParaRPr>
          </a:p>
          <a:p>
            <a:pPr marL="897890" lvl="1" indent="-457200">
              <a:lnSpc>
                <a:spcPct val="100000"/>
              </a:lnSpc>
              <a:spcBef>
                <a:spcPts val="1190"/>
              </a:spcBef>
              <a:buClr>
                <a:srgbClr val="FFFFFF"/>
              </a:buClr>
              <a:buSzPct val="95238"/>
              <a:buAutoNum type="arabicPeriod"/>
              <a:tabLst>
                <a:tab pos="897890" algn="l"/>
                <a:tab pos="898525" algn="l"/>
              </a:tabLst>
            </a:pPr>
            <a:r>
              <a:rPr sz="2100" spc="-130" dirty="0" smtClean="0">
                <a:latin typeface="Arial"/>
                <a:cs typeface="Arial"/>
              </a:rPr>
              <a:t>1. </a:t>
            </a:r>
            <a:r>
              <a:rPr sz="2100" spc="-130" dirty="0" err="1" smtClean="0">
                <a:latin typeface="Arial"/>
                <a:cs typeface="Arial"/>
              </a:rPr>
              <a:t>Apakah</a:t>
            </a:r>
            <a:r>
              <a:rPr sz="2100" spc="-130" dirty="0" smtClean="0">
                <a:latin typeface="Arial"/>
                <a:cs typeface="Arial"/>
              </a:rPr>
              <a:t> </a:t>
            </a:r>
            <a:r>
              <a:rPr sz="2100" spc="-130" dirty="0">
                <a:latin typeface="Arial"/>
                <a:cs typeface="Arial"/>
              </a:rPr>
              <a:t>ada </a:t>
            </a:r>
            <a:r>
              <a:rPr sz="2100" spc="-60" dirty="0">
                <a:latin typeface="Arial"/>
                <a:cs typeface="Arial"/>
              </a:rPr>
              <a:t>limbah </a:t>
            </a:r>
            <a:r>
              <a:rPr sz="2100" spc="-130" dirty="0">
                <a:latin typeface="Arial"/>
                <a:cs typeface="Arial"/>
              </a:rPr>
              <a:t>khusus </a:t>
            </a:r>
            <a:r>
              <a:rPr sz="2100" spc="-140" dirty="0">
                <a:latin typeface="Arial"/>
                <a:cs typeface="Arial"/>
              </a:rPr>
              <a:t>yang </a:t>
            </a:r>
            <a:r>
              <a:rPr sz="2100" spc="-90" dirty="0">
                <a:latin typeface="Arial"/>
                <a:cs typeface="Arial"/>
              </a:rPr>
              <a:t>dibuang </a:t>
            </a:r>
            <a:r>
              <a:rPr sz="2100" spc="-50" dirty="0">
                <a:latin typeface="Arial"/>
                <a:cs typeface="Arial"/>
              </a:rPr>
              <a:t>dari </a:t>
            </a:r>
            <a:r>
              <a:rPr sz="2100" spc="-70" dirty="0">
                <a:latin typeface="Arial"/>
                <a:cs typeface="Arial"/>
              </a:rPr>
              <a:t>rumah </a:t>
            </a:r>
            <a:r>
              <a:rPr sz="2100" spc="-75" dirty="0">
                <a:latin typeface="Arial"/>
                <a:cs typeface="Arial"/>
              </a:rPr>
              <a:t>sakit</a:t>
            </a:r>
            <a:r>
              <a:rPr sz="2100" spc="-290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:</a:t>
            </a:r>
            <a:endParaRPr sz="2100" dirty="0">
              <a:latin typeface="Arial"/>
              <a:cs typeface="Arial"/>
            </a:endParaRPr>
          </a:p>
          <a:p>
            <a:pPr marL="1287145">
              <a:lnSpc>
                <a:spcPct val="100000"/>
              </a:lnSpc>
              <a:spcBef>
                <a:spcPts val="25"/>
              </a:spcBef>
              <a:tabLst>
                <a:tab pos="1756410" algn="l"/>
              </a:tabLst>
            </a:pPr>
            <a:r>
              <a:rPr sz="2100" spc="-195" dirty="0">
                <a:latin typeface="Symbol"/>
                <a:cs typeface="Symbol"/>
              </a:rPr>
              <a:t></a:t>
            </a:r>
            <a:r>
              <a:rPr sz="2100" spc="-195" dirty="0">
                <a:latin typeface="Arial"/>
                <a:cs typeface="Arial"/>
              </a:rPr>
              <a:t>Y	</a:t>
            </a:r>
            <a:r>
              <a:rPr sz="2100" spc="-135" dirty="0">
                <a:latin typeface="Symbol"/>
                <a:cs typeface="Symbol"/>
              </a:rPr>
              <a:t></a:t>
            </a:r>
            <a:r>
              <a:rPr sz="2100" spc="-135" dirty="0">
                <a:latin typeface="Arial"/>
                <a:cs typeface="Arial"/>
              </a:rPr>
              <a:t>T</a:t>
            </a:r>
            <a:endParaRPr sz="2100" dirty="0">
              <a:latin typeface="Arial"/>
              <a:cs typeface="Arial"/>
            </a:endParaRPr>
          </a:p>
          <a:p>
            <a:pPr marL="897890" lvl="1" indent="-457200">
              <a:lnSpc>
                <a:spcPct val="100000"/>
              </a:lnSpc>
              <a:spcBef>
                <a:spcPts val="375"/>
              </a:spcBef>
              <a:buClr>
                <a:srgbClr val="FFFFFF"/>
              </a:buClr>
              <a:buSzPct val="95238"/>
              <a:buAutoNum type="arabicPeriod" startAt="2"/>
              <a:tabLst>
                <a:tab pos="897890" algn="l"/>
                <a:tab pos="898525" algn="l"/>
              </a:tabLst>
            </a:pPr>
            <a:r>
              <a:rPr sz="2100" spc="-130" dirty="0" smtClean="0">
                <a:latin typeface="Arial"/>
                <a:cs typeface="Arial"/>
              </a:rPr>
              <a:t>2. </a:t>
            </a:r>
            <a:r>
              <a:rPr sz="2100" spc="-130" dirty="0" err="1" smtClean="0">
                <a:latin typeface="Arial"/>
                <a:cs typeface="Arial"/>
              </a:rPr>
              <a:t>Apakah</a:t>
            </a:r>
            <a:r>
              <a:rPr sz="2100" spc="-130" dirty="0" smtClean="0">
                <a:latin typeface="Arial"/>
                <a:cs typeface="Arial"/>
              </a:rPr>
              <a:t> </a:t>
            </a:r>
            <a:r>
              <a:rPr sz="2100" spc="-130" dirty="0">
                <a:latin typeface="Arial"/>
                <a:cs typeface="Arial"/>
              </a:rPr>
              <a:t>ada </a:t>
            </a:r>
            <a:r>
              <a:rPr sz="2100" spc="-60" dirty="0">
                <a:latin typeface="Arial"/>
                <a:cs typeface="Arial"/>
              </a:rPr>
              <a:t>limbah </a:t>
            </a:r>
            <a:r>
              <a:rPr sz="2100" spc="-40" dirty="0">
                <a:latin typeface="Arial"/>
                <a:cs typeface="Arial"/>
              </a:rPr>
              <a:t>radioaktif </a:t>
            </a:r>
            <a:r>
              <a:rPr sz="2100" spc="-140" dirty="0">
                <a:latin typeface="Arial"/>
                <a:cs typeface="Arial"/>
              </a:rPr>
              <a:t>yang </a:t>
            </a:r>
            <a:r>
              <a:rPr sz="2100" spc="-90" dirty="0">
                <a:latin typeface="Arial"/>
                <a:cs typeface="Arial"/>
              </a:rPr>
              <a:t>dibuang </a:t>
            </a:r>
            <a:r>
              <a:rPr sz="2100" spc="-50" dirty="0">
                <a:latin typeface="Arial"/>
                <a:cs typeface="Arial"/>
              </a:rPr>
              <a:t>dari </a:t>
            </a:r>
            <a:r>
              <a:rPr sz="2100" spc="-70" dirty="0">
                <a:latin typeface="Arial"/>
                <a:cs typeface="Arial"/>
              </a:rPr>
              <a:t>rumah </a:t>
            </a:r>
            <a:r>
              <a:rPr sz="2100" spc="-75" dirty="0">
                <a:latin typeface="Arial"/>
                <a:cs typeface="Arial"/>
              </a:rPr>
              <a:t>sakit</a:t>
            </a:r>
            <a:r>
              <a:rPr sz="2100" spc="-355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:</a:t>
            </a:r>
            <a:endParaRPr sz="2100" dirty="0">
              <a:latin typeface="Arial"/>
              <a:cs typeface="Arial"/>
            </a:endParaRPr>
          </a:p>
          <a:p>
            <a:pPr marL="1287145">
              <a:lnSpc>
                <a:spcPct val="100000"/>
              </a:lnSpc>
              <a:spcBef>
                <a:spcPts val="25"/>
              </a:spcBef>
              <a:tabLst>
                <a:tab pos="1756410" algn="l"/>
              </a:tabLst>
            </a:pPr>
            <a:r>
              <a:rPr sz="2100" spc="-195" dirty="0">
                <a:latin typeface="Symbol"/>
                <a:cs typeface="Symbol"/>
              </a:rPr>
              <a:t></a:t>
            </a:r>
            <a:r>
              <a:rPr sz="2100" spc="-195" dirty="0">
                <a:latin typeface="Arial"/>
                <a:cs typeface="Arial"/>
              </a:rPr>
              <a:t>Y	</a:t>
            </a:r>
            <a:r>
              <a:rPr sz="2100" spc="-135" dirty="0">
                <a:latin typeface="Symbol"/>
                <a:cs typeface="Symbol"/>
              </a:rPr>
              <a:t></a:t>
            </a:r>
            <a:r>
              <a:rPr sz="2100" spc="-135" dirty="0">
                <a:latin typeface="Arial"/>
                <a:cs typeface="Arial"/>
              </a:rPr>
              <a:t>T</a:t>
            </a:r>
            <a:endParaRPr sz="2100" dirty="0">
              <a:latin typeface="Arial"/>
              <a:cs typeface="Arial"/>
            </a:endParaRPr>
          </a:p>
          <a:p>
            <a:pPr marL="897890" lvl="1" indent="-457200">
              <a:lnSpc>
                <a:spcPct val="100000"/>
              </a:lnSpc>
              <a:spcBef>
                <a:spcPts val="370"/>
              </a:spcBef>
              <a:buClr>
                <a:srgbClr val="FFFFFF"/>
              </a:buClr>
              <a:buSzPct val="95238"/>
              <a:buAutoNum type="arabicPeriod" startAt="3"/>
              <a:tabLst>
                <a:tab pos="897890" algn="l"/>
                <a:tab pos="898525" algn="l"/>
              </a:tabLst>
            </a:pPr>
            <a:r>
              <a:rPr sz="2100" spc="-130" dirty="0" smtClean="0">
                <a:latin typeface="Arial"/>
                <a:cs typeface="Arial"/>
              </a:rPr>
              <a:t>3. </a:t>
            </a:r>
            <a:r>
              <a:rPr sz="2100" spc="-130" dirty="0" err="1" smtClean="0">
                <a:latin typeface="Arial"/>
                <a:cs typeface="Arial"/>
              </a:rPr>
              <a:t>Apakah</a:t>
            </a:r>
            <a:r>
              <a:rPr sz="2100" spc="-130" dirty="0" smtClean="0">
                <a:latin typeface="Arial"/>
                <a:cs typeface="Arial"/>
              </a:rPr>
              <a:t> </a:t>
            </a:r>
            <a:r>
              <a:rPr sz="2100" spc="-50" dirty="0">
                <a:latin typeface="Arial"/>
                <a:cs typeface="Arial"/>
              </a:rPr>
              <a:t>terdapat </a:t>
            </a:r>
            <a:r>
              <a:rPr sz="2100" spc="-165" dirty="0">
                <a:latin typeface="Arial"/>
                <a:cs typeface="Arial"/>
              </a:rPr>
              <a:t>asbes </a:t>
            </a:r>
            <a:r>
              <a:rPr sz="2100" spc="-30" dirty="0">
                <a:latin typeface="Arial"/>
                <a:cs typeface="Arial"/>
              </a:rPr>
              <a:t>di </a:t>
            </a:r>
            <a:r>
              <a:rPr sz="2100" spc="-95" dirty="0">
                <a:latin typeface="Arial"/>
                <a:cs typeface="Arial"/>
              </a:rPr>
              <a:t>lokasi </a:t>
            </a:r>
            <a:r>
              <a:rPr sz="2100" spc="-65" dirty="0">
                <a:latin typeface="Arial"/>
                <a:cs typeface="Arial"/>
              </a:rPr>
              <a:t>rumah </a:t>
            </a:r>
            <a:r>
              <a:rPr sz="2100" spc="-75" dirty="0">
                <a:latin typeface="Arial"/>
                <a:cs typeface="Arial"/>
              </a:rPr>
              <a:t>sakit</a:t>
            </a:r>
            <a:r>
              <a:rPr sz="2100" spc="-335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:</a:t>
            </a:r>
            <a:endParaRPr sz="2100" dirty="0">
              <a:latin typeface="Arial"/>
              <a:cs typeface="Arial"/>
            </a:endParaRPr>
          </a:p>
          <a:p>
            <a:pPr marL="1287145">
              <a:lnSpc>
                <a:spcPct val="100000"/>
              </a:lnSpc>
              <a:spcBef>
                <a:spcPts val="25"/>
              </a:spcBef>
              <a:tabLst>
                <a:tab pos="1756410" algn="l"/>
              </a:tabLst>
            </a:pPr>
            <a:r>
              <a:rPr sz="2100" spc="-195" dirty="0">
                <a:latin typeface="Symbol"/>
                <a:cs typeface="Symbol"/>
              </a:rPr>
              <a:t></a:t>
            </a:r>
            <a:r>
              <a:rPr sz="2100" spc="-195" dirty="0">
                <a:latin typeface="Arial"/>
                <a:cs typeface="Arial"/>
              </a:rPr>
              <a:t>Y	</a:t>
            </a:r>
            <a:r>
              <a:rPr sz="2100" spc="-135" dirty="0">
                <a:latin typeface="Symbol"/>
                <a:cs typeface="Symbol"/>
              </a:rPr>
              <a:t></a:t>
            </a:r>
            <a:r>
              <a:rPr sz="2100" spc="-135" dirty="0">
                <a:latin typeface="Arial"/>
                <a:cs typeface="Arial"/>
              </a:rPr>
              <a:t>T</a:t>
            </a:r>
            <a:endParaRPr sz="2100" dirty="0">
              <a:latin typeface="Arial"/>
              <a:cs typeface="Arial"/>
            </a:endParaRPr>
          </a:p>
          <a:p>
            <a:pPr marL="897890" lvl="1" indent="-457200">
              <a:lnSpc>
                <a:spcPct val="100000"/>
              </a:lnSpc>
              <a:spcBef>
                <a:spcPts val="385"/>
              </a:spcBef>
              <a:buClr>
                <a:srgbClr val="FFFFFF"/>
              </a:buClr>
              <a:buSzPct val="95238"/>
              <a:buAutoNum type="arabicPeriod" startAt="4"/>
              <a:tabLst>
                <a:tab pos="897890" algn="l"/>
                <a:tab pos="898525" algn="l"/>
              </a:tabLst>
            </a:pPr>
            <a:r>
              <a:rPr sz="2100" spc="-130" dirty="0" smtClean="0">
                <a:latin typeface="Arial"/>
                <a:cs typeface="Arial"/>
              </a:rPr>
              <a:t>4. </a:t>
            </a:r>
            <a:r>
              <a:rPr sz="2100" spc="-130" dirty="0" err="1" smtClean="0">
                <a:latin typeface="Arial"/>
                <a:cs typeface="Arial"/>
              </a:rPr>
              <a:t>Apakah</a:t>
            </a:r>
            <a:r>
              <a:rPr sz="2100" spc="-130" dirty="0" smtClean="0">
                <a:latin typeface="Arial"/>
                <a:cs typeface="Arial"/>
              </a:rPr>
              <a:t> </a:t>
            </a:r>
            <a:r>
              <a:rPr sz="2100" spc="-80" dirty="0">
                <a:latin typeface="Arial"/>
                <a:cs typeface="Arial"/>
              </a:rPr>
              <a:t>pernah </a:t>
            </a:r>
            <a:r>
              <a:rPr sz="2100" spc="-105" dirty="0">
                <a:latin typeface="Arial"/>
                <a:cs typeface="Arial"/>
              </a:rPr>
              <a:t>diadakah survey </a:t>
            </a:r>
            <a:r>
              <a:rPr sz="2100" spc="-100" dirty="0">
                <a:latin typeface="Arial"/>
                <a:cs typeface="Arial"/>
              </a:rPr>
              <a:t>mengenai </a:t>
            </a:r>
            <a:r>
              <a:rPr sz="2100" spc="-165" dirty="0">
                <a:latin typeface="Arial"/>
                <a:cs typeface="Arial"/>
              </a:rPr>
              <a:t>asbes</a:t>
            </a:r>
            <a:r>
              <a:rPr sz="2100" spc="-204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:</a:t>
            </a:r>
            <a:endParaRPr sz="2100" dirty="0">
              <a:latin typeface="Arial"/>
              <a:cs typeface="Arial"/>
            </a:endParaRPr>
          </a:p>
          <a:p>
            <a:pPr marL="1287145">
              <a:lnSpc>
                <a:spcPct val="100000"/>
              </a:lnSpc>
              <a:spcBef>
                <a:spcPts val="25"/>
              </a:spcBef>
              <a:tabLst>
                <a:tab pos="1756410" algn="l"/>
              </a:tabLst>
            </a:pPr>
            <a:r>
              <a:rPr sz="2100" spc="-195" dirty="0">
                <a:latin typeface="Symbol"/>
                <a:cs typeface="Symbol"/>
              </a:rPr>
              <a:t></a:t>
            </a:r>
            <a:r>
              <a:rPr sz="2100" spc="-195" dirty="0">
                <a:latin typeface="Arial"/>
                <a:cs typeface="Arial"/>
              </a:rPr>
              <a:t>Y	</a:t>
            </a:r>
            <a:r>
              <a:rPr sz="2100" spc="-135" dirty="0">
                <a:latin typeface="Symbol"/>
                <a:cs typeface="Symbol"/>
              </a:rPr>
              <a:t></a:t>
            </a:r>
            <a:r>
              <a:rPr sz="2100" spc="-135" dirty="0">
                <a:latin typeface="Arial"/>
                <a:cs typeface="Arial"/>
              </a:rPr>
              <a:t>T</a:t>
            </a:r>
            <a:endParaRPr sz="2100" dirty="0">
              <a:latin typeface="Arial"/>
              <a:cs typeface="Arial"/>
            </a:endParaRPr>
          </a:p>
          <a:p>
            <a:pPr marL="897890" lvl="1" indent="-457200">
              <a:lnSpc>
                <a:spcPct val="100000"/>
              </a:lnSpc>
              <a:spcBef>
                <a:spcPts val="375"/>
              </a:spcBef>
              <a:buClr>
                <a:srgbClr val="FFFFFF"/>
              </a:buClr>
              <a:buSzPct val="95238"/>
              <a:buAutoNum type="arabicPeriod" startAt="5"/>
              <a:tabLst>
                <a:tab pos="897890" algn="l"/>
                <a:tab pos="898525" algn="l"/>
              </a:tabLst>
            </a:pPr>
            <a:r>
              <a:rPr sz="2100" spc="-130" dirty="0" smtClean="0">
                <a:latin typeface="Arial"/>
                <a:cs typeface="Arial"/>
              </a:rPr>
              <a:t>5. </a:t>
            </a:r>
            <a:r>
              <a:rPr sz="2100" spc="-130" dirty="0" err="1" smtClean="0">
                <a:latin typeface="Arial"/>
                <a:cs typeface="Arial"/>
              </a:rPr>
              <a:t>Apakah</a:t>
            </a:r>
            <a:r>
              <a:rPr sz="2100" spc="-130" dirty="0" smtClean="0">
                <a:latin typeface="Arial"/>
                <a:cs typeface="Arial"/>
              </a:rPr>
              <a:t> </a:t>
            </a:r>
            <a:r>
              <a:rPr sz="2100" spc="-130" dirty="0">
                <a:latin typeface="Arial"/>
                <a:cs typeface="Arial"/>
              </a:rPr>
              <a:t>ada </a:t>
            </a:r>
            <a:r>
              <a:rPr sz="2100" spc="-40" dirty="0">
                <a:latin typeface="Arial"/>
                <a:cs typeface="Arial"/>
              </a:rPr>
              <a:t>daftar </a:t>
            </a:r>
            <a:r>
              <a:rPr sz="2100" spc="-105" dirty="0">
                <a:latin typeface="Arial"/>
                <a:cs typeface="Arial"/>
              </a:rPr>
              <a:t>bahan-bahan </a:t>
            </a:r>
            <a:r>
              <a:rPr sz="2100" spc="-60" dirty="0">
                <a:latin typeface="Arial"/>
                <a:cs typeface="Arial"/>
              </a:rPr>
              <a:t>kimia </a:t>
            </a:r>
            <a:r>
              <a:rPr sz="2100" spc="-140" dirty="0">
                <a:latin typeface="Arial"/>
                <a:cs typeface="Arial"/>
              </a:rPr>
              <a:t>yang </a:t>
            </a:r>
            <a:r>
              <a:rPr sz="2100" spc="-105" dirty="0">
                <a:latin typeface="Arial"/>
                <a:cs typeface="Arial"/>
              </a:rPr>
              <a:t>digunakan </a:t>
            </a:r>
            <a:r>
              <a:rPr sz="2100" spc="-30" dirty="0">
                <a:latin typeface="Arial"/>
                <a:cs typeface="Arial"/>
              </a:rPr>
              <a:t>di</a:t>
            </a:r>
            <a:r>
              <a:rPr sz="2100" spc="-320" dirty="0">
                <a:latin typeface="Arial"/>
                <a:cs typeface="Arial"/>
              </a:rPr>
              <a:t> </a:t>
            </a:r>
            <a:r>
              <a:rPr sz="2100" spc="-65" dirty="0">
                <a:latin typeface="Arial"/>
                <a:cs typeface="Arial"/>
              </a:rPr>
              <a:t>rumah</a:t>
            </a:r>
            <a:endParaRPr sz="2100" dirty="0">
              <a:latin typeface="Arial"/>
              <a:cs typeface="Arial"/>
            </a:endParaRPr>
          </a:p>
          <a:p>
            <a:pPr marL="897890">
              <a:lnSpc>
                <a:spcPct val="100000"/>
              </a:lnSpc>
            </a:pPr>
            <a:r>
              <a:rPr sz="2100" spc="-75" dirty="0">
                <a:latin typeface="Arial"/>
                <a:cs typeface="Arial"/>
              </a:rPr>
              <a:t>sakit</a:t>
            </a:r>
            <a:r>
              <a:rPr sz="2100" spc="-125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:</a:t>
            </a:r>
            <a:endParaRPr sz="2100" dirty="0">
              <a:latin typeface="Arial"/>
              <a:cs typeface="Arial"/>
            </a:endParaRPr>
          </a:p>
          <a:p>
            <a:pPr marL="1287145">
              <a:lnSpc>
                <a:spcPct val="100000"/>
              </a:lnSpc>
              <a:spcBef>
                <a:spcPts val="420"/>
              </a:spcBef>
              <a:tabLst>
                <a:tab pos="1756410" algn="l"/>
              </a:tabLst>
            </a:pPr>
            <a:r>
              <a:rPr sz="2100" spc="-195" dirty="0">
                <a:latin typeface="Symbol"/>
                <a:cs typeface="Symbol"/>
              </a:rPr>
              <a:t></a:t>
            </a:r>
            <a:r>
              <a:rPr sz="2100" spc="-195" dirty="0">
                <a:latin typeface="Arial"/>
                <a:cs typeface="Arial"/>
              </a:rPr>
              <a:t>Y	</a:t>
            </a:r>
            <a:r>
              <a:rPr sz="2100" spc="-135" dirty="0">
                <a:latin typeface="Symbol"/>
                <a:cs typeface="Symbol"/>
              </a:rPr>
              <a:t></a:t>
            </a:r>
            <a:r>
              <a:rPr sz="2100" spc="-135" dirty="0">
                <a:latin typeface="Arial"/>
                <a:cs typeface="Arial"/>
              </a:rPr>
              <a:t>T</a:t>
            </a:r>
            <a:endParaRPr sz="2100" dirty="0">
              <a:latin typeface="Arial"/>
              <a:cs typeface="Arial"/>
            </a:endParaRPr>
          </a:p>
          <a:p>
            <a:pPr marL="897890">
              <a:lnSpc>
                <a:spcPct val="100000"/>
              </a:lnSpc>
              <a:spcBef>
                <a:spcPts val="380"/>
              </a:spcBef>
            </a:pPr>
            <a:r>
              <a:rPr sz="2100" spc="-165" dirty="0">
                <a:latin typeface="Arial"/>
                <a:cs typeface="Arial"/>
              </a:rPr>
              <a:t>Jika </a:t>
            </a:r>
            <a:r>
              <a:rPr sz="2100" spc="-125" dirty="0">
                <a:latin typeface="Arial"/>
                <a:cs typeface="Arial"/>
              </a:rPr>
              <a:t>ya, </a:t>
            </a:r>
            <a:r>
              <a:rPr sz="2100" spc="-75" dirty="0">
                <a:latin typeface="Arial"/>
                <a:cs typeface="Arial"/>
              </a:rPr>
              <a:t>berikan </a:t>
            </a:r>
            <a:r>
              <a:rPr sz="2100" spc="-65" dirty="0">
                <a:latin typeface="Arial"/>
                <a:cs typeface="Arial"/>
              </a:rPr>
              <a:t>lampiran </a:t>
            </a:r>
            <a:r>
              <a:rPr sz="2100" spc="-90" dirty="0">
                <a:latin typeface="Arial"/>
                <a:cs typeface="Arial"/>
              </a:rPr>
              <a:t>hasil </a:t>
            </a:r>
            <a:r>
              <a:rPr sz="2100" spc="-105" dirty="0">
                <a:latin typeface="Arial"/>
                <a:cs typeface="Arial"/>
              </a:rPr>
              <a:t>survey</a:t>
            </a:r>
            <a:r>
              <a:rPr sz="2100" spc="-140" dirty="0">
                <a:latin typeface="Arial"/>
                <a:cs typeface="Arial"/>
              </a:rPr>
              <a:t> </a:t>
            </a:r>
            <a:r>
              <a:rPr sz="2100" spc="-55" dirty="0">
                <a:latin typeface="Arial"/>
                <a:cs typeface="Arial"/>
              </a:rPr>
              <a:t>tersebut.</a:t>
            </a:r>
            <a:endParaRPr sz="2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2317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Terimakasih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48577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7280147" y="1770888"/>
            <a:ext cx="646176" cy="6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97000" y="2212339"/>
            <a:ext cx="67437" cy="69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87523" y="2078735"/>
            <a:ext cx="68580" cy="102870"/>
          </a:xfrm>
          <a:custGeom>
            <a:avLst/>
            <a:gdLst/>
            <a:ahLst/>
            <a:cxnLst/>
            <a:rect l="l" t="t" r="r" b="b"/>
            <a:pathLst>
              <a:path w="68580" h="102869">
                <a:moveTo>
                  <a:pt x="34035" y="0"/>
                </a:moveTo>
                <a:lnTo>
                  <a:pt x="0" y="102362"/>
                </a:lnTo>
                <a:lnTo>
                  <a:pt x="68199" y="102362"/>
                </a:lnTo>
                <a:lnTo>
                  <a:pt x="34162" y="0"/>
                </a:lnTo>
                <a:lnTo>
                  <a:pt x="34035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77695" y="2078735"/>
            <a:ext cx="68580" cy="102870"/>
          </a:xfrm>
          <a:custGeom>
            <a:avLst/>
            <a:gdLst/>
            <a:ahLst/>
            <a:cxnLst/>
            <a:rect l="l" t="t" r="r" b="b"/>
            <a:pathLst>
              <a:path w="68580" h="102869">
                <a:moveTo>
                  <a:pt x="34036" y="0"/>
                </a:moveTo>
                <a:lnTo>
                  <a:pt x="0" y="102362"/>
                </a:lnTo>
                <a:lnTo>
                  <a:pt x="68199" y="102362"/>
                </a:lnTo>
                <a:lnTo>
                  <a:pt x="34162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87372" y="2026666"/>
            <a:ext cx="212089" cy="2529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03295" y="2031619"/>
            <a:ext cx="132715" cy="241935"/>
          </a:xfrm>
          <a:custGeom>
            <a:avLst/>
            <a:gdLst/>
            <a:ahLst/>
            <a:cxnLst/>
            <a:rect l="l" t="t" r="r" b="b"/>
            <a:pathLst>
              <a:path w="132714" h="241935">
                <a:moveTo>
                  <a:pt x="24511" y="0"/>
                </a:moveTo>
                <a:lnTo>
                  <a:pt x="29337" y="0"/>
                </a:lnTo>
                <a:lnTo>
                  <a:pt x="33274" y="253"/>
                </a:lnTo>
                <a:lnTo>
                  <a:pt x="36449" y="634"/>
                </a:lnTo>
                <a:lnTo>
                  <a:pt x="39497" y="1015"/>
                </a:lnTo>
                <a:lnTo>
                  <a:pt x="42037" y="1523"/>
                </a:lnTo>
                <a:lnTo>
                  <a:pt x="43815" y="2158"/>
                </a:lnTo>
                <a:lnTo>
                  <a:pt x="45720" y="2666"/>
                </a:lnTo>
                <a:lnTo>
                  <a:pt x="47117" y="3555"/>
                </a:lnTo>
                <a:lnTo>
                  <a:pt x="47879" y="4571"/>
                </a:lnTo>
                <a:lnTo>
                  <a:pt x="48641" y="5460"/>
                </a:lnTo>
                <a:lnTo>
                  <a:pt x="49149" y="6603"/>
                </a:lnTo>
                <a:lnTo>
                  <a:pt x="49149" y="7873"/>
                </a:lnTo>
                <a:lnTo>
                  <a:pt x="49149" y="201548"/>
                </a:lnTo>
                <a:lnTo>
                  <a:pt x="124841" y="201548"/>
                </a:lnTo>
                <a:lnTo>
                  <a:pt x="125984" y="201548"/>
                </a:lnTo>
                <a:lnTo>
                  <a:pt x="127127" y="201929"/>
                </a:lnTo>
                <a:lnTo>
                  <a:pt x="128016" y="202564"/>
                </a:lnTo>
                <a:lnTo>
                  <a:pt x="129031" y="203200"/>
                </a:lnTo>
                <a:lnTo>
                  <a:pt x="129793" y="204342"/>
                </a:lnTo>
                <a:lnTo>
                  <a:pt x="132206" y="217677"/>
                </a:lnTo>
                <a:lnTo>
                  <a:pt x="132206" y="221487"/>
                </a:lnTo>
                <a:lnTo>
                  <a:pt x="132206" y="225170"/>
                </a:lnTo>
                <a:lnTo>
                  <a:pt x="130429" y="237108"/>
                </a:lnTo>
                <a:lnTo>
                  <a:pt x="129793" y="238886"/>
                </a:lnTo>
                <a:lnTo>
                  <a:pt x="129031" y="240029"/>
                </a:lnTo>
                <a:lnTo>
                  <a:pt x="128016" y="240791"/>
                </a:lnTo>
                <a:lnTo>
                  <a:pt x="127127" y="241553"/>
                </a:lnTo>
                <a:lnTo>
                  <a:pt x="125984" y="241934"/>
                </a:lnTo>
                <a:lnTo>
                  <a:pt x="124841" y="241934"/>
                </a:lnTo>
                <a:lnTo>
                  <a:pt x="14478" y="241934"/>
                </a:lnTo>
                <a:lnTo>
                  <a:pt x="10414" y="241934"/>
                </a:lnTo>
                <a:lnTo>
                  <a:pt x="6985" y="240664"/>
                </a:lnTo>
                <a:lnTo>
                  <a:pt x="4191" y="238251"/>
                </a:lnTo>
                <a:lnTo>
                  <a:pt x="1397" y="235838"/>
                </a:lnTo>
                <a:lnTo>
                  <a:pt x="0" y="231901"/>
                </a:lnTo>
                <a:lnTo>
                  <a:pt x="0" y="226440"/>
                </a:lnTo>
                <a:lnTo>
                  <a:pt x="0" y="7873"/>
                </a:lnTo>
                <a:lnTo>
                  <a:pt x="0" y="6603"/>
                </a:lnTo>
                <a:lnTo>
                  <a:pt x="381" y="5460"/>
                </a:lnTo>
                <a:lnTo>
                  <a:pt x="1143" y="4571"/>
                </a:lnTo>
                <a:lnTo>
                  <a:pt x="2031" y="3555"/>
                </a:lnTo>
                <a:lnTo>
                  <a:pt x="3302" y="2666"/>
                </a:lnTo>
                <a:lnTo>
                  <a:pt x="5206" y="2158"/>
                </a:lnTo>
                <a:lnTo>
                  <a:pt x="6985" y="1523"/>
                </a:lnTo>
                <a:lnTo>
                  <a:pt x="9525" y="1015"/>
                </a:lnTo>
                <a:lnTo>
                  <a:pt x="12700" y="634"/>
                </a:lnTo>
                <a:lnTo>
                  <a:pt x="15875" y="253"/>
                </a:lnTo>
                <a:lnTo>
                  <a:pt x="19812" y="0"/>
                </a:lnTo>
                <a:lnTo>
                  <a:pt x="24511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13227" y="2031619"/>
            <a:ext cx="222250" cy="243204"/>
          </a:xfrm>
          <a:custGeom>
            <a:avLst/>
            <a:gdLst/>
            <a:ahLst/>
            <a:cxnLst/>
            <a:rect l="l" t="t" r="r" b="b"/>
            <a:pathLst>
              <a:path w="222250" h="243205">
                <a:moveTo>
                  <a:pt x="109093" y="0"/>
                </a:moveTo>
                <a:lnTo>
                  <a:pt x="116332" y="0"/>
                </a:lnTo>
                <a:lnTo>
                  <a:pt x="122174" y="126"/>
                </a:lnTo>
                <a:lnTo>
                  <a:pt x="126492" y="380"/>
                </a:lnTo>
                <a:lnTo>
                  <a:pt x="130937" y="507"/>
                </a:lnTo>
                <a:lnTo>
                  <a:pt x="134239" y="1015"/>
                </a:lnTo>
                <a:lnTo>
                  <a:pt x="136652" y="1650"/>
                </a:lnTo>
                <a:lnTo>
                  <a:pt x="139065" y="2285"/>
                </a:lnTo>
                <a:lnTo>
                  <a:pt x="140843" y="3301"/>
                </a:lnTo>
                <a:lnTo>
                  <a:pt x="141859" y="4698"/>
                </a:lnTo>
                <a:lnTo>
                  <a:pt x="143002" y="6095"/>
                </a:lnTo>
                <a:lnTo>
                  <a:pt x="143891" y="7873"/>
                </a:lnTo>
                <a:lnTo>
                  <a:pt x="144653" y="10286"/>
                </a:lnTo>
                <a:lnTo>
                  <a:pt x="219075" y="223646"/>
                </a:lnTo>
                <a:lnTo>
                  <a:pt x="220472" y="228091"/>
                </a:lnTo>
                <a:lnTo>
                  <a:pt x="221488" y="231647"/>
                </a:lnTo>
                <a:lnTo>
                  <a:pt x="221742" y="234314"/>
                </a:lnTo>
                <a:lnTo>
                  <a:pt x="222123" y="236854"/>
                </a:lnTo>
                <a:lnTo>
                  <a:pt x="204851" y="243077"/>
                </a:lnTo>
                <a:lnTo>
                  <a:pt x="198755" y="243077"/>
                </a:lnTo>
                <a:lnTo>
                  <a:pt x="192405" y="243077"/>
                </a:lnTo>
                <a:lnTo>
                  <a:pt x="187452" y="242950"/>
                </a:lnTo>
                <a:lnTo>
                  <a:pt x="183896" y="242696"/>
                </a:lnTo>
                <a:lnTo>
                  <a:pt x="180467" y="242569"/>
                </a:lnTo>
                <a:lnTo>
                  <a:pt x="171958" y="239267"/>
                </a:lnTo>
                <a:lnTo>
                  <a:pt x="171196" y="238251"/>
                </a:lnTo>
                <a:lnTo>
                  <a:pt x="170561" y="236981"/>
                </a:lnTo>
                <a:lnTo>
                  <a:pt x="170053" y="235330"/>
                </a:lnTo>
                <a:lnTo>
                  <a:pt x="153924" y="187070"/>
                </a:lnTo>
                <a:lnTo>
                  <a:pt x="63500" y="187070"/>
                </a:lnTo>
                <a:lnTo>
                  <a:pt x="48260" y="234060"/>
                </a:lnTo>
                <a:lnTo>
                  <a:pt x="47752" y="235838"/>
                </a:lnTo>
                <a:lnTo>
                  <a:pt x="47117" y="237235"/>
                </a:lnTo>
                <a:lnTo>
                  <a:pt x="46228" y="238505"/>
                </a:lnTo>
                <a:lnTo>
                  <a:pt x="45466" y="239648"/>
                </a:lnTo>
                <a:lnTo>
                  <a:pt x="44196" y="240537"/>
                </a:lnTo>
                <a:lnTo>
                  <a:pt x="27178" y="243077"/>
                </a:lnTo>
                <a:lnTo>
                  <a:pt x="21844" y="243077"/>
                </a:lnTo>
                <a:lnTo>
                  <a:pt x="16129" y="243077"/>
                </a:lnTo>
                <a:lnTo>
                  <a:pt x="1778" y="239775"/>
                </a:lnTo>
                <a:lnTo>
                  <a:pt x="508" y="238378"/>
                </a:lnTo>
                <a:lnTo>
                  <a:pt x="0" y="236346"/>
                </a:lnTo>
                <a:lnTo>
                  <a:pt x="381" y="233679"/>
                </a:lnTo>
                <a:lnTo>
                  <a:pt x="762" y="231139"/>
                </a:lnTo>
                <a:lnTo>
                  <a:pt x="77470" y="9778"/>
                </a:lnTo>
                <a:lnTo>
                  <a:pt x="84836" y="1650"/>
                </a:lnTo>
                <a:lnTo>
                  <a:pt x="86995" y="1015"/>
                </a:lnTo>
                <a:lnTo>
                  <a:pt x="89916" y="507"/>
                </a:lnTo>
                <a:lnTo>
                  <a:pt x="93853" y="380"/>
                </a:lnTo>
                <a:lnTo>
                  <a:pt x="97663" y="126"/>
                </a:lnTo>
                <a:lnTo>
                  <a:pt x="102743" y="0"/>
                </a:lnTo>
                <a:lnTo>
                  <a:pt x="109093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1151" y="2031619"/>
            <a:ext cx="328930" cy="243204"/>
          </a:xfrm>
          <a:custGeom>
            <a:avLst/>
            <a:gdLst/>
            <a:ahLst/>
            <a:cxnLst/>
            <a:rect l="l" t="t" r="r" b="b"/>
            <a:pathLst>
              <a:path w="328930" h="243205">
                <a:moveTo>
                  <a:pt x="24637" y="0"/>
                </a:moveTo>
                <a:lnTo>
                  <a:pt x="30480" y="0"/>
                </a:lnTo>
                <a:lnTo>
                  <a:pt x="35051" y="126"/>
                </a:lnTo>
                <a:lnTo>
                  <a:pt x="38481" y="380"/>
                </a:lnTo>
                <a:lnTo>
                  <a:pt x="41910" y="507"/>
                </a:lnTo>
                <a:lnTo>
                  <a:pt x="44450" y="1015"/>
                </a:lnTo>
                <a:lnTo>
                  <a:pt x="46228" y="1650"/>
                </a:lnTo>
                <a:lnTo>
                  <a:pt x="48006" y="2285"/>
                </a:lnTo>
                <a:lnTo>
                  <a:pt x="51307" y="10159"/>
                </a:lnTo>
                <a:lnTo>
                  <a:pt x="93472" y="194436"/>
                </a:lnTo>
                <a:lnTo>
                  <a:pt x="93725" y="194436"/>
                </a:lnTo>
                <a:lnTo>
                  <a:pt x="137541" y="11429"/>
                </a:lnTo>
                <a:lnTo>
                  <a:pt x="138049" y="9016"/>
                </a:lnTo>
                <a:lnTo>
                  <a:pt x="138684" y="7111"/>
                </a:lnTo>
                <a:lnTo>
                  <a:pt x="139573" y="5587"/>
                </a:lnTo>
                <a:lnTo>
                  <a:pt x="140335" y="4190"/>
                </a:lnTo>
                <a:lnTo>
                  <a:pt x="141731" y="3047"/>
                </a:lnTo>
                <a:lnTo>
                  <a:pt x="159385" y="0"/>
                </a:lnTo>
                <a:lnTo>
                  <a:pt x="164973" y="0"/>
                </a:lnTo>
                <a:lnTo>
                  <a:pt x="170815" y="0"/>
                </a:lnTo>
                <a:lnTo>
                  <a:pt x="187325" y="2031"/>
                </a:lnTo>
                <a:lnTo>
                  <a:pt x="189230" y="2793"/>
                </a:lnTo>
                <a:lnTo>
                  <a:pt x="193548" y="11429"/>
                </a:lnTo>
                <a:lnTo>
                  <a:pt x="239013" y="194436"/>
                </a:lnTo>
                <a:lnTo>
                  <a:pt x="239268" y="194436"/>
                </a:lnTo>
                <a:lnTo>
                  <a:pt x="281559" y="10667"/>
                </a:lnTo>
                <a:lnTo>
                  <a:pt x="281940" y="8635"/>
                </a:lnTo>
                <a:lnTo>
                  <a:pt x="282448" y="6984"/>
                </a:lnTo>
                <a:lnTo>
                  <a:pt x="283082" y="5587"/>
                </a:lnTo>
                <a:lnTo>
                  <a:pt x="283718" y="4063"/>
                </a:lnTo>
                <a:lnTo>
                  <a:pt x="284861" y="3047"/>
                </a:lnTo>
                <a:lnTo>
                  <a:pt x="301751" y="0"/>
                </a:lnTo>
                <a:lnTo>
                  <a:pt x="307594" y="0"/>
                </a:lnTo>
                <a:lnTo>
                  <a:pt x="313055" y="0"/>
                </a:lnTo>
                <a:lnTo>
                  <a:pt x="326898" y="3047"/>
                </a:lnTo>
                <a:lnTo>
                  <a:pt x="328294" y="4444"/>
                </a:lnTo>
                <a:lnTo>
                  <a:pt x="328930" y="6476"/>
                </a:lnTo>
                <a:lnTo>
                  <a:pt x="328675" y="9016"/>
                </a:lnTo>
                <a:lnTo>
                  <a:pt x="328549" y="11683"/>
                </a:lnTo>
                <a:lnTo>
                  <a:pt x="327913" y="15366"/>
                </a:lnTo>
                <a:lnTo>
                  <a:pt x="326771" y="19938"/>
                </a:lnTo>
                <a:lnTo>
                  <a:pt x="271525" y="229488"/>
                </a:lnTo>
                <a:lnTo>
                  <a:pt x="270763" y="232409"/>
                </a:lnTo>
                <a:lnTo>
                  <a:pt x="262636" y="240664"/>
                </a:lnTo>
                <a:lnTo>
                  <a:pt x="259969" y="241680"/>
                </a:lnTo>
                <a:lnTo>
                  <a:pt x="256667" y="242188"/>
                </a:lnTo>
                <a:lnTo>
                  <a:pt x="252475" y="242569"/>
                </a:lnTo>
                <a:lnTo>
                  <a:pt x="248412" y="242823"/>
                </a:lnTo>
                <a:lnTo>
                  <a:pt x="243205" y="243077"/>
                </a:lnTo>
                <a:lnTo>
                  <a:pt x="236855" y="243077"/>
                </a:lnTo>
                <a:lnTo>
                  <a:pt x="229869" y="243077"/>
                </a:lnTo>
                <a:lnTo>
                  <a:pt x="209804" y="240664"/>
                </a:lnTo>
                <a:lnTo>
                  <a:pt x="207263" y="239775"/>
                </a:lnTo>
                <a:lnTo>
                  <a:pt x="201803" y="229488"/>
                </a:lnTo>
                <a:lnTo>
                  <a:pt x="163194" y="76834"/>
                </a:lnTo>
                <a:lnTo>
                  <a:pt x="162813" y="76834"/>
                </a:lnTo>
                <a:lnTo>
                  <a:pt x="126365" y="229488"/>
                </a:lnTo>
                <a:lnTo>
                  <a:pt x="125730" y="232282"/>
                </a:lnTo>
                <a:lnTo>
                  <a:pt x="124968" y="234568"/>
                </a:lnTo>
                <a:lnTo>
                  <a:pt x="123825" y="236473"/>
                </a:lnTo>
                <a:lnTo>
                  <a:pt x="122681" y="238251"/>
                </a:lnTo>
                <a:lnTo>
                  <a:pt x="120904" y="239648"/>
                </a:lnTo>
                <a:lnTo>
                  <a:pt x="118491" y="240537"/>
                </a:lnTo>
                <a:lnTo>
                  <a:pt x="116078" y="241553"/>
                </a:lnTo>
                <a:lnTo>
                  <a:pt x="112775" y="242188"/>
                </a:lnTo>
                <a:lnTo>
                  <a:pt x="108585" y="242569"/>
                </a:lnTo>
                <a:lnTo>
                  <a:pt x="104521" y="242823"/>
                </a:lnTo>
                <a:lnTo>
                  <a:pt x="99060" y="243077"/>
                </a:lnTo>
                <a:lnTo>
                  <a:pt x="92201" y="243077"/>
                </a:lnTo>
                <a:lnTo>
                  <a:pt x="84962" y="243077"/>
                </a:lnTo>
                <a:lnTo>
                  <a:pt x="64769" y="240664"/>
                </a:lnTo>
                <a:lnTo>
                  <a:pt x="62356" y="239775"/>
                </a:lnTo>
                <a:lnTo>
                  <a:pt x="1905" y="19430"/>
                </a:lnTo>
                <a:lnTo>
                  <a:pt x="0" y="6350"/>
                </a:lnTo>
                <a:lnTo>
                  <a:pt x="635" y="4444"/>
                </a:lnTo>
                <a:lnTo>
                  <a:pt x="2286" y="3047"/>
                </a:lnTo>
                <a:lnTo>
                  <a:pt x="3810" y="1650"/>
                </a:lnTo>
                <a:lnTo>
                  <a:pt x="6350" y="888"/>
                </a:lnTo>
                <a:lnTo>
                  <a:pt x="9906" y="507"/>
                </a:lnTo>
                <a:lnTo>
                  <a:pt x="13335" y="253"/>
                </a:lnTo>
                <a:lnTo>
                  <a:pt x="18287" y="0"/>
                </a:lnTo>
                <a:lnTo>
                  <a:pt x="24637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03400" y="2031619"/>
            <a:ext cx="222250" cy="243204"/>
          </a:xfrm>
          <a:custGeom>
            <a:avLst/>
            <a:gdLst/>
            <a:ahLst/>
            <a:cxnLst/>
            <a:rect l="l" t="t" r="r" b="b"/>
            <a:pathLst>
              <a:path w="222250" h="243205">
                <a:moveTo>
                  <a:pt x="109093" y="0"/>
                </a:moveTo>
                <a:lnTo>
                  <a:pt x="116331" y="0"/>
                </a:lnTo>
                <a:lnTo>
                  <a:pt x="122174" y="126"/>
                </a:lnTo>
                <a:lnTo>
                  <a:pt x="126492" y="380"/>
                </a:lnTo>
                <a:lnTo>
                  <a:pt x="130937" y="507"/>
                </a:lnTo>
                <a:lnTo>
                  <a:pt x="134238" y="1015"/>
                </a:lnTo>
                <a:lnTo>
                  <a:pt x="136651" y="1650"/>
                </a:lnTo>
                <a:lnTo>
                  <a:pt x="139064" y="2285"/>
                </a:lnTo>
                <a:lnTo>
                  <a:pt x="140843" y="3301"/>
                </a:lnTo>
                <a:lnTo>
                  <a:pt x="141858" y="4698"/>
                </a:lnTo>
                <a:lnTo>
                  <a:pt x="143001" y="6095"/>
                </a:lnTo>
                <a:lnTo>
                  <a:pt x="143891" y="7873"/>
                </a:lnTo>
                <a:lnTo>
                  <a:pt x="144652" y="10286"/>
                </a:lnTo>
                <a:lnTo>
                  <a:pt x="219075" y="223646"/>
                </a:lnTo>
                <a:lnTo>
                  <a:pt x="220472" y="228091"/>
                </a:lnTo>
                <a:lnTo>
                  <a:pt x="221487" y="231647"/>
                </a:lnTo>
                <a:lnTo>
                  <a:pt x="221742" y="234314"/>
                </a:lnTo>
                <a:lnTo>
                  <a:pt x="222123" y="236854"/>
                </a:lnTo>
                <a:lnTo>
                  <a:pt x="221742" y="238886"/>
                </a:lnTo>
                <a:lnTo>
                  <a:pt x="220344" y="240156"/>
                </a:lnTo>
                <a:lnTo>
                  <a:pt x="218948" y="241426"/>
                </a:lnTo>
                <a:lnTo>
                  <a:pt x="216535" y="242188"/>
                </a:lnTo>
                <a:lnTo>
                  <a:pt x="213106" y="242569"/>
                </a:lnTo>
                <a:lnTo>
                  <a:pt x="209550" y="242823"/>
                </a:lnTo>
                <a:lnTo>
                  <a:pt x="204850" y="243077"/>
                </a:lnTo>
                <a:lnTo>
                  <a:pt x="198755" y="243077"/>
                </a:lnTo>
                <a:lnTo>
                  <a:pt x="192405" y="243077"/>
                </a:lnTo>
                <a:lnTo>
                  <a:pt x="187451" y="242950"/>
                </a:lnTo>
                <a:lnTo>
                  <a:pt x="183895" y="242696"/>
                </a:lnTo>
                <a:lnTo>
                  <a:pt x="180467" y="242569"/>
                </a:lnTo>
                <a:lnTo>
                  <a:pt x="171957" y="239267"/>
                </a:lnTo>
                <a:lnTo>
                  <a:pt x="171195" y="238251"/>
                </a:lnTo>
                <a:lnTo>
                  <a:pt x="170561" y="236981"/>
                </a:lnTo>
                <a:lnTo>
                  <a:pt x="170052" y="235330"/>
                </a:lnTo>
                <a:lnTo>
                  <a:pt x="153924" y="187070"/>
                </a:lnTo>
                <a:lnTo>
                  <a:pt x="63500" y="187070"/>
                </a:lnTo>
                <a:lnTo>
                  <a:pt x="48260" y="234060"/>
                </a:lnTo>
                <a:lnTo>
                  <a:pt x="47751" y="235838"/>
                </a:lnTo>
                <a:lnTo>
                  <a:pt x="47117" y="237235"/>
                </a:lnTo>
                <a:lnTo>
                  <a:pt x="46227" y="238505"/>
                </a:lnTo>
                <a:lnTo>
                  <a:pt x="45466" y="239648"/>
                </a:lnTo>
                <a:lnTo>
                  <a:pt x="44195" y="240537"/>
                </a:lnTo>
                <a:lnTo>
                  <a:pt x="27177" y="243077"/>
                </a:lnTo>
                <a:lnTo>
                  <a:pt x="21843" y="243077"/>
                </a:lnTo>
                <a:lnTo>
                  <a:pt x="16129" y="243077"/>
                </a:lnTo>
                <a:lnTo>
                  <a:pt x="1777" y="239775"/>
                </a:lnTo>
                <a:lnTo>
                  <a:pt x="507" y="238378"/>
                </a:lnTo>
                <a:lnTo>
                  <a:pt x="0" y="236346"/>
                </a:lnTo>
                <a:lnTo>
                  <a:pt x="381" y="233679"/>
                </a:lnTo>
                <a:lnTo>
                  <a:pt x="762" y="231139"/>
                </a:lnTo>
                <a:lnTo>
                  <a:pt x="77469" y="9778"/>
                </a:lnTo>
                <a:lnTo>
                  <a:pt x="84836" y="1650"/>
                </a:lnTo>
                <a:lnTo>
                  <a:pt x="86994" y="1015"/>
                </a:lnTo>
                <a:lnTo>
                  <a:pt x="89916" y="507"/>
                </a:lnTo>
                <a:lnTo>
                  <a:pt x="93852" y="380"/>
                </a:lnTo>
                <a:lnTo>
                  <a:pt x="97662" y="126"/>
                </a:lnTo>
                <a:lnTo>
                  <a:pt x="102743" y="0"/>
                </a:lnTo>
                <a:lnTo>
                  <a:pt x="109093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42617" y="2031619"/>
            <a:ext cx="99695" cy="245745"/>
          </a:xfrm>
          <a:custGeom>
            <a:avLst/>
            <a:gdLst/>
            <a:ahLst/>
            <a:cxnLst/>
            <a:rect l="l" t="t" r="r" b="b"/>
            <a:pathLst>
              <a:path w="99694" h="245744">
                <a:moveTo>
                  <a:pt x="75056" y="0"/>
                </a:moveTo>
                <a:lnTo>
                  <a:pt x="79882" y="0"/>
                </a:lnTo>
                <a:lnTo>
                  <a:pt x="83693" y="253"/>
                </a:lnTo>
                <a:lnTo>
                  <a:pt x="98425" y="4190"/>
                </a:lnTo>
                <a:lnTo>
                  <a:pt x="99313" y="5206"/>
                </a:lnTo>
                <a:lnTo>
                  <a:pt x="99694" y="6222"/>
                </a:lnTo>
                <a:lnTo>
                  <a:pt x="99694" y="7492"/>
                </a:lnTo>
                <a:lnTo>
                  <a:pt x="99694" y="174878"/>
                </a:lnTo>
                <a:lnTo>
                  <a:pt x="94614" y="213105"/>
                </a:lnTo>
                <a:lnTo>
                  <a:pt x="66929" y="240791"/>
                </a:lnTo>
                <a:lnTo>
                  <a:pt x="37592" y="245617"/>
                </a:lnTo>
                <a:lnTo>
                  <a:pt x="33781" y="245617"/>
                </a:lnTo>
                <a:lnTo>
                  <a:pt x="30099" y="245363"/>
                </a:lnTo>
                <a:lnTo>
                  <a:pt x="26415" y="244728"/>
                </a:lnTo>
                <a:lnTo>
                  <a:pt x="22859" y="244220"/>
                </a:lnTo>
                <a:lnTo>
                  <a:pt x="19431" y="243458"/>
                </a:lnTo>
                <a:lnTo>
                  <a:pt x="16382" y="242696"/>
                </a:lnTo>
                <a:lnTo>
                  <a:pt x="13334" y="241807"/>
                </a:lnTo>
                <a:lnTo>
                  <a:pt x="10794" y="240791"/>
                </a:lnTo>
                <a:lnTo>
                  <a:pt x="8508" y="239902"/>
                </a:lnTo>
                <a:lnTo>
                  <a:pt x="6223" y="238886"/>
                </a:lnTo>
                <a:lnTo>
                  <a:pt x="4825" y="237997"/>
                </a:lnTo>
                <a:lnTo>
                  <a:pt x="4063" y="237108"/>
                </a:lnTo>
                <a:lnTo>
                  <a:pt x="3301" y="236346"/>
                </a:lnTo>
                <a:lnTo>
                  <a:pt x="0" y="223773"/>
                </a:lnTo>
                <a:lnTo>
                  <a:pt x="0" y="221106"/>
                </a:lnTo>
                <a:lnTo>
                  <a:pt x="0" y="217931"/>
                </a:lnTo>
                <a:lnTo>
                  <a:pt x="0" y="213740"/>
                </a:lnTo>
                <a:lnTo>
                  <a:pt x="0" y="210184"/>
                </a:lnTo>
                <a:lnTo>
                  <a:pt x="254" y="207263"/>
                </a:lnTo>
                <a:lnTo>
                  <a:pt x="3048" y="196850"/>
                </a:lnTo>
                <a:lnTo>
                  <a:pt x="3809" y="196087"/>
                </a:lnTo>
                <a:lnTo>
                  <a:pt x="4825" y="195706"/>
                </a:lnTo>
                <a:lnTo>
                  <a:pt x="6095" y="195706"/>
                </a:lnTo>
                <a:lnTo>
                  <a:pt x="7238" y="195706"/>
                </a:lnTo>
                <a:lnTo>
                  <a:pt x="8508" y="196214"/>
                </a:lnTo>
                <a:lnTo>
                  <a:pt x="10032" y="196976"/>
                </a:lnTo>
                <a:lnTo>
                  <a:pt x="11430" y="197738"/>
                </a:lnTo>
                <a:lnTo>
                  <a:pt x="13207" y="198627"/>
                </a:lnTo>
                <a:lnTo>
                  <a:pt x="26924" y="203200"/>
                </a:lnTo>
                <a:lnTo>
                  <a:pt x="30225" y="203200"/>
                </a:lnTo>
                <a:lnTo>
                  <a:pt x="33655" y="203200"/>
                </a:lnTo>
                <a:lnTo>
                  <a:pt x="36575" y="202691"/>
                </a:lnTo>
                <a:lnTo>
                  <a:pt x="39115" y="201802"/>
                </a:lnTo>
                <a:lnTo>
                  <a:pt x="41656" y="200913"/>
                </a:lnTo>
                <a:lnTo>
                  <a:pt x="43814" y="199262"/>
                </a:lnTo>
                <a:lnTo>
                  <a:pt x="45465" y="196976"/>
                </a:lnTo>
                <a:lnTo>
                  <a:pt x="47117" y="194690"/>
                </a:lnTo>
                <a:lnTo>
                  <a:pt x="48387" y="191642"/>
                </a:lnTo>
                <a:lnTo>
                  <a:pt x="49275" y="187705"/>
                </a:lnTo>
                <a:lnTo>
                  <a:pt x="50164" y="183895"/>
                </a:lnTo>
                <a:lnTo>
                  <a:pt x="50545" y="178942"/>
                </a:lnTo>
                <a:lnTo>
                  <a:pt x="50545" y="172846"/>
                </a:lnTo>
                <a:lnTo>
                  <a:pt x="50545" y="7492"/>
                </a:lnTo>
                <a:lnTo>
                  <a:pt x="50545" y="6222"/>
                </a:lnTo>
                <a:lnTo>
                  <a:pt x="50926" y="5206"/>
                </a:lnTo>
                <a:lnTo>
                  <a:pt x="51815" y="4190"/>
                </a:lnTo>
                <a:lnTo>
                  <a:pt x="52577" y="3301"/>
                </a:lnTo>
                <a:lnTo>
                  <a:pt x="70357" y="0"/>
                </a:lnTo>
                <a:lnTo>
                  <a:pt x="75056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55007" y="2078735"/>
            <a:ext cx="68580" cy="102870"/>
          </a:xfrm>
          <a:custGeom>
            <a:avLst/>
            <a:gdLst/>
            <a:ahLst/>
            <a:cxnLst/>
            <a:rect l="l" t="t" r="r" b="b"/>
            <a:pathLst>
              <a:path w="68579" h="102869">
                <a:moveTo>
                  <a:pt x="34035" y="0"/>
                </a:moveTo>
                <a:lnTo>
                  <a:pt x="0" y="102362"/>
                </a:lnTo>
                <a:lnTo>
                  <a:pt x="68198" y="102362"/>
                </a:lnTo>
                <a:lnTo>
                  <a:pt x="34162" y="0"/>
                </a:lnTo>
                <a:lnTo>
                  <a:pt x="34035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33571" y="2078735"/>
            <a:ext cx="68580" cy="102870"/>
          </a:xfrm>
          <a:custGeom>
            <a:avLst/>
            <a:gdLst/>
            <a:ahLst/>
            <a:cxnLst/>
            <a:rect l="l" t="t" r="r" b="b"/>
            <a:pathLst>
              <a:path w="68579" h="102869">
                <a:moveTo>
                  <a:pt x="34036" y="0"/>
                </a:moveTo>
                <a:lnTo>
                  <a:pt x="0" y="102362"/>
                </a:lnTo>
                <a:lnTo>
                  <a:pt x="68199" y="102362"/>
                </a:lnTo>
                <a:lnTo>
                  <a:pt x="34162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75786" y="2078735"/>
            <a:ext cx="68580" cy="102870"/>
          </a:xfrm>
          <a:custGeom>
            <a:avLst/>
            <a:gdLst/>
            <a:ahLst/>
            <a:cxnLst/>
            <a:rect l="l" t="t" r="r" b="b"/>
            <a:pathLst>
              <a:path w="68579" h="102869">
                <a:moveTo>
                  <a:pt x="34036" y="0"/>
                </a:moveTo>
                <a:lnTo>
                  <a:pt x="0" y="102362"/>
                </a:lnTo>
                <a:lnTo>
                  <a:pt x="68199" y="102362"/>
                </a:lnTo>
                <a:lnTo>
                  <a:pt x="34162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80711" y="2031619"/>
            <a:ext cx="222250" cy="243204"/>
          </a:xfrm>
          <a:custGeom>
            <a:avLst/>
            <a:gdLst/>
            <a:ahLst/>
            <a:cxnLst/>
            <a:rect l="l" t="t" r="r" b="b"/>
            <a:pathLst>
              <a:path w="222250" h="243205">
                <a:moveTo>
                  <a:pt x="109092" y="0"/>
                </a:moveTo>
                <a:lnTo>
                  <a:pt x="116332" y="0"/>
                </a:lnTo>
                <a:lnTo>
                  <a:pt x="122174" y="126"/>
                </a:lnTo>
                <a:lnTo>
                  <a:pt x="126491" y="380"/>
                </a:lnTo>
                <a:lnTo>
                  <a:pt x="130937" y="507"/>
                </a:lnTo>
                <a:lnTo>
                  <a:pt x="134238" y="1015"/>
                </a:lnTo>
                <a:lnTo>
                  <a:pt x="136651" y="1650"/>
                </a:lnTo>
                <a:lnTo>
                  <a:pt x="139064" y="2285"/>
                </a:lnTo>
                <a:lnTo>
                  <a:pt x="140842" y="3301"/>
                </a:lnTo>
                <a:lnTo>
                  <a:pt x="141859" y="4698"/>
                </a:lnTo>
                <a:lnTo>
                  <a:pt x="143001" y="6095"/>
                </a:lnTo>
                <a:lnTo>
                  <a:pt x="143890" y="7873"/>
                </a:lnTo>
                <a:lnTo>
                  <a:pt x="144652" y="10286"/>
                </a:lnTo>
                <a:lnTo>
                  <a:pt x="219075" y="223646"/>
                </a:lnTo>
                <a:lnTo>
                  <a:pt x="220472" y="228091"/>
                </a:lnTo>
                <a:lnTo>
                  <a:pt x="221487" y="231647"/>
                </a:lnTo>
                <a:lnTo>
                  <a:pt x="221741" y="234314"/>
                </a:lnTo>
                <a:lnTo>
                  <a:pt x="222123" y="236854"/>
                </a:lnTo>
                <a:lnTo>
                  <a:pt x="204850" y="243077"/>
                </a:lnTo>
                <a:lnTo>
                  <a:pt x="198754" y="243077"/>
                </a:lnTo>
                <a:lnTo>
                  <a:pt x="192404" y="243077"/>
                </a:lnTo>
                <a:lnTo>
                  <a:pt x="187451" y="242950"/>
                </a:lnTo>
                <a:lnTo>
                  <a:pt x="183896" y="242696"/>
                </a:lnTo>
                <a:lnTo>
                  <a:pt x="180466" y="242569"/>
                </a:lnTo>
                <a:lnTo>
                  <a:pt x="171958" y="239267"/>
                </a:lnTo>
                <a:lnTo>
                  <a:pt x="171196" y="238251"/>
                </a:lnTo>
                <a:lnTo>
                  <a:pt x="170561" y="236981"/>
                </a:lnTo>
                <a:lnTo>
                  <a:pt x="170052" y="235330"/>
                </a:lnTo>
                <a:lnTo>
                  <a:pt x="153924" y="187070"/>
                </a:lnTo>
                <a:lnTo>
                  <a:pt x="63500" y="187070"/>
                </a:lnTo>
                <a:lnTo>
                  <a:pt x="48260" y="234060"/>
                </a:lnTo>
                <a:lnTo>
                  <a:pt x="47751" y="235838"/>
                </a:lnTo>
                <a:lnTo>
                  <a:pt x="47116" y="237235"/>
                </a:lnTo>
                <a:lnTo>
                  <a:pt x="46227" y="238505"/>
                </a:lnTo>
                <a:lnTo>
                  <a:pt x="45465" y="239648"/>
                </a:lnTo>
                <a:lnTo>
                  <a:pt x="44196" y="240537"/>
                </a:lnTo>
                <a:lnTo>
                  <a:pt x="27177" y="243077"/>
                </a:lnTo>
                <a:lnTo>
                  <a:pt x="21843" y="243077"/>
                </a:lnTo>
                <a:lnTo>
                  <a:pt x="16128" y="243077"/>
                </a:lnTo>
                <a:lnTo>
                  <a:pt x="1777" y="239775"/>
                </a:lnTo>
                <a:lnTo>
                  <a:pt x="508" y="238378"/>
                </a:lnTo>
                <a:lnTo>
                  <a:pt x="0" y="236346"/>
                </a:lnTo>
                <a:lnTo>
                  <a:pt x="380" y="233679"/>
                </a:lnTo>
                <a:lnTo>
                  <a:pt x="762" y="231139"/>
                </a:lnTo>
                <a:lnTo>
                  <a:pt x="77470" y="9778"/>
                </a:lnTo>
                <a:lnTo>
                  <a:pt x="84836" y="1650"/>
                </a:lnTo>
                <a:lnTo>
                  <a:pt x="86995" y="1015"/>
                </a:lnTo>
                <a:lnTo>
                  <a:pt x="89915" y="507"/>
                </a:lnTo>
                <a:lnTo>
                  <a:pt x="93852" y="380"/>
                </a:lnTo>
                <a:lnTo>
                  <a:pt x="97662" y="126"/>
                </a:lnTo>
                <a:lnTo>
                  <a:pt x="102742" y="0"/>
                </a:lnTo>
                <a:lnTo>
                  <a:pt x="109092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48988" y="2031619"/>
            <a:ext cx="49530" cy="243204"/>
          </a:xfrm>
          <a:custGeom>
            <a:avLst/>
            <a:gdLst/>
            <a:ahLst/>
            <a:cxnLst/>
            <a:rect l="l" t="t" r="r" b="b"/>
            <a:pathLst>
              <a:path w="49529" h="243205">
                <a:moveTo>
                  <a:pt x="24511" y="0"/>
                </a:moveTo>
                <a:lnTo>
                  <a:pt x="29337" y="0"/>
                </a:lnTo>
                <a:lnTo>
                  <a:pt x="33274" y="253"/>
                </a:lnTo>
                <a:lnTo>
                  <a:pt x="36449" y="634"/>
                </a:lnTo>
                <a:lnTo>
                  <a:pt x="39497" y="1015"/>
                </a:lnTo>
                <a:lnTo>
                  <a:pt x="42037" y="1523"/>
                </a:lnTo>
                <a:lnTo>
                  <a:pt x="43814" y="2158"/>
                </a:lnTo>
                <a:lnTo>
                  <a:pt x="45720" y="2666"/>
                </a:lnTo>
                <a:lnTo>
                  <a:pt x="47116" y="3555"/>
                </a:lnTo>
                <a:lnTo>
                  <a:pt x="47878" y="4571"/>
                </a:lnTo>
                <a:lnTo>
                  <a:pt x="48640" y="5460"/>
                </a:lnTo>
                <a:lnTo>
                  <a:pt x="49149" y="6603"/>
                </a:lnTo>
                <a:lnTo>
                  <a:pt x="49149" y="7873"/>
                </a:lnTo>
                <a:lnTo>
                  <a:pt x="49149" y="235203"/>
                </a:lnTo>
                <a:lnTo>
                  <a:pt x="49149" y="236473"/>
                </a:lnTo>
                <a:lnTo>
                  <a:pt x="48640" y="237616"/>
                </a:lnTo>
                <a:lnTo>
                  <a:pt x="47878" y="238505"/>
                </a:lnTo>
                <a:lnTo>
                  <a:pt x="47116" y="239521"/>
                </a:lnTo>
                <a:lnTo>
                  <a:pt x="45720" y="240410"/>
                </a:lnTo>
                <a:lnTo>
                  <a:pt x="43814" y="240918"/>
                </a:lnTo>
                <a:lnTo>
                  <a:pt x="42037" y="241553"/>
                </a:lnTo>
                <a:lnTo>
                  <a:pt x="39497" y="242061"/>
                </a:lnTo>
                <a:lnTo>
                  <a:pt x="36449" y="242442"/>
                </a:lnTo>
                <a:lnTo>
                  <a:pt x="33274" y="242823"/>
                </a:lnTo>
                <a:lnTo>
                  <a:pt x="29337" y="243077"/>
                </a:lnTo>
                <a:lnTo>
                  <a:pt x="24511" y="243077"/>
                </a:lnTo>
                <a:lnTo>
                  <a:pt x="19812" y="243077"/>
                </a:lnTo>
                <a:lnTo>
                  <a:pt x="5207" y="240918"/>
                </a:lnTo>
                <a:lnTo>
                  <a:pt x="3301" y="240410"/>
                </a:lnTo>
                <a:lnTo>
                  <a:pt x="2032" y="239521"/>
                </a:lnTo>
                <a:lnTo>
                  <a:pt x="1142" y="238505"/>
                </a:lnTo>
                <a:lnTo>
                  <a:pt x="381" y="237616"/>
                </a:lnTo>
                <a:lnTo>
                  <a:pt x="0" y="236473"/>
                </a:lnTo>
                <a:lnTo>
                  <a:pt x="0" y="235203"/>
                </a:lnTo>
                <a:lnTo>
                  <a:pt x="0" y="7873"/>
                </a:lnTo>
                <a:lnTo>
                  <a:pt x="0" y="6603"/>
                </a:lnTo>
                <a:lnTo>
                  <a:pt x="381" y="5460"/>
                </a:lnTo>
                <a:lnTo>
                  <a:pt x="1142" y="4571"/>
                </a:lnTo>
                <a:lnTo>
                  <a:pt x="2032" y="3555"/>
                </a:lnTo>
                <a:lnTo>
                  <a:pt x="3301" y="2666"/>
                </a:lnTo>
                <a:lnTo>
                  <a:pt x="5334" y="2158"/>
                </a:lnTo>
                <a:lnTo>
                  <a:pt x="7238" y="1523"/>
                </a:lnTo>
                <a:lnTo>
                  <a:pt x="9651" y="1015"/>
                </a:lnTo>
                <a:lnTo>
                  <a:pt x="12826" y="634"/>
                </a:lnTo>
                <a:lnTo>
                  <a:pt x="15875" y="253"/>
                </a:lnTo>
                <a:lnTo>
                  <a:pt x="19812" y="0"/>
                </a:lnTo>
                <a:lnTo>
                  <a:pt x="24511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49344" y="2031619"/>
            <a:ext cx="132715" cy="241935"/>
          </a:xfrm>
          <a:custGeom>
            <a:avLst/>
            <a:gdLst/>
            <a:ahLst/>
            <a:cxnLst/>
            <a:rect l="l" t="t" r="r" b="b"/>
            <a:pathLst>
              <a:path w="132714" h="241935">
                <a:moveTo>
                  <a:pt x="24510" y="0"/>
                </a:moveTo>
                <a:lnTo>
                  <a:pt x="29336" y="0"/>
                </a:lnTo>
                <a:lnTo>
                  <a:pt x="33273" y="253"/>
                </a:lnTo>
                <a:lnTo>
                  <a:pt x="36448" y="634"/>
                </a:lnTo>
                <a:lnTo>
                  <a:pt x="39496" y="1015"/>
                </a:lnTo>
                <a:lnTo>
                  <a:pt x="42036" y="1523"/>
                </a:lnTo>
                <a:lnTo>
                  <a:pt x="43814" y="2158"/>
                </a:lnTo>
                <a:lnTo>
                  <a:pt x="45719" y="2666"/>
                </a:lnTo>
                <a:lnTo>
                  <a:pt x="47116" y="3555"/>
                </a:lnTo>
                <a:lnTo>
                  <a:pt x="47878" y="4571"/>
                </a:lnTo>
                <a:lnTo>
                  <a:pt x="48640" y="5460"/>
                </a:lnTo>
                <a:lnTo>
                  <a:pt x="49148" y="6603"/>
                </a:lnTo>
                <a:lnTo>
                  <a:pt x="49148" y="7873"/>
                </a:lnTo>
                <a:lnTo>
                  <a:pt x="49148" y="201548"/>
                </a:lnTo>
                <a:lnTo>
                  <a:pt x="124840" y="201548"/>
                </a:lnTo>
                <a:lnTo>
                  <a:pt x="125983" y="201548"/>
                </a:lnTo>
                <a:lnTo>
                  <a:pt x="127126" y="201929"/>
                </a:lnTo>
                <a:lnTo>
                  <a:pt x="128015" y="202564"/>
                </a:lnTo>
                <a:lnTo>
                  <a:pt x="129031" y="203200"/>
                </a:lnTo>
                <a:lnTo>
                  <a:pt x="129793" y="204342"/>
                </a:lnTo>
                <a:lnTo>
                  <a:pt x="132206" y="217677"/>
                </a:lnTo>
                <a:lnTo>
                  <a:pt x="132206" y="221487"/>
                </a:lnTo>
                <a:lnTo>
                  <a:pt x="132206" y="225170"/>
                </a:lnTo>
                <a:lnTo>
                  <a:pt x="130428" y="237108"/>
                </a:lnTo>
                <a:lnTo>
                  <a:pt x="129793" y="238886"/>
                </a:lnTo>
                <a:lnTo>
                  <a:pt x="129031" y="240029"/>
                </a:lnTo>
                <a:lnTo>
                  <a:pt x="128015" y="240791"/>
                </a:lnTo>
                <a:lnTo>
                  <a:pt x="127126" y="241553"/>
                </a:lnTo>
                <a:lnTo>
                  <a:pt x="125983" y="241934"/>
                </a:lnTo>
                <a:lnTo>
                  <a:pt x="124840" y="241934"/>
                </a:lnTo>
                <a:lnTo>
                  <a:pt x="14477" y="241934"/>
                </a:lnTo>
                <a:lnTo>
                  <a:pt x="10413" y="241934"/>
                </a:lnTo>
                <a:lnTo>
                  <a:pt x="6984" y="240664"/>
                </a:lnTo>
                <a:lnTo>
                  <a:pt x="4190" y="238251"/>
                </a:lnTo>
                <a:lnTo>
                  <a:pt x="1396" y="235838"/>
                </a:lnTo>
                <a:lnTo>
                  <a:pt x="0" y="231901"/>
                </a:lnTo>
                <a:lnTo>
                  <a:pt x="0" y="226440"/>
                </a:lnTo>
                <a:lnTo>
                  <a:pt x="0" y="7873"/>
                </a:lnTo>
                <a:lnTo>
                  <a:pt x="0" y="6603"/>
                </a:lnTo>
                <a:lnTo>
                  <a:pt x="380" y="5460"/>
                </a:lnTo>
                <a:lnTo>
                  <a:pt x="1142" y="4571"/>
                </a:lnTo>
                <a:lnTo>
                  <a:pt x="2031" y="3555"/>
                </a:lnTo>
                <a:lnTo>
                  <a:pt x="3301" y="2666"/>
                </a:lnTo>
                <a:lnTo>
                  <a:pt x="5206" y="2158"/>
                </a:lnTo>
                <a:lnTo>
                  <a:pt x="6984" y="1523"/>
                </a:lnTo>
                <a:lnTo>
                  <a:pt x="9525" y="1015"/>
                </a:lnTo>
                <a:lnTo>
                  <a:pt x="12700" y="634"/>
                </a:lnTo>
                <a:lnTo>
                  <a:pt x="15875" y="253"/>
                </a:lnTo>
                <a:lnTo>
                  <a:pt x="19811" y="0"/>
                </a:lnTo>
                <a:lnTo>
                  <a:pt x="24510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59276" y="2031619"/>
            <a:ext cx="222250" cy="243204"/>
          </a:xfrm>
          <a:custGeom>
            <a:avLst/>
            <a:gdLst/>
            <a:ahLst/>
            <a:cxnLst/>
            <a:rect l="l" t="t" r="r" b="b"/>
            <a:pathLst>
              <a:path w="222250" h="243205">
                <a:moveTo>
                  <a:pt x="109093" y="0"/>
                </a:moveTo>
                <a:lnTo>
                  <a:pt x="116332" y="0"/>
                </a:lnTo>
                <a:lnTo>
                  <a:pt x="122174" y="126"/>
                </a:lnTo>
                <a:lnTo>
                  <a:pt x="126491" y="380"/>
                </a:lnTo>
                <a:lnTo>
                  <a:pt x="130937" y="507"/>
                </a:lnTo>
                <a:lnTo>
                  <a:pt x="134238" y="1015"/>
                </a:lnTo>
                <a:lnTo>
                  <a:pt x="136651" y="1650"/>
                </a:lnTo>
                <a:lnTo>
                  <a:pt x="139064" y="2285"/>
                </a:lnTo>
                <a:lnTo>
                  <a:pt x="140843" y="3301"/>
                </a:lnTo>
                <a:lnTo>
                  <a:pt x="141859" y="4698"/>
                </a:lnTo>
                <a:lnTo>
                  <a:pt x="143001" y="6095"/>
                </a:lnTo>
                <a:lnTo>
                  <a:pt x="143890" y="7873"/>
                </a:lnTo>
                <a:lnTo>
                  <a:pt x="144652" y="10286"/>
                </a:lnTo>
                <a:lnTo>
                  <a:pt x="219075" y="223646"/>
                </a:lnTo>
                <a:lnTo>
                  <a:pt x="220472" y="228091"/>
                </a:lnTo>
                <a:lnTo>
                  <a:pt x="221487" y="231647"/>
                </a:lnTo>
                <a:lnTo>
                  <a:pt x="221741" y="234314"/>
                </a:lnTo>
                <a:lnTo>
                  <a:pt x="222123" y="236854"/>
                </a:lnTo>
                <a:lnTo>
                  <a:pt x="204850" y="243077"/>
                </a:lnTo>
                <a:lnTo>
                  <a:pt x="198754" y="243077"/>
                </a:lnTo>
                <a:lnTo>
                  <a:pt x="192404" y="243077"/>
                </a:lnTo>
                <a:lnTo>
                  <a:pt x="187451" y="242950"/>
                </a:lnTo>
                <a:lnTo>
                  <a:pt x="183896" y="242696"/>
                </a:lnTo>
                <a:lnTo>
                  <a:pt x="180466" y="242569"/>
                </a:lnTo>
                <a:lnTo>
                  <a:pt x="171958" y="239267"/>
                </a:lnTo>
                <a:lnTo>
                  <a:pt x="171196" y="238251"/>
                </a:lnTo>
                <a:lnTo>
                  <a:pt x="170561" y="236981"/>
                </a:lnTo>
                <a:lnTo>
                  <a:pt x="170052" y="235330"/>
                </a:lnTo>
                <a:lnTo>
                  <a:pt x="153924" y="187070"/>
                </a:lnTo>
                <a:lnTo>
                  <a:pt x="63500" y="187070"/>
                </a:lnTo>
                <a:lnTo>
                  <a:pt x="48260" y="234060"/>
                </a:lnTo>
                <a:lnTo>
                  <a:pt x="47751" y="235838"/>
                </a:lnTo>
                <a:lnTo>
                  <a:pt x="47116" y="237235"/>
                </a:lnTo>
                <a:lnTo>
                  <a:pt x="46227" y="238505"/>
                </a:lnTo>
                <a:lnTo>
                  <a:pt x="45465" y="239648"/>
                </a:lnTo>
                <a:lnTo>
                  <a:pt x="44196" y="240537"/>
                </a:lnTo>
                <a:lnTo>
                  <a:pt x="27177" y="243077"/>
                </a:lnTo>
                <a:lnTo>
                  <a:pt x="21844" y="243077"/>
                </a:lnTo>
                <a:lnTo>
                  <a:pt x="16128" y="243077"/>
                </a:lnTo>
                <a:lnTo>
                  <a:pt x="1777" y="239775"/>
                </a:lnTo>
                <a:lnTo>
                  <a:pt x="508" y="238378"/>
                </a:lnTo>
                <a:lnTo>
                  <a:pt x="0" y="236346"/>
                </a:lnTo>
                <a:lnTo>
                  <a:pt x="381" y="233679"/>
                </a:lnTo>
                <a:lnTo>
                  <a:pt x="762" y="231139"/>
                </a:lnTo>
                <a:lnTo>
                  <a:pt x="77470" y="9778"/>
                </a:lnTo>
                <a:lnTo>
                  <a:pt x="84836" y="1650"/>
                </a:lnTo>
                <a:lnTo>
                  <a:pt x="86995" y="1015"/>
                </a:lnTo>
                <a:lnTo>
                  <a:pt x="89915" y="507"/>
                </a:lnTo>
                <a:lnTo>
                  <a:pt x="93852" y="380"/>
                </a:lnTo>
                <a:lnTo>
                  <a:pt x="97662" y="126"/>
                </a:lnTo>
                <a:lnTo>
                  <a:pt x="102743" y="0"/>
                </a:lnTo>
                <a:lnTo>
                  <a:pt x="109093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01491" y="2031619"/>
            <a:ext cx="222250" cy="243204"/>
          </a:xfrm>
          <a:custGeom>
            <a:avLst/>
            <a:gdLst/>
            <a:ahLst/>
            <a:cxnLst/>
            <a:rect l="l" t="t" r="r" b="b"/>
            <a:pathLst>
              <a:path w="222250" h="243205">
                <a:moveTo>
                  <a:pt x="109093" y="0"/>
                </a:moveTo>
                <a:lnTo>
                  <a:pt x="116332" y="0"/>
                </a:lnTo>
                <a:lnTo>
                  <a:pt x="122174" y="126"/>
                </a:lnTo>
                <a:lnTo>
                  <a:pt x="126492" y="380"/>
                </a:lnTo>
                <a:lnTo>
                  <a:pt x="130937" y="507"/>
                </a:lnTo>
                <a:lnTo>
                  <a:pt x="134238" y="1015"/>
                </a:lnTo>
                <a:lnTo>
                  <a:pt x="136652" y="1650"/>
                </a:lnTo>
                <a:lnTo>
                  <a:pt x="139065" y="2285"/>
                </a:lnTo>
                <a:lnTo>
                  <a:pt x="140843" y="3301"/>
                </a:lnTo>
                <a:lnTo>
                  <a:pt x="141859" y="4698"/>
                </a:lnTo>
                <a:lnTo>
                  <a:pt x="143002" y="6095"/>
                </a:lnTo>
                <a:lnTo>
                  <a:pt x="143891" y="7873"/>
                </a:lnTo>
                <a:lnTo>
                  <a:pt x="144653" y="10286"/>
                </a:lnTo>
                <a:lnTo>
                  <a:pt x="219075" y="223646"/>
                </a:lnTo>
                <a:lnTo>
                  <a:pt x="220472" y="228091"/>
                </a:lnTo>
                <a:lnTo>
                  <a:pt x="221487" y="231647"/>
                </a:lnTo>
                <a:lnTo>
                  <a:pt x="221742" y="234314"/>
                </a:lnTo>
                <a:lnTo>
                  <a:pt x="222123" y="236854"/>
                </a:lnTo>
                <a:lnTo>
                  <a:pt x="221742" y="238886"/>
                </a:lnTo>
                <a:lnTo>
                  <a:pt x="220345" y="240156"/>
                </a:lnTo>
                <a:lnTo>
                  <a:pt x="218948" y="241426"/>
                </a:lnTo>
                <a:lnTo>
                  <a:pt x="216535" y="242188"/>
                </a:lnTo>
                <a:lnTo>
                  <a:pt x="213106" y="242569"/>
                </a:lnTo>
                <a:lnTo>
                  <a:pt x="209550" y="242823"/>
                </a:lnTo>
                <a:lnTo>
                  <a:pt x="204850" y="243077"/>
                </a:lnTo>
                <a:lnTo>
                  <a:pt x="198755" y="243077"/>
                </a:lnTo>
                <a:lnTo>
                  <a:pt x="192405" y="243077"/>
                </a:lnTo>
                <a:lnTo>
                  <a:pt x="187452" y="242950"/>
                </a:lnTo>
                <a:lnTo>
                  <a:pt x="183896" y="242696"/>
                </a:lnTo>
                <a:lnTo>
                  <a:pt x="180467" y="242569"/>
                </a:lnTo>
                <a:lnTo>
                  <a:pt x="171958" y="239267"/>
                </a:lnTo>
                <a:lnTo>
                  <a:pt x="171196" y="238251"/>
                </a:lnTo>
                <a:lnTo>
                  <a:pt x="170561" y="236981"/>
                </a:lnTo>
                <a:lnTo>
                  <a:pt x="170053" y="235330"/>
                </a:lnTo>
                <a:lnTo>
                  <a:pt x="153924" y="187070"/>
                </a:lnTo>
                <a:lnTo>
                  <a:pt x="63500" y="187070"/>
                </a:lnTo>
                <a:lnTo>
                  <a:pt x="48260" y="234060"/>
                </a:lnTo>
                <a:lnTo>
                  <a:pt x="47752" y="235838"/>
                </a:lnTo>
                <a:lnTo>
                  <a:pt x="47117" y="237235"/>
                </a:lnTo>
                <a:lnTo>
                  <a:pt x="46228" y="238505"/>
                </a:lnTo>
                <a:lnTo>
                  <a:pt x="45466" y="239648"/>
                </a:lnTo>
                <a:lnTo>
                  <a:pt x="44196" y="240537"/>
                </a:lnTo>
                <a:lnTo>
                  <a:pt x="27178" y="243077"/>
                </a:lnTo>
                <a:lnTo>
                  <a:pt x="21844" y="243077"/>
                </a:lnTo>
                <a:lnTo>
                  <a:pt x="16129" y="243077"/>
                </a:lnTo>
                <a:lnTo>
                  <a:pt x="1778" y="239775"/>
                </a:lnTo>
                <a:lnTo>
                  <a:pt x="508" y="238378"/>
                </a:lnTo>
                <a:lnTo>
                  <a:pt x="0" y="236346"/>
                </a:lnTo>
                <a:lnTo>
                  <a:pt x="381" y="233679"/>
                </a:lnTo>
                <a:lnTo>
                  <a:pt x="762" y="231139"/>
                </a:lnTo>
                <a:lnTo>
                  <a:pt x="77470" y="9778"/>
                </a:lnTo>
                <a:lnTo>
                  <a:pt x="84836" y="1650"/>
                </a:lnTo>
                <a:lnTo>
                  <a:pt x="86995" y="1015"/>
                </a:lnTo>
                <a:lnTo>
                  <a:pt x="89916" y="507"/>
                </a:lnTo>
                <a:lnTo>
                  <a:pt x="93853" y="380"/>
                </a:lnTo>
                <a:lnTo>
                  <a:pt x="97662" y="126"/>
                </a:lnTo>
                <a:lnTo>
                  <a:pt x="102743" y="0"/>
                </a:lnTo>
                <a:lnTo>
                  <a:pt x="109093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74717" y="2028570"/>
            <a:ext cx="157480" cy="249554"/>
          </a:xfrm>
          <a:custGeom>
            <a:avLst/>
            <a:gdLst/>
            <a:ahLst/>
            <a:cxnLst/>
            <a:rect l="l" t="t" r="r" b="b"/>
            <a:pathLst>
              <a:path w="157479" h="249555">
                <a:moveTo>
                  <a:pt x="84836" y="0"/>
                </a:moveTo>
                <a:lnTo>
                  <a:pt x="90424" y="0"/>
                </a:lnTo>
                <a:lnTo>
                  <a:pt x="96139" y="380"/>
                </a:lnTo>
                <a:lnTo>
                  <a:pt x="101854" y="1269"/>
                </a:lnTo>
                <a:lnTo>
                  <a:pt x="107569" y="2158"/>
                </a:lnTo>
                <a:lnTo>
                  <a:pt x="112903" y="3301"/>
                </a:lnTo>
                <a:lnTo>
                  <a:pt x="117856" y="4825"/>
                </a:lnTo>
                <a:lnTo>
                  <a:pt x="122809" y="6223"/>
                </a:lnTo>
                <a:lnTo>
                  <a:pt x="138684" y="14477"/>
                </a:lnTo>
                <a:lnTo>
                  <a:pt x="139954" y="15748"/>
                </a:lnTo>
                <a:lnTo>
                  <a:pt x="140843" y="16763"/>
                </a:lnTo>
                <a:lnTo>
                  <a:pt x="141224" y="17652"/>
                </a:lnTo>
                <a:lnTo>
                  <a:pt x="141732" y="18541"/>
                </a:lnTo>
                <a:lnTo>
                  <a:pt x="141986" y="19684"/>
                </a:lnTo>
                <a:lnTo>
                  <a:pt x="142367" y="21081"/>
                </a:lnTo>
                <a:lnTo>
                  <a:pt x="142621" y="22478"/>
                </a:lnTo>
                <a:lnTo>
                  <a:pt x="142875" y="24256"/>
                </a:lnTo>
                <a:lnTo>
                  <a:pt x="143002" y="26415"/>
                </a:lnTo>
                <a:lnTo>
                  <a:pt x="143129" y="28575"/>
                </a:lnTo>
                <a:lnTo>
                  <a:pt x="143129" y="31368"/>
                </a:lnTo>
                <a:lnTo>
                  <a:pt x="143129" y="34543"/>
                </a:lnTo>
                <a:lnTo>
                  <a:pt x="143129" y="38100"/>
                </a:lnTo>
                <a:lnTo>
                  <a:pt x="143129" y="41148"/>
                </a:lnTo>
                <a:lnTo>
                  <a:pt x="142875" y="43687"/>
                </a:lnTo>
                <a:lnTo>
                  <a:pt x="142748" y="46100"/>
                </a:lnTo>
                <a:lnTo>
                  <a:pt x="142367" y="48132"/>
                </a:lnTo>
                <a:lnTo>
                  <a:pt x="141986" y="49783"/>
                </a:lnTo>
                <a:lnTo>
                  <a:pt x="141605" y="51434"/>
                </a:lnTo>
                <a:lnTo>
                  <a:pt x="140970" y="52577"/>
                </a:lnTo>
                <a:lnTo>
                  <a:pt x="140081" y="53339"/>
                </a:lnTo>
                <a:lnTo>
                  <a:pt x="139319" y="54101"/>
                </a:lnTo>
                <a:lnTo>
                  <a:pt x="138176" y="54482"/>
                </a:lnTo>
                <a:lnTo>
                  <a:pt x="136906" y="54482"/>
                </a:lnTo>
                <a:lnTo>
                  <a:pt x="135509" y="54482"/>
                </a:lnTo>
                <a:lnTo>
                  <a:pt x="133350" y="53593"/>
                </a:lnTo>
                <a:lnTo>
                  <a:pt x="130302" y="51815"/>
                </a:lnTo>
                <a:lnTo>
                  <a:pt x="127381" y="50164"/>
                </a:lnTo>
                <a:lnTo>
                  <a:pt x="123698" y="48259"/>
                </a:lnTo>
                <a:lnTo>
                  <a:pt x="119380" y="46227"/>
                </a:lnTo>
                <a:lnTo>
                  <a:pt x="115062" y="44068"/>
                </a:lnTo>
                <a:lnTo>
                  <a:pt x="109982" y="42290"/>
                </a:lnTo>
                <a:lnTo>
                  <a:pt x="104267" y="40639"/>
                </a:lnTo>
                <a:lnTo>
                  <a:pt x="98552" y="38862"/>
                </a:lnTo>
                <a:lnTo>
                  <a:pt x="92329" y="38100"/>
                </a:lnTo>
                <a:lnTo>
                  <a:pt x="85471" y="38100"/>
                </a:lnTo>
                <a:lnTo>
                  <a:pt x="80137" y="38100"/>
                </a:lnTo>
                <a:lnTo>
                  <a:pt x="61595" y="45465"/>
                </a:lnTo>
                <a:lnTo>
                  <a:pt x="58928" y="47751"/>
                </a:lnTo>
                <a:lnTo>
                  <a:pt x="57023" y="50545"/>
                </a:lnTo>
                <a:lnTo>
                  <a:pt x="55626" y="53720"/>
                </a:lnTo>
                <a:lnTo>
                  <a:pt x="54356" y="56895"/>
                </a:lnTo>
                <a:lnTo>
                  <a:pt x="53721" y="60325"/>
                </a:lnTo>
                <a:lnTo>
                  <a:pt x="53721" y="63880"/>
                </a:lnTo>
                <a:lnTo>
                  <a:pt x="53721" y="69214"/>
                </a:lnTo>
                <a:lnTo>
                  <a:pt x="69850" y="88264"/>
                </a:lnTo>
                <a:lnTo>
                  <a:pt x="74676" y="91312"/>
                </a:lnTo>
                <a:lnTo>
                  <a:pt x="80264" y="94106"/>
                </a:lnTo>
                <a:lnTo>
                  <a:pt x="86487" y="96774"/>
                </a:lnTo>
                <a:lnTo>
                  <a:pt x="92710" y="99440"/>
                </a:lnTo>
                <a:lnTo>
                  <a:pt x="98933" y="102234"/>
                </a:lnTo>
                <a:lnTo>
                  <a:pt x="105410" y="105282"/>
                </a:lnTo>
                <a:lnTo>
                  <a:pt x="111887" y="108203"/>
                </a:lnTo>
                <a:lnTo>
                  <a:pt x="118237" y="111632"/>
                </a:lnTo>
                <a:lnTo>
                  <a:pt x="149733" y="140462"/>
                </a:lnTo>
                <a:lnTo>
                  <a:pt x="157099" y="172719"/>
                </a:lnTo>
                <a:lnTo>
                  <a:pt x="156668" y="181939"/>
                </a:lnTo>
                <a:lnTo>
                  <a:pt x="141763" y="219249"/>
                </a:lnTo>
                <a:lnTo>
                  <a:pt x="110452" y="241659"/>
                </a:lnTo>
                <a:lnTo>
                  <a:pt x="68072" y="249174"/>
                </a:lnTo>
                <a:lnTo>
                  <a:pt x="59690" y="249174"/>
                </a:lnTo>
                <a:lnTo>
                  <a:pt x="51943" y="248538"/>
                </a:lnTo>
                <a:lnTo>
                  <a:pt x="44831" y="247141"/>
                </a:lnTo>
                <a:lnTo>
                  <a:pt x="37719" y="245871"/>
                </a:lnTo>
                <a:lnTo>
                  <a:pt x="12319" y="236219"/>
                </a:lnTo>
                <a:lnTo>
                  <a:pt x="8636" y="234061"/>
                </a:lnTo>
                <a:lnTo>
                  <a:pt x="5969" y="232282"/>
                </a:lnTo>
                <a:lnTo>
                  <a:pt x="4445" y="230631"/>
                </a:lnTo>
                <a:lnTo>
                  <a:pt x="2794" y="228980"/>
                </a:lnTo>
                <a:lnTo>
                  <a:pt x="1651" y="226694"/>
                </a:lnTo>
                <a:lnTo>
                  <a:pt x="1016" y="223646"/>
                </a:lnTo>
                <a:lnTo>
                  <a:pt x="254" y="220599"/>
                </a:lnTo>
                <a:lnTo>
                  <a:pt x="0" y="216280"/>
                </a:lnTo>
                <a:lnTo>
                  <a:pt x="0" y="210565"/>
                </a:lnTo>
                <a:lnTo>
                  <a:pt x="0" y="206628"/>
                </a:lnTo>
                <a:lnTo>
                  <a:pt x="1524" y="194563"/>
                </a:lnTo>
                <a:lnTo>
                  <a:pt x="2032" y="192912"/>
                </a:lnTo>
                <a:lnTo>
                  <a:pt x="2794" y="191769"/>
                </a:lnTo>
                <a:lnTo>
                  <a:pt x="3810" y="191134"/>
                </a:lnTo>
                <a:lnTo>
                  <a:pt x="4699" y="190373"/>
                </a:lnTo>
                <a:lnTo>
                  <a:pt x="5715" y="190118"/>
                </a:lnTo>
                <a:lnTo>
                  <a:pt x="6985" y="190118"/>
                </a:lnTo>
                <a:lnTo>
                  <a:pt x="8762" y="190118"/>
                </a:lnTo>
                <a:lnTo>
                  <a:pt x="11176" y="191134"/>
                </a:lnTo>
                <a:lnTo>
                  <a:pt x="14351" y="193166"/>
                </a:lnTo>
                <a:lnTo>
                  <a:pt x="17526" y="195199"/>
                </a:lnTo>
                <a:lnTo>
                  <a:pt x="21590" y="197484"/>
                </a:lnTo>
                <a:lnTo>
                  <a:pt x="26543" y="199898"/>
                </a:lnTo>
                <a:lnTo>
                  <a:pt x="31496" y="202437"/>
                </a:lnTo>
                <a:lnTo>
                  <a:pt x="37465" y="204724"/>
                </a:lnTo>
                <a:lnTo>
                  <a:pt x="44323" y="206755"/>
                </a:lnTo>
                <a:lnTo>
                  <a:pt x="51181" y="208787"/>
                </a:lnTo>
                <a:lnTo>
                  <a:pt x="59182" y="209803"/>
                </a:lnTo>
                <a:lnTo>
                  <a:pt x="68199" y="209803"/>
                </a:lnTo>
                <a:lnTo>
                  <a:pt x="74168" y="209803"/>
                </a:lnTo>
                <a:lnTo>
                  <a:pt x="79502" y="209041"/>
                </a:lnTo>
                <a:lnTo>
                  <a:pt x="84201" y="207644"/>
                </a:lnTo>
                <a:lnTo>
                  <a:pt x="88900" y="206248"/>
                </a:lnTo>
                <a:lnTo>
                  <a:pt x="92964" y="204215"/>
                </a:lnTo>
                <a:lnTo>
                  <a:pt x="96266" y="201549"/>
                </a:lnTo>
                <a:lnTo>
                  <a:pt x="99441" y="199008"/>
                </a:lnTo>
                <a:lnTo>
                  <a:pt x="101981" y="195833"/>
                </a:lnTo>
                <a:lnTo>
                  <a:pt x="103759" y="191896"/>
                </a:lnTo>
                <a:lnTo>
                  <a:pt x="105537" y="188087"/>
                </a:lnTo>
                <a:lnTo>
                  <a:pt x="106299" y="183768"/>
                </a:lnTo>
                <a:lnTo>
                  <a:pt x="106299" y="179069"/>
                </a:lnTo>
                <a:lnTo>
                  <a:pt x="106299" y="173608"/>
                </a:lnTo>
                <a:lnTo>
                  <a:pt x="104902" y="168909"/>
                </a:lnTo>
                <a:lnTo>
                  <a:pt x="101854" y="165100"/>
                </a:lnTo>
                <a:lnTo>
                  <a:pt x="98933" y="161162"/>
                </a:lnTo>
                <a:lnTo>
                  <a:pt x="94996" y="157606"/>
                </a:lnTo>
                <a:lnTo>
                  <a:pt x="90297" y="154686"/>
                </a:lnTo>
                <a:lnTo>
                  <a:pt x="85471" y="151637"/>
                </a:lnTo>
                <a:lnTo>
                  <a:pt x="80010" y="148716"/>
                </a:lnTo>
                <a:lnTo>
                  <a:pt x="74041" y="146050"/>
                </a:lnTo>
                <a:lnTo>
                  <a:pt x="67945" y="143382"/>
                </a:lnTo>
                <a:lnTo>
                  <a:pt x="61595" y="140588"/>
                </a:lnTo>
                <a:lnTo>
                  <a:pt x="24892" y="119125"/>
                </a:lnTo>
                <a:lnTo>
                  <a:pt x="5143" y="83343"/>
                </a:lnTo>
                <a:lnTo>
                  <a:pt x="4064" y="69341"/>
                </a:lnTo>
                <a:lnTo>
                  <a:pt x="4466" y="60936"/>
                </a:lnTo>
                <a:lnTo>
                  <a:pt x="22594" y="21734"/>
                </a:lnTo>
                <a:lnTo>
                  <a:pt x="60940" y="2357"/>
                </a:lnTo>
                <a:lnTo>
                  <a:pt x="76648" y="261"/>
                </a:lnTo>
                <a:lnTo>
                  <a:pt x="84836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25083" y="2078735"/>
            <a:ext cx="68580" cy="102870"/>
          </a:xfrm>
          <a:custGeom>
            <a:avLst/>
            <a:gdLst/>
            <a:ahLst/>
            <a:cxnLst/>
            <a:rect l="l" t="t" r="r" b="b"/>
            <a:pathLst>
              <a:path w="68579" h="102869">
                <a:moveTo>
                  <a:pt x="34036" y="0"/>
                </a:moveTo>
                <a:lnTo>
                  <a:pt x="0" y="102362"/>
                </a:lnTo>
                <a:lnTo>
                  <a:pt x="68199" y="102362"/>
                </a:lnTo>
                <a:lnTo>
                  <a:pt x="34162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43627" y="2078735"/>
            <a:ext cx="68580" cy="102870"/>
          </a:xfrm>
          <a:custGeom>
            <a:avLst/>
            <a:gdLst/>
            <a:ahLst/>
            <a:cxnLst/>
            <a:rect l="l" t="t" r="r" b="b"/>
            <a:pathLst>
              <a:path w="68579" h="102869">
                <a:moveTo>
                  <a:pt x="34036" y="0"/>
                </a:moveTo>
                <a:lnTo>
                  <a:pt x="0" y="102362"/>
                </a:lnTo>
                <a:lnTo>
                  <a:pt x="68199" y="102362"/>
                </a:lnTo>
                <a:lnTo>
                  <a:pt x="34162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542407" y="2064130"/>
            <a:ext cx="78740" cy="803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52033" y="2032761"/>
            <a:ext cx="184150" cy="241935"/>
          </a:xfrm>
          <a:custGeom>
            <a:avLst/>
            <a:gdLst/>
            <a:ahLst/>
            <a:cxnLst/>
            <a:rect l="l" t="t" r="r" b="b"/>
            <a:pathLst>
              <a:path w="184150" h="241935">
                <a:moveTo>
                  <a:pt x="7238" y="0"/>
                </a:moveTo>
                <a:lnTo>
                  <a:pt x="176911" y="0"/>
                </a:lnTo>
                <a:lnTo>
                  <a:pt x="178053" y="0"/>
                </a:lnTo>
                <a:lnTo>
                  <a:pt x="179069" y="380"/>
                </a:lnTo>
                <a:lnTo>
                  <a:pt x="179958" y="1015"/>
                </a:lnTo>
                <a:lnTo>
                  <a:pt x="180847" y="1777"/>
                </a:lnTo>
                <a:lnTo>
                  <a:pt x="181609" y="2793"/>
                </a:lnTo>
                <a:lnTo>
                  <a:pt x="182244" y="4445"/>
                </a:lnTo>
                <a:lnTo>
                  <a:pt x="182879" y="5968"/>
                </a:lnTo>
                <a:lnTo>
                  <a:pt x="183387" y="8000"/>
                </a:lnTo>
                <a:lnTo>
                  <a:pt x="183641" y="10667"/>
                </a:lnTo>
                <a:lnTo>
                  <a:pt x="184022" y="13208"/>
                </a:lnTo>
                <a:lnTo>
                  <a:pt x="184150" y="16383"/>
                </a:lnTo>
                <a:lnTo>
                  <a:pt x="184150" y="20065"/>
                </a:lnTo>
                <a:lnTo>
                  <a:pt x="184150" y="23749"/>
                </a:lnTo>
                <a:lnTo>
                  <a:pt x="184022" y="26797"/>
                </a:lnTo>
                <a:lnTo>
                  <a:pt x="183641" y="29337"/>
                </a:lnTo>
                <a:lnTo>
                  <a:pt x="183387" y="31876"/>
                </a:lnTo>
                <a:lnTo>
                  <a:pt x="182879" y="33909"/>
                </a:lnTo>
                <a:lnTo>
                  <a:pt x="182244" y="35433"/>
                </a:lnTo>
                <a:lnTo>
                  <a:pt x="181609" y="37084"/>
                </a:lnTo>
                <a:lnTo>
                  <a:pt x="180847" y="38226"/>
                </a:lnTo>
                <a:lnTo>
                  <a:pt x="179958" y="38862"/>
                </a:lnTo>
                <a:lnTo>
                  <a:pt x="179069" y="39624"/>
                </a:lnTo>
                <a:lnTo>
                  <a:pt x="178053" y="40004"/>
                </a:lnTo>
                <a:lnTo>
                  <a:pt x="176911" y="40004"/>
                </a:lnTo>
                <a:lnTo>
                  <a:pt x="116586" y="40004"/>
                </a:lnTo>
                <a:lnTo>
                  <a:pt x="116586" y="234061"/>
                </a:lnTo>
                <a:lnTo>
                  <a:pt x="116586" y="235330"/>
                </a:lnTo>
                <a:lnTo>
                  <a:pt x="116204" y="236474"/>
                </a:lnTo>
                <a:lnTo>
                  <a:pt x="115442" y="237362"/>
                </a:lnTo>
                <a:lnTo>
                  <a:pt x="114553" y="238378"/>
                </a:lnTo>
                <a:lnTo>
                  <a:pt x="113283" y="239267"/>
                </a:lnTo>
                <a:lnTo>
                  <a:pt x="111378" y="239775"/>
                </a:lnTo>
                <a:lnTo>
                  <a:pt x="109600" y="240411"/>
                </a:lnTo>
                <a:lnTo>
                  <a:pt x="107061" y="240918"/>
                </a:lnTo>
                <a:lnTo>
                  <a:pt x="103886" y="241300"/>
                </a:lnTo>
                <a:lnTo>
                  <a:pt x="100711" y="241680"/>
                </a:lnTo>
                <a:lnTo>
                  <a:pt x="96774" y="241935"/>
                </a:lnTo>
                <a:lnTo>
                  <a:pt x="92075" y="241935"/>
                </a:lnTo>
                <a:lnTo>
                  <a:pt x="87375" y="241935"/>
                </a:lnTo>
                <a:lnTo>
                  <a:pt x="72770" y="239775"/>
                </a:lnTo>
                <a:lnTo>
                  <a:pt x="70865" y="239267"/>
                </a:lnTo>
                <a:lnTo>
                  <a:pt x="69468" y="238378"/>
                </a:lnTo>
                <a:lnTo>
                  <a:pt x="68706" y="237362"/>
                </a:lnTo>
                <a:lnTo>
                  <a:pt x="67944" y="236474"/>
                </a:lnTo>
                <a:lnTo>
                  <a:pt x="67563" y="235330"/>
                </a:lnTo>
                <a:lnTo>
                  <a:pt x="67563" y="234061"/>
                </a:lnTo>
                <a:lnTo>
                  <a:pt x="67563" y="40004"/>
                </a:lnTo>
                <a:lnTo>
                  <a:pt x="7238" y="40004"/>
                </a:lnTo>
                <a:lnTo>
                  <a:pt x="5968" y="40004"/>
                </a:lnTo>
                <a:lnTo>
                  <a:pt x="4952" y="39624"/>
                </a:lnTo>
                <a:lnTo>
                  <a:pt x="4063" y="38862"/>
                </a:lnTo>
                <a:lnTo>
                  <a:pt x="3175" y="38226"/>
                </a:lnTo>
                <a:lnTo>
                  <a:pt x="2412" y="37084"/>
                </a:lnTo>
                <a:lnTo>
                  <a:pt x="0" y="23749"/>
                </a:lnTo>
                <a:lnTo>
                  <a:pt x="0" y="20065"/>
                </a:lnTo>
                <a:lnTo>
                  <a:pt x="0" y="16383"/>
                </a:lnTo>
                <a:lnTo>
                  <a:pt x="5968" y="0"/>
                </a:lnTo>
                <a:lnTo>
                  <a:pt x="7238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499608" y="2032761"/>
            <a:ext cx="179070" cy="241935"/>
          </a:xfrm>
          <a:custGeom>
            <a:avLst/>
            <a:gdLst/>
            <a:ahLst/>
            <a:cxnLst/>
            <a:rect l="l" t="t" r="r" b="b"/>
            <a:pathLst>
              <a:path w="179070" h="241935">
                <a:moveTo>
                  <a:pt x="14477" y="0"/>
                </a:moveTo>
                <a:lnTo>
                  <a:pt x="76834" y="0"/>
                </a:lnTo>
                <a:lnTo>
                  <a:pt x="83184" y="0"/>
                </a:lnTo>
                <a:lnTo>
                  <a:pt x="88391" y="126"/>
                </a:lnTo>
                <a:lnTo>
                  <a:pt x="92455" y="380"/>
                </a:lnTo>
                <a:lnTo>
                  <a:pt x="96519" y="635"/>
                </a:lnTo>
                <a:lnTo>
                  <a:pt x="100202" y="1015"/>
                </a:lnTo>
                <a:lnTo>
                  <a:pt x="103631" y="1270"/>
                </a:lnTo>
                <a:lnTo>
                  <a:pt x="144017" y="16128"/>
                </a:lnTo>
                <a:lnTo>
                  <a:pt x="165052" y="52530"/>
                </a:lnTo>
                <a:lnTo>
                  <a:pt x="166115" y="66039"/>
                </a:lnTo>
                <a:lnTo>
                  <a:pt x="166115" y="74167"/>
                </a:lnTo>
                <a:lnTo>
                  <a:pt x="165100" y="81534"/>
                </a:lnTo>
                <a:lnTo>
                  <a:pt x="163067" y="88137"/>
                </a:lnTo>
                <a:lnTo>
                  <a:pt x="161036" y="94741"/>
                </a:lnTo>
                <a:lnTo>
                  <a:pt x="133476" y="123316"/>
                </a:lnTo>
                <a:lnTo>
                  <a:pt x="119379" y="128777"/>
                </a:lnTo>
                <a:lnTo>
                  <a:pt x="123062" y="130555"/>
                </a:lnTo>
                <a:lnTo>
                  <a:pt x="126364" y="132587"/>
                </a:lnTo>
                <a:lnTo>
                  <a:pt x="129539" y="135127"/>
                </a:lnTo>
                <a:lnTo>
                  <a:pt x="132714" y="137540"/>
                </a:lnTo>
                <a:lnTo>
                  <a:pt x="135636" y="140588"/>
                </a:lnTo>
                <a:lnTo>
                  <a:pt x="138429" y="144145"/>
                </a:lnTo>
                <a:lnTo>
                  <a:pt x="141224" y="147700"/>
                </a:lnTo>
                <a:lnTo>
                  <a:pt x="153669" y="171576"/>
                </a:lnTo>
                <a:lnTo>
                  <a:pt x="173862" y="218948"/>
                </a:lnTo>
                <a:lnTo>
                  <a:pt x="175767" y="223647"/>
                </a:lnTo>
                <a:lnTo>
                  <a:pt x="177037" y="227202"/>
                </a:lnTo>
                <a:lnTo>
                  <a:pt x="177672" y="229362"/>
                </a:lnTo>
                <a:lnTo>
                  <a:pt x="178307" y="231521"/>
                </a:lnTo>
                <a:lnTo>
                  <a:pt x="178562" y="233172"/>
                </a:lnTo>
                <a:lnTo>
                  <a:pt x="178562" y="234441"/>
                </a:lnTo>
                <a:lnTo>
                  <a:pt x="178562" y="235838"/>
                </a:lnTo>
                <a:lnTo>
                  <a:pt x="174243" y="240157"/>
                </a:lnTo>
                <a:lnTo>
                  <a:pt x="172465" y="240791"/>
                </a:lnTo>
                <a:lnTo>
                  <a:pt x="169671" y="241300"/>
                </a:lnTo>
                <a:lnTo>
                  <a:pt x="166115" y="241553"/>
                </a:lnTo>
                <a:lnTo>
                  <a:pt x="162559" y="241808"/>
                </a:lnTo>
                <a:lnTo>
                  <a:pt x="157606" y="241935"/>
                </a:lnTo>
                <a:lnTo>
                  <a:pt x="151383" y="241935"/>
                </a:lnTo>
                <a:lnTo>
                  <a:pt x="146176" y="241935"/>
                </a:lnTo>
                <a:lnTo>
                  <a:pt x="141986" y="241808"/>
                </a:lnTo>
                <a:lnTo>
                  <a:pt x="138937" y="241553"/>
                </a:lnTo>
                <a:lnTo>
                  <a:pt x="135889" y="241300"/>
                </a:lnTo>
                <a:lnTo>
                  <a:pt x="127762" y="237489"/>
                </a:lnTo>
                <a:lnTo>
                  <a:pt x="127000" y="236474"/>
                </a:lnTo>
                <a:lnTo>
                  <a:pt x="126364" y="235203"/>
                </a:lnTo>
                <a:lnTo>
                  <a:pt x="125856" y="233679"/>
                </a:lnTo>
                <a:lnTo>
                  <a:pt x="104393" y="179959"/>
                </a:lnTo>
                <a:lnTo>
                  <a:pt x="88391" y="151891"/>
                </a:lnTo>
                <a:lnTo>
                  <a:pt x="85343" y="148716"/>
                </a:lnTo>
                <a:lnTo>
                  <a:pt x="81914" y="146430"/>
                </a:lnTo>
                <a:lnTo>
                  <a:pt x="77977" y="144779"/>
                </a:lnTo>
                <a:lnTo>
                  <a:pt x="73913" y="143128"/>
                </a:lnTo>
                <a:lnTo>
                  <a:pt x="69341" y="142366"/>
                </a:lnTo>
                <a:lnTo>
                  <a:pt x="64134" y="142366"/>
                </a:lnTo>
                <a:lnTo>
                  <a:pt x="48894" y="142366"/>
                </a:lnTo>
                <a:lnTo>
                  <a:pt x="48894" y="234061"/>
                </a:lnTo>
                <a:lnTo>
                  <a:pt x="48894" y="235330"/>
                </a:lnTo>
                <a:lnTo>
                  <a:pt x="48513" y="236474"/>
                </a:lnTo>
                <a:lnTo>
                  <a:pt x="47751" y="237362"/>
                </a:lnTo>
                <a:lnTo>
                  <a:pt x="46862" y="238378"/>
                </a:lnTo>
                <a:lnTo>
                  <a:pt x="45592" y="239267"/>
                </a:lnTo>
                <a:lnTo>
                  <a:pt x="43687" y="239775"/>
                </a:lnTo>
                <a:lnTo>
                  <a:pt x="41782" y="240411"/>
                </a:lnTo>
                <a:lnTo>
                  <a:pt x="39369" y="240918"/>
                </a:lnTo>
                <a:lnTo>
                  <a:pt x="36194" y="241300"/>
                </a:lnTo>
                <a:lnTo>
                  <a:pt x="33146" y="241680"/>
                </a:lnTo>
                <a:lnTo>
                  <a:pt x="29209" y="241935"/>
                </a:lnTo>
                <a:lnTo>
                  <a:pt x="24383" y="241935"/>
                </a:lnTo>
                <a:lnTo>
                  <a:pt x="19684" y="241935"/>
                </a:lnTo>
                <a:lnTo>
                  <a:pt x="4952" y="239775"/>
                </a:lnTo>
                <a:lnTo>
                  <a:pt x="3175" y="239267"/>
                </a:lnTo>
                <a:lnTo>
                  <a:pt x="1777" y="238378"/>
                </a:lnTo>
                <a:lnTo>
                  <a:pt x="1142" y="237362"/>
                </a:lnTo>
                <a:lnTo>
                  <a:pt x="380" y="236474"/>
                </a:lnTo>
                <a:lnTo>
                  <a:pt x="0" y="235330"/>
                </a:lnTo>
                <a:lnTo>
                  <a:pt x="0" y="234061"/>
                </a:lnTo>
                <a:lnTo>
                  <a:pt x="0" y="15493"/>
                </a:lnTo>
                <a:lnTo>
                  <a:pt x="0" y="10033"/>
                </a:lnTo>
                <a:lnTo>
                  <a:pt x="1396" y="6096"/>
                </a:lnTo>
                <a:lnTo>
                  <a:pt x="4190" y="3683"/>
                </a:lnTo>
                <a:lnTo>
                  <a:pt x="6984" y="1270"/>
                </a:lnTo>
                <a:lnTo>
                  <a:pt x="10413" y="0"/>
                </a:lnTo>
                <a:lnTo>
                  <a:pt x="14477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906259" y="2032000"/>
            <a:ext cx="198755" cy="243204"/>
          </a:xfrm>
          <a:custGeom>
            <a:avLst/>
            <a:gdLst/>
            <a:ahLst/>
            <a:cxnLst/>
            <a:rect l="l" t="t" r="r" b="b"/>
            <a:pathLst>
              <a:path w="198754" h="243205">
                <a:moveTo>
                  <a:pt x="177038" y="0"/>
                </a:moveTo>
                <a:lnTo>
                  <a:pt x="181356" y="0"/>
                </a:lnTo>
                <a:lnTo>
                  <a:pt x="184785" y="253"/>
                </a:lnTo>
                <a:lnTo>
                  <a:pt x="197485" y="4699"/>
                </a:lnTo>
                <a:lnTo>
                  <a:pt x="198120" y="5714"/>
                </a:lnTo>
                <a:lnTo>
                  <a:pt x="198500" y="6858"/>
                </a:lnTo>
                <a:lnTo>
                  <a:pt x="198500" y="8000"/>
                </a:lnTo>
                <a:lnTo>
                  <a:pt x="198500" y="224409"/>
                </a:lnTo>
                <a:lnTo>
                  <a:pt x="198500" y="227202"/>
                </a:lnTo>
                <a:lnTo>
                  <a:pt x="197993" y="229742"/>
                </a:lnTo>
                <a:lnTo>
                  <a:pt x="196976" y="232028"/>
                </a:lnTo>
                <a:lnTo>
                  <a:pt x="195961" y="234314"/>
                </a:lnTo>
                <a:lnTo>
                  <a:pt x="182372" y="241935"/>
                </a:lnTo>
                <a:lnTo>
                  <a:pt x="180086" y="241935"/>
                </a:lnTo>
                <a:lnTo>
                  <a:pt x="159258" y="241935"/>
                </a:lnTo>
                <a:lnTo>
                  <a:pt x="154940" y="241935"/>
                </a:lnTo>
                <a:lnTo>
                  <a:pt x="151130" y="241426"/>
                </a:lnTo>
                <a:lnTo>
                  <a:pt x="147955" y="240537"/>
                </a:lnTo>
                <a:lnTo>
                  <a:pt x="144780" y="239775"/>
                </a:lnTo>
                <a:lnTo>
                  <a:pt x="141859" y="238125"/>
                </a:lnTo>
                <a:lnTo>
                  <a:pt x="139192" y="235838"/>
                </a:lnTo>
                <a:lnTo>
                  <a:pt x="136525" y="233552"/>
                </a:lnTo>
                <a:lnTo>
                  <a:pt x="123190" y="211327"/>
                </a:lnTo>
                <a:lnTo>
                  <a:pt x="63246" y="98805"/>
                </a:lnTo>
                <a:lnTo>
                  <a:pt x="45847" y="61849"/>
                </a:lnTo>
                <a:lnTo>
                  <a:pt x="42925" y="54610"/>
                </a:lnTo>
                <a:lnTo>
                  <a:pt x="42545" y="54610"/>
                </a:lnTo>
                <a:lnTo>
                  <a:pt x="43973" y="94805"/>
                </a:lnTo>
                <a:lnTo>
                  <a:pt x="44069" y="108712"/>
                </a:lnTo>
                <a:lnTo>
                  <a:pt x="44069" y="234696"/>
                </a:lnTo>
                <a:lnTo>
                  <a:pt x="44069" y="235838"/>
                </a:lnTo>
                <a:lnTo>
                  <a:pt x="26162" y="242697"/>
                </a:lnTo>
                <a:lnTo>
                  <a:pt x="21717" y="242697"/>
                </a:lnTo>
                <a:lnTo>
                  <a:pt x="17399" y="242697"/>
                </a:lnTo>
                <a:lnTo>
                  <a:pt x="889" y="237998"/>
                </a:lnTo>
                <a:lnTo>
                  <a:pt x="254" y="236982"/>
                </a:lnTo>
                <a:lnTo>
                  <a:pt x="0" y="235838"/>
                </a:lnTo>
                <a:lnTo>
                  <a:pt x="0" y="234696"/>
                </a:lnTo>
                <a:lnTo>
                  <a:pt x="0" y="18287"/>
                </a:lnTo>
                <a:lnTo>
                  <a:pt x="0" y="12446"/>
                </a:lnTo>
                <a:lnTo>
                  <a:pt x="1650" y="8127"/>
                </a:lnTo>
                <a:lnTo>
                  <a:pt x="5080" y="5207"/>
                </a:lnTo>
                <a:lnTo>
                  <a:pt x="8509" y="2286"/>
                </a:lnTo>
                <a:lnTo>
                  <a:pt x="12700" y="762"/>
                </a:lnTo>
                <a:lnTo>
                  <a:pt x="17653" y="762"/>
                </a:lnTo>
                <a:lnTo>
                  <a:pt x="43815" y="762"/>
                </a:lnTo>
                <a:lnTo>
                  <a:pt x="48641" y="762"/>
                </a:lnTo>
                <a:lnTo>
                  <a:pt x="52578" y="1142"/>
                </a:lnTo>
                <a:lnTo>
                  <a:pt x="55753" y="2032"/>
                </a:lnTo>
                <a:lnTo>
                  <a:pt x="59055" y="2794"/>
                </a:lnTo>
                <a:lnTo>
                  <a:pt x="78486" y="25908"/>
                </a:lnTo>
                <a:lnTo>
                  <a:pt x="125349" y="113919"/>
                </a:lnTo>
                <a:lnTo>
                  <a:pt x="128143" y="119252"/>
                </a:lnTo>
                <a:lnTo>
                  <a:pt x="130810" y="124460"/>
                </a:lnTo>
                <a:lnTo>
                  <a:pt x="133476" y="129666"/>
                </a:lnTo>
                <a:lnTo>
                  <a:pt x="136144" y="134747"/>
                </a:lnTo>
                <a:lnTo>
                  <a:pt x="138684" y="139953"/>
                </a:lnTo>
                <a:lnTo>
                  <a:pt x="141224" y="145034"/>
                </a:lnTo>
                <a:lnTo>
                  <a:pt x="143637" y="150240"/>
                </a:lnTo>
                <a:lnTo>
                  <a:pt x="146050" y="155321"/>
                </a:lnTo>
                <a:lnTo>
                  <a:pt x="148463" y="160274"/>
                </a:lnTo>
                <a:lnTo>
                  <a:pt x="150749" y="165226"/>
                </a:lnTo>
                <a:lnTo>
                  <a:pt x="153035" y="170179"/>
                </a:lnTo>
                <a:lnTo>
                  <a:pt x="155321" y="175133"/>
                </a:lnTo>
                <a:lnTo>
                  <a:pt x="155186" y="168511"/>
                </a:lnTo>
                <a:lnTo>
                  <a:pt x="154971" y="161782"/>
                </a:lnTo>
                <a:lnTo>
                  <a:pt x="154805" y="154934"/>
                </a:lnTo>
                <a:lnTo>
                  <a:pt x="154686" y="147954"/>
                </a:lnTo>
                <a:lnTo>
                  <a:pt x="154539" y="140979"/>
                </a:lnTo>
                <a:lnTo>
                  <a:pt x="154463" y="134159"/>
                </a:lnTo>
                <a:lnTo>
                  <a:pt x="154435" y="127506"/>
                </a:lnTo>
                <a:lnTo>
                  <a:pt x="154432" y="121030"/>
                </a:lnTo>
                <a:lnTo>
                  <a:pt x="154432" y="8000"/>
                </a:lnTo>
                <a:lnTo>
                  <a:pt x="154432" y="6858"/>
                </a:lnTo>
                <a:lnTo>
                  <a:pt x="166116" y="508"/>
                </a:lnTo>
                <a:lnTo>
                  <a:pt x="168910" y="253"/>
                </a:lnTo>
                <a:lnTo>
                  <a:pt x="172593" y="0"/>
                </a:lnTo>
                <a:lnTo>
                  <a:pt x="177038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299579" y="2031619"/>
            <a:ext cx="196215" cy="243204"/>
          </a:xfrm>
          <a:custGeom>
            <a:avLst/>
            <a:gdLst/>
            <a:ahLst/>
            <a:cxnLst/>
            <a:rect l="l" t="t" r="r" b="b"/>
            <a:pathLst>
              <a:path w="196215" h="243205">
                <a:moveTo>
                  <a:pt x="30099" y="0"/>
                </a:moveTo>
                <a:lnTo>
                  <a:pt x="35941" y="0"/>
                </a:lnTo>
                <a:lnTo>
                  <a:pt x="40513" y="126"/>
                </a:lnTo>
                <a:lnTo>
                  <a:pt x="43942" y="380"/>
                </a:lnTo>
                <a:lnTo>
                  <a:pt x="47371" y="634"/>
                </a:lnTo>
                <a:lnTo>
                  <a:pt x="58547" y="7746"/>
                </a:lnTo>
                <a:lnTo>
                  <a:pt x="100711" y="87248"/>
                </a:lnTo>
                <a:lnTo>
                  <a:pt x="141859" y="7746"/>
                </a:lnTo>
                <a:lnTo>
                  <a:pt x="142621" y="6222"/>
                </a:lnTo>
                <a:lnTo>
                  <a:pt x="143382" y="4952"/>
                </a:lnTo>
                <a:lnTo>
                  <a:pt x="144272" y="3936"/>
                </a:lnTo>
                <a:lnTo>
                  <a:pt x="145034" y="2920"/>
                </a:lnTo>
                <a:lnTo>
                  <a:pt x="146303" y="2158"/>
                </a:lnTo>
                <a:lnTo>
                  <a:pt x="148081" y="1650"/>
                </a:lnTo>
                <a:lnTo>
                  <a:pt x="149860" y="1142"/>
                </a:lnTo>
                <a:lnTo>
                  <a:pt x="152400" y="634"/>
                </a:lnTo>
                <a:lnTo>
                  <a:pt x="155575" y="380"/>
                </a:lnTo>
                <a:lnTo>
                  <a:pt x="158750" y="126"/>
                </a:lnTo>
                <a:lnTo>
                  <a:pt x="163068" y="0"/>
                </a:lnTo>
                <a:lnTo>
                  <a:pt x="168655" y="0"/>
                </a:lnTo>
                <a:lnTo>
                  <a:pt x="174878" y="0"/>
                </a:lnTo>
                <a:lnTo>
                  <a:pt x="179831" y="253"/>
                </a:lnTo>
                <a:lnTo>
                  <a:pt x="183388" y="507"/>
                </a:lnTo>
                <a:lnTo>
                  <a:pt x="186944" y="888"/>
                </a:lnTo>
                <a:lnTo>
                  <a:pt x="189484" y="1650"/>
                </a:lnTo>
                <a:lnTo>
                  <a:pt x="190753" y="3047"/>
                </a:lnTo>
                <a:lnTo>
                  <a:pt x="192150" y="4444"/>
                </a:lnTo>
                <a:lnTo>
                  <a:pt x="134112" y="117855"/>
                </a:lnTo>
                <a:lnTo>
                  <a:pt x="191135" y="223519"/>
                </a:lnTo>
                <a:lnTo>
                  <a:pt x="193421" y="227837"/>
                </a:lnTo>
                <a:lnTo>
                  <a:pt x="194818" y="231266"/>
                </a:lnTo>
                <a:lnTo>
                  <a:pt x="195579" y="233933"/>
                </a:lnTo>
                <a:lnTo>
                  <a:pt x="196215" y="236473"/>
                </a:lnTo>
                <a:lnTo>
                  <a:pt x="195834" y="238505"/>
                </a:lnTo>
                <a:lnTo>
                  <a:pt x="176911" y="243077"/>
                </a:lnTo>
                <a:lnTo>
                  <a:pt x="169925" y="243077"/>
                </a:lnTo>
                <a:lnTo>
                  <a:pt x="164084" y="243077"/>
                </a:lnTo>
                <a:lnTo>
                  <a:pt x="159512" y="242950"/>
                </a:lnTo>
                <a:lnTo>
                  <a:pt x="156210" y="242696"/>
                </a:lnTo>
                <a:lnTo>
                  <a:pt x="152907" y="242442"/>
                </a:lnTo>
                <a:lnTo>
                  <a:pt x="144145" y="239140"/>
                </a:lnTo>
                <a:lnTo>
                  <a:pt x="143255" y="238125"/>
                </a:lnTo>
                <a:lnTo>
                  <a:pt x="142494" y="236854"/>
                </a:lnTo>
                <a:lnTo>
                  <a:pt x="141859" y="235330"/>
                </a:lnTo>
                <a:lnTo>
                  <a:pt x="96647" y="148462"/>
                </a:lnTo>
                <a:lnTo>
                  <a:pt x="51689" y="235330"/>
                </a:lnTo>
                <a:lnTo>
                  <a:pt x="50926" y="236854"/>
                </a:lnTo>
                <a:lnTo>
                  <a:pt x="50165" y="238125"/>
                </a:lnTo>
                <a:lnTo>
                  <a:pt x="49275" y="239140"/>
                </a:lnTo>
                <a:lnTo>
                  <a:pt x="48387" y="240156"/>
                </a:lnTo>
                <a:lnTo>
                  <a:pt x="46990" y="240918"/>
                </a:lnTo>
                <a:lnTo>
                  <a:pt x="45085" y="241426"/>
                </a:lnTo>
                <a:lnTo>
                  <a:pt x="43179" y="241934"/>
                </a:lnTo>
                <a:lnTo>
                  <a:pt x="40513" y="242442"/>
                </a:lnTo>
                <a:lnTo>
                  <a:pt x="37084" y="242696"/>
                </a:lnTo>
                <a:lnTo>
                  <a:pt x="33654" y="242950"/>
                </a:lnTo>
                <a:lnTo>
                  <a:pt x="29082" y="243077"/>
                </a:lnTo>
                <a:lnTo>
                  <a:pt x="23622" y="243077"/>
                </a:lnTo>
                <a:lnTo>
                  <a:pt x="17145" y="243077"/>
                </a:lnTo>
                <a:lnTo>
                  <a:pt x="12065" y="242823"/>
                </a:lnTo>
                <a:lnTo>
                  <a:pt x="8636" y="242442"/>
                </a:lnTo>
                <a:lnTo>
                  <a:pt x="5079" y="242061"/>
                </a:lnTo>
                <a:lnTo>
                  <a:pt x="2667" y="241172"/>
                </a:lnTo>
                <a:lnTo>
                  <a:pt x="1397" y="239902"/>
                </a:lnTo>
                <a:lnTo>
                  <a:pt x="126" y="238505"/>
                </a:lnTo>
                <a:lnTo>
                  <a:pt x="0" y="236473"/>
                </a:lnTo>
                <a:lnTo>
                  <a:pt x="635" y="233933"/>
                </a:lnTo>
                <a:lnTo>
                  <a:pt x="1397" y="231266"/>
                </a:lnTo>
                <a:lnTo>
                  <a:pt x="2921" y="227837"/>
                </a:lnTo>
                <a:lnTo>
                  <a:pt x="5334" y="223519"/>
                </a:lnTo>
                <a:lnTo>
                  <a:pt x="62992" y="118363"/>
                </a:lnTo>
                <a:lnTo>
                  <a:pt x="9398" y="19557"/>
                </a:lnTo>
                <a:lnTo>
                  <a:pt x="4064" y="6222"/>
                </a:lnTo>
                <a:lnTo>
                  <a:pt x="4318" y="4190"/>
                </a:lnTo>
                <a:lnTo>
                  <a:pt x="5842" y="2920"/>
                </a:lnTo>
                <a:lnTo>
                  <a:pt x="7239" y="1650"/>
                </a:lnTo>
                <a:lnTo>
                  <a:pt x="9905" y="888"/>
                </a:lnTo>
                <a:lnTo>
                  <a:pt x="13716" y="507"/>
                </a:lnTo>
                <a:lnTo>
                  <a:pt x="17525" y="253"/>
                </a:lnTo>
                <a:lnTo>
                  <a:pt x="22987" y="0"/>
                </a:lnTo>
                <a:lnTo>
                  <a:pt x="30099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19493" y="2031619"/>
            <a:ext cx="196850" cy="246379"/>
          </a:xfrm>
          <a:custGeom>
            <a:avLst/>
            <a:gdLst/>
            <a:ahLst/>
            <a:cxnLst/>
            <a:rect l="l" t="t" r="r" b="b"/>
            <a:pathLst>
              <a:path w="196850" h="246380">
                <a:moveTo>
                  <a:pt x="24637" y="0"/>
                </a:moveTo>
                <a:lnTo>
                  <a:pt x="29336" y="0"/>
                </a:lnTo>
                <a:lnTo>
                  <a:pt x="33274" y="253"/>
                </a:lnTo>
                <a:lnTo>
                  <a:pt x="36322" y="634"/>
                </a:lnTo>
                <a:lnTo>
                  <a:pt x="39370" y="1015"/>
                </a:lnTo>
                <a:lnTo>
                  <a:pt x="41909" y="1523"/>
                </a:lnTo>
                <a:lnTo>
                  <a:pt x="43814" y="2158"/>
                </a:lnTo>
                <a:lnTo>
                  <a:pt x="45592" y="2666"/>
                </a:lnTo>
                <a:lnTo>
                  <a:pt x="46989" y="3555"/>
                </a:lnTo>
                <a:lnTo>
                  <a:pt x="47751" y="4571"/>
                </a:lnTo>
                <a:lnTo>
                  <a:pt x="48513" y="5460"/>
                </a:lnTo>
                <a:lnTo>
                  <a:pt x="49022" y="6603"/>
                </a:lnTo>
                <a:lnTo>
                  <a:pt x="49022" y="7873"/>
                </a:lnTo>
                <a:lnTo>
                  <a:pt x="49022" y="149986"/>
                </a:lnTo>
                <a:lnTo>
                  <a:pt x="49022" y="159511"/>
                </a:lnTo>
                <a:lnTo>
                  <a:pt x="50164" y="167766"/>
                </a:lnTo>
                <a:lnTo>
                  <a:pt x="72262" y="200278"/>
                </a:lnTo>
                <a:lnTo>
                  <a:pt x="78485" y="202564"/>
                </a:lnTo>
                <a:lnTo>
                  <a:pt x="84581" y="204850"/>
                </a:lnTo>
                <a:lnTo>
                  <a:pt x="91439" y="205993"/>
                </a:lnTo>
                <a:lnTo>
                  <a:pt x="99059" y="205993"/>
                </a:lnTo>
                <a:lnTo>
                  <a:pt x="106679" y="205993"/>
                </a:lnTo>
                <a:lnTo>
                  <a:pt x="113537" y="204850"/>
                </a:lnTo>
                <a:lnTo>
                  <a:pt x="119633" y="202437"/>
                </a:lnTo>
                <a:lnTo>
                  <a:pt x="125729" y="200151"/>
                </a:lnTo>
                <a:lnTo>
                  <a:pt x="144906" y="175386"/>
                </a:lnTo>
                <a:lnTo>
                  <a:pt x="147192" y="168782"/>
                </a:lnTo>
                <a:lnTo>
                  <a:pt x="148335" y="161162"/>
                </a:lnTo>
                <a:lnTo>
                  <a:pt x="148335" y="152780"/>
                </a:lnTo>
                <a:lnTo>
                  <a:pt x="148335" y="7873"/>
                </a:lnTo>
                <a:lnTo>
                  <a:pt x="148335" y="6603"/>
                </a:lnTo>
                <a:lnTo>
                  <a:pt x="148716" y="5460"/>
                </a:lnTo>
                <a:lnTo>
                  <a:pt x="149478" y="4571"/>
                </a:lnTo>
                <a:lnTo>
                  <a:pt x="150113" y="3555"/>
                </a:lnTo>
                <a:lnTo>
                  <a:pt x="151510" y="2666"/>
                </a:lnTo>
                <a:lnTo>
                  <a:pt x="153288" y="2158"/>
                </a:lnTo>
                <a:lnTo>
                  <a:pt x="155194" y="1523"/>
                </a:lnTo>
                <a:lnTo>
                  <a:pt x="157733" y="1015"/>
                </a:lnTo>
                <a:lnTo>
                  <a:pt x="160908" y="634"/>
                </a:lnTo>
                <a:lnTo>
                  <a:pt x="164083" y="253"/>
                </a:lnTo>
                <a:lnTo>
                  <a:pt x="168021" y="0"/>
                </a:lnTo>
                <a:lnTo>
                  <a:pt x="172720" y="0"/>
                </a:lnTo>
                <a:lnTo>
                  <a:pt x="177419" y="0"/>
                </a:lnTo>
                <a:lnTo>
                  <a:pt x="191642" y="2158"/>
                </a:lnTo>
                <a:lnTo>
                  <a:pt x="193548" y="2666"/>
                </a:lnTo>
                <a:lnTo>
                  <a:pt x="194817" y="3555"/>
                </a:lnTo>
                <a:lnTo>
                  <a:pt x="195579" y="4571"/>
                </a:lnTo>
                <a:lnTo>
                  <a:pt x="196341" y="5460"/>
                </a:lnTo>
                <a:lnTo>
                  <a:pt x="196723" y="6603"/>
                </a:lnTo>
                <a:lnTo>
                  <a:pt x="196723" y="7873"/>
                </a:lnTo>
                <a:lnTo>
                  <a:pt x="196723" y="152272"/>
                </a:lnTo>
                <a:lnTo>
                  <a:pt x="190119" y="191896"/>
                </a:lnTo>
                <a:lnTo>
                  <a:pt x="164328" y="227133"/>
                </a:lnTo>
                <a:lnTo>
                  <a:pt x="119745" y="244586"/>
                </a:lnTo>
                <a:lnTo>
                  <a:pt x="97027" y="246125"/>
                </a:lnTo>
                <a:lnTo>
                  <a:pt x="85907" y="245788"/>
                </a:lnTo>
                <a:lnTo>
                  <a:pt x="47567" y="237321"/>
                </a:lnTo>
                <a:lnTo>
                  <a:pt x="14700" y="210343"/>
                </a:lnTo>
                <a:lnTo>
                  <a:pt x="424" y="165471"/>
                </a:lnTo>
                <a:lnTo>
                  <a:pt x="0" y="154304"/>
                </a:lnTo>
                <a:lnTo>
                  <a:pt x="0" y="7873"/>
                </a:lnTo>
                <a:lnTo>
                  <a:pt x="0" y="6603"/>
                </a:lnTo>
                <a:lnTo>
                  <a:pt x="380" y="5460"/>
                </a:lnTo>
                <a:lnTo>
                  <a:pt x="1142" y="4571"/>
                </a:lnTo>
                <a:lnTo>
                  <a:pt x="1904" y="3555"/>
                </a:lnTo>
                <a:lnTo>
                  <a:pt x="3175" y="2666"/>
                </a:lnTo>
                <a:lnTo>
                  <a:pt x="5206" y="2158"/>
                </a:lnTo>
                <a:lnTo>
                  <a:pt x="7111" y="1523"/>
                </a:lnTo>
                <a:lnTo>
                  <a:pt x="9651" y="1015"/>
                </a:lnTo>
                <a:lnTo>
                  <a:pt x="12700" y="634"/>
                </a:lnTo>
                <a:lnTo>
                  <a:pt x="15748" y="253"/>
                </a:lnTo>
                <a:lnTo>
                  <a:pt x="19811" y="0"/>
                </a:lnTo>
                <a:lnTo>
                  <a:pt x="24637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340855" y="2031619"/>
            <a:ext cx="187960" cy="243204"/>
          </a:xfrm>
          <a:custGeom>
            <a:avLst/>
            <a:gdLst/>
            <a:ahLst/>
            <a:cxnLst/>
            <a:rect l="l" t="t" r="r" b="b"/>
            <a:pathLst>
              <a:path w="187959" h="243205">
                <a:moveTo>
                  <a:pt x="24511" y="0"/>
                </a:moveTo>
                <a:lnTo>
                  <a:pt x="29337" y="0"/>
                </a:lnTo>
                <a:lnTo>
                  <a:pt x="33274" y="253"/>
                </a:lnTo>
                <a:lnTo>
                  <a:pt x="36449" y="634"/>
                </a:lnTo>
                <a:lnTo>
                  <a:pt x="39497" y="1015"/>
                </a:lnTo>
                <a:lnTo>
                  <a:pt x="42037" y="1523"/>
                </a:lnTo>
                <a:lnTo>
                  <a:pt x="43815" y="2158"/>
                </a:lnTo>
                <a:lnTo>
                  <a:pt x="45720" y="2666"/>
                </a:lnTo>
                <a:lnTo>
                  <a:pt x="46990" y="3555"/>
                </a:lnTo>
                <a:lnTo>
                  <a:pt x="47752" y="4571"/>
                </a:lnTo>
                <a:lnTo>
                  <a:pt x="48514" y="5460"/>
                </a:lnTo>
                <a:lnTo>
                  <a:pt x="48895" y="6603"/>
                </a:lnTo>
                <a:lnTo>
                  <a:pt x="48895" y="7873"/>
                </a:lnTo>
                <a:lnTo>
                  <a:pt x="48895" y="96265"/>
                </a:lnTo>
                <a:lnTo>
                  <a:pt x="138938" y="96265"/>
                </a:lnTo>
                <a:lnTo>
                  <a:pt x="138938" y="7873"/>
                </a:lnTo>
                <a:lnTo>
                  <a:pt x="138938" y="6603"/>
                </a:lnTo>
                <a:lnTo>
                  <a:pt x="139319" y="5460"/>
                </a:lnTo>
                <a:lnTo>
                  <a:pt x="140208" y="4571"/>
                </a:lnTo>
                <a:lnTo>
                  <a:pt x="140970" y="3555"/>
                </a:lnTo>
                <a:lnTo>
                  <a:pt x="142240" y="2666"/>
                </a:lnTo>
                <a:lnTo>
                  <a:pt x="144018" y="2158"/>
                </a:lnTo>
                <a:lnTo>
                  <a:pt x="145796" y="1523"/>
                </a:lnTo>
                <a:lnTo>
                  <a:pt x="148336" y="1015"/>
                </a:lnTo>
                <a:lnTo>
                  <a:pt x="151511" y="634"/>
                </a:lnTo>
                <a:lnTo>
                  <a:pt x="154686" y="253"/>
                </a:lnTo>
                <a:lnTo>
                  <a:pt x="158623" y="0"/>
                </a:lnTo>
                <a:lnTo>
                  <a:pt x="163449" y="0"/>
                </a:lnTo>
                <a:lnTo>
                  <a:pt x="168275" y="0"/>
                </a:lnTo>
                <a:lnTo>
                  <a:pt x="182625" y="2158"/>
                </a:lnTo>
                <a:lnTo>
                  <a:pt x="184530" y="2666"/>
                </a:lnTo>
                <a:lnTo>
                  <a:pt x="185800" y="3555"/>
                </a:lnTo>
                <a:lnTo>
                  <a:pt x="186690" y="4571"/>
                </a:lnTo>
                <a:lnTo>
                  <a:pt x="187451" y="5460"/>
                </a:lnTo>
                <a:lnTo>
                  <a:pt x="187833" y="6603"/>
                </a:lnTo>
                <a:lnTo>
                  <a:pt x="187833" y="7873"/>
                </a:lnTo>
                <a:lnTo>
                  <a:pt x="187833" y="235203"/>
                </a:lnTo>
                <a:lnTo>
                  <a:pt x="187833" y="236473"/>
                </a:lnTo>
                <a:lnTo>
                  <a:pt x="187451" y="237616"/>
                </a:lnTo>
                <a:lnTo>
                  <a:pt x="186690" y="238505"/>
                </a:lnTo>
                <a:lnTo>
                  <a:pt x="185800" y="239521"/>
                </a:lnTo>
                <a:lnTo>
                  <a:pt x="184530" y="240410"/>
                </a:lnTo>
                <a:lnTo>
                  <a:pt x="182625" y="240918"/>
                </a:lnTo>
                <a:lnTo>
                  <a:pt x="180848" y="241553"/>
                </a:lnTo>
                <a:lnTo>
                  <a:pt x="178308" y="242061"/>
                </a:lnTo>
                <a:lnTo>
                  <a:pt x="175260" y="242442"/>
                </a:lnTo>
                <a:lnTo>
                  <a:pt x="172085" y="242823"/>
                </a:lnTo>
                <a:lnTo>
                  <a:pt x="168275" y="243077"/>
                </a:lnTo>
                <a:lnTo>
                  <a:pt x="163449" y="243077"/>
                </a:lnTo>
                <a:lnTo>
                  <a:pt x="158623" y="243077"/>
                </a:lnTo>
                <a:lnTo>
                  <a:pt x="144018" y="240918"/>
                </a:lnTo>
                <a:lnTo>
                  <a:pt x="142240" y="240410"/>
                </a:lnTo>
                <a:lnTo>
                  <a:pt x="140970" y="239521"/>
                </a:lnTo>
                <a:lnTo>
                  <a:pt x="140208" y="238505"/>
                </a:lnTo>
                <a:lnTo>
                  <a:pt x="139319" y="237616"/>
                </a:lnTo>
                <a:lnTo>
                  <a:pt x="138938" y="236473"/>
                </a:lnTo>
                <a:lnTo>
                  <a:pt x="138938" y="235203"/>
                </a:lnTo>
                <a:lnTo>
                  <a:pt x="138938" y="137921"/>
                </a:lnTo>
                <a:lnTo>
                  <a:pt x="48895" y="137921"/>
                </a:lnTo>
                <a:lnTo>
                  <a:pt x="48895" y="235203"/>
                </a:lnTo>
                <a:lnTo>
                  <a:pt x="48895" y="236473"/>
                </a:lnTo>
                <a:lnTo>
                  <a:pt x="48514" y="237616"/>
                </a:lnTo>
                <a:lnTo>
                  <a:pt x="47752" y="238505"/>
                </a:lnTo>
                <a:lnTo>
                  <a:pt x="46990" y="239521"/>
                </a:lnTo>
                <a:lnTo>
                  <a:pt x="45720" y="240410"/>
                </a:lnTo>
                <a:lnTo>
                  <a:pt x="43815" y="240918"/>
                </a:lnTo>
                <a:lnTo>
                  <a:pt x="42037" y="241553"/>
                </a:lnTo>
                <a:lnTo>
                  <a:pt x="39497" y="242061"/>
                </a:lnTo>
                <a:lnTo>
                  <a:pt x="36449" y="242442"/>
                </a:lnTo>
                <a:lnTo>
                  <a:pt x="33274" y="242823"/>
                </a:lnTo>
                <a:lnTo>
                  <a:pt x="29337" y="243077"/>
                </a:lnTo>
                <a:lnTo>
                  <a:pt x="24511" y="243077"/>
                </a:lnTo>
                <a:lnTo>
                  <a:pt x="19812" y="243077"/>
                </a:lnTo>
                <a:lnTo>
                  <a:pt x="5207" y="240918"/>
                </a:lnTo>
                <a:lnTo>
                  <a:pt x="3302" y="240410"/>
                </a:lnTo>
                <a:lnTo>
                  <a:pt x="2032" y="239521"/>
                </a:lnTo>
                <a:lnTo>
                  <a:pt x="1143" y="238505"/>
                </a:lnTo>
                <a:lnTo>
                  <a:pt x="381" y="237616"/>
                </a:lnTo>
                <a:lnTo>
                  <a:pt x="0" y="236473"/>
                </a:lnTo>
                <a:lnTo>
                  <a:pt x="0" y="235203"/>
                </a:lnTo>
                <a:lnTo>
                  <a:pt x="0" y="7873"/>
                </a:lnTo>
                <a:lnTo>
                  <a:pt x="0" y="6603"/>
                </a:lnTo>
                <a:lnTo>
                  <a:pt x="381" y="5460"/>
                </a:lnTo>
                <a:lnTo>
                  <a:pt x="1143" y="4571"/>
                </a:lnTo>
                <a:lnTo>
                  <a:pt x="2032" y="3555"/>
                </a:lnTo>
                <a:lnTo>
                  <a:pt x="3302" y="2666"/>
                </a:lnTo>
                <a:lnTo>
                  <a:pt x="5207" y="2158"/>
                </a:lnTo>
                <a:lnTo>
                  <a:pt x="6985" y="1523"/>
                </a:lnTo>
                <a:lnTo>
                  <a:pt x="9525" y="1015"/>
                </a:lnTo>
                <a:lnTo>
                  <a:pt x="12700" y="634"/>
                </a:lnTo>
                <a:lnTo>
                  <a:pt x="15875" y="253"/>
                </a:lnTo>
                <a:lnTo>
                  <a:pt x="19812" y="0"/>
                </a:lnTo>
                <a:lnTo>
                  <a:pt x="24511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50788" y="2031619"/>
            <a:ext cx="222250" cy="243204"/>
          </a:xfrm>
          <a:custGeom>
            <a:avLst/>
            <a:gdLst/>
            <a:ahLst/>
            <a:cxnLst/>
            <a:rect l="l" t="t" r="r" b="b"/>
            <a:pathLst>
              <a:path w="222250" h="243205">
                <a:moveTo>
                  <a:pt x="109092" y="0"/>
                </a:moveTo>
                <a:lnTo>
                  <a:pt x="116332" y="0"/>
                </a:lnTo>
                <a:lnTo>
                  <a:pt x="122174" y="126"/>
                </a:lnTo>
                <a:lnTo>
                  <a:pt x="126491" y="380"/>
                </a:lnTo>
                <a:lnTo>
                  <a:pt x="130937" y="507"/>
                </a:lnTo>
                <a:lnTo>
                  <a:pt x="134238" y="1015"/>
                </a:lnTo>
                <a:lnTo>
                  <a:pt x="136651" y="1650"/>
                </a:lnTo>
                <a:lnTo>
                  <a:pt x="139064" y="2285"/>
                </a:lnTo>
                <a:lnTo>
                  <a:pt x="140842" y="3301"/>
                </a:lnTo>
                <a:lnTo>
                  <a:pt x="141859" y="4698"/>
                </a:lnTo>
                <a:lnTo>
                  <a:pt x="143001" y="6095"/>
                </a:lnTo>
                <a:lnTo>
                  <a:pt x="143890" y="7873"/>
                </a:lnTo>
                <a:lnTo>
                  <a:pt x="144652" y="10286"/>
                </a:lnTo>
                <a:lnTo>
                  <a:pt x="219075" y="223646"/>
                </a:lnTo>
                <a:lnTo>
                  <a:pt x="220472" y="228091"/>
                </a:lnTo>
                <a:lnTo>
                  <a:pt x="221487" y="231647"/>
                </a:lnTo>
                <a:lnTo>
                  <a:pt x="221741" y="234314"/>
                </a:lnTo>
                <a:lnTo>
                  <a:pt x="222123" y="236854"/>
                </a:lnTo>
                <a:lnTo>
                  <a:pt x="204850" y="243077"/>
                </a:lnTo>
                <a:lnTo>
                  <a:pt x="198754" y="243077"/>
                </a:lnTo>
                <a:lnTo>
                  <a:pt x="192404" y="243077"/>
                </a:lnTo>
                <a:lnTo>
                  <a:pt x="187451" y="242950"/>
                </a:lnTo>
                <a:lnTo>
                  <a:pt x="183896" y="242696"/>
                </a:lnTo>
                <a:lnTo>
                  <a:pt x="180466" y="242569"/>
                </a:lnTo>
                <a:lnTo>
                  <a:pt x="171958" y="239267"/>
                </a:lnTo>
                <a:lnTo>
                  <a:pt x="171196" y="238251"/>
                </a:lnTo>
                <a:lnTo>
                  <a:pt x="170561" y="236981"/>
                </a:lnTo>
                <a:lnTo>
                  <a:pt x="170052" y="235330"/>
                </a:lnTo>
                <a:lnTo>
                  <a:pt x="153924" y="187070"/>
                </a:lnTo>
                <a:lnTo>
                  <a:pt x="63500" y="187070"/>
                </a:lnTo>
                <a:lnTo>
                  <a:pt x="48260" y="234060"/>
                </a:lnTo>
                <a:lnTo>
                  <a:pt x="47751" y="235838"/>
                </a:lnTo>
                <a:lnTo>
                  <a:pt x="47116" y="237235"/>
                </a:lnTo>
                <a:lnTo>
                  <a:pt x="46227" y="238505"/>
                </a:lnTo>
                <a:lnTo>
                  <a:pt x="45465" y="239648"/>
                </a:lnTo>
                <a:lnTo>
                  <a:pt x="44196" y="240537"/>
                </a:lnTo>
                <a:lnTo>
                  <a:pt x="27177" y="243077"/>
                </a:lnTo>
                <a:lnTo>
                  <a:pt x="21844" y="243077"/>
                </a:lnTo>
                <a:lnTo>
                  <a:pt x="16128" y="243077"/>
                </a:lnTo>
                <a:lnTo>
                  <a:pt x="1777" y="239775"/>
                </a:lnTo>
                <a:lnTo>
                  <a:pt x="508" y="238378"/>
                </a:lnTo>
                <a:lnTo>
                  <a:pt x="0" y="236346"/>
                </a:lnTo>
                <a:lnTo>
                  <a:pt x="381" y="233679"/>
                </a:lnTo>
                <a:lnTo>
                  <a:pt x="762" y="231139"/>
                </a:lnTo>
                <a:lnTo>
                  <a:pt x="77470" y="9778"/>
                </a:lnTo>
                <a:lnTo>
                  <a:pt x="84836" y="1650"/>
                </a:lnTo>
                <a:lnTo>
                  <a:pt x="86995" y="1015"/>
                </a:lnTo>
                <a:lnTo>
                  <a:pt x="89915" y="507"/>
                </a:lnTo>
                <a:lnTo>
                  <a:pt x="93852" y="380"/>
                </a:lnTo>
                <a:lnTo>
                  <a:pt x="97662" y="126"/>
                </a:lnTo>
                <a:lnTo>
                  <a:pt x="102742" y="0"/>
                </a:lnTo>
                <a:lnTo>
                  <a:pt x="109092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359400" y="2031619"/>
            <a:ext cx="49530" cy="243204"/>
          </a:xfrm>
          <a:custGeom>
            <a:avLst/>
            <a:gdLst/>
            <a:ahLst/>
            <a:cxnLst/>
            <a:rect l="l" t="t" r="r" b="b"/>
            <a:pathLst>
              <a:path w="49529" h="243205">
                <a:moveTo>
                  <a:pt x="24511" y="0"/>
                </a:moveTo>
                <a:lnTo>
                  <a:pt x="29337" y="0"/>
                </a:lnTo>
                <a:lnTo>
                  <a:pt x="33274" y="253"/>
                </a:lnTo>
                <a:lnTo>
                  <a:pt x="36449" y="634"/>
                </a:lnTo>
                <a:lnTo>
                  <a:pt x="39497" y="1015"/>
                </a:lnTo>
                <a:lnTo>
                  <a:pt x="42037" y="1523"/>
                </a:lnTo>
                <a:lnTo>
                  <a:pt x="43814" y="2158"/>
                </a:lnTo>
                <a:lnTo>
                  <a:pt x="45720" y="2666"/>
                </a:lnTo>
                <a:lnTo>
                  <a:pt x="47116" y="3555"/>
                </a:lnTo>
                <a:lnTo>
                  <a:pt x="47878" y="4571"/>
                </a:lnTo>
                <a:lnTo>
                  <a:pt x="48640" y="5460"/>
                </a:lnTo>
                <a:lnTo>
                  <a:pt x="49149" y="6603"/>
                </a:lnTo>
                <a:lnTo>
                  <a:pt x="49149" y="7873"/>
                </a:lnTo>
                <a:lnTo>
                  <a:pt x="49149" y="235203"/>
                </a:lnTo>
                <a:lnTo>
                  <a:pt x="49149" y="236473"/>
                </a:lnTo>
                <a:lnTo>
                  <a:pt x="48640" y="237616"/>
                </a:lnTo>
                <a:lnTo>
                  <a:pt x="47878" y="238505"/>
                </a:lnTo>
                <a:lnTo>
                  <a:pt x="47116" y="239521"/>
                </a:lnTo>
                <a:lnTo>
                  <a:pt x="45720" y="240410"/>
                </a:lnTo>
                <a:lnTo>
                  <a:pt x="43814" y="240918"/>
                </a:lnTo>
                <a:lnTo>
                  <a:pt x="42037" y="241553"/>
                </a:lnTo>
                <a:lnTo>
                  <a:pt x="39497" y="242061"/>
                </a:lnTo>
                <a:lnTo>
                  <a:pt x="36449" y="242442"/>
                </a:lnTo>
                <a:lnTo>
                  <a:pt x="33274" y="242823"/>
                </a:lnTo>
                <a:lnTo>
                  <a:pt x="29337" y="243077"/>
                </a:lnTo>
                <a:lnTo>
                  <a:pt x="24511" y="243077"/>
                </a:lnTo>
                <a:lnTo>
                  <a:pt x="19812" y="243077"/>
                </a:lnTo>
                <a:lnTo>
                  <a:pt x="5207" y="240918"/>
                </a:lnTo>
                <a:lnTo>
                  <a:pt x="3301" y="240410"/>
                </a:lnTo>
                <a:lnTo>
                  <a:pt x="2032" y="239521"/>
                </a:lnTo>
                <a:lnTo>
                  <a:pt x="1142" y="238505"/>
                </a:lnTo>
                <a:lnTo>
                  <a:pt x="380" y="237616"/>
                </a:lnTo>
                <a:lnTo>
                  <a:pt x="0" y="236473"/>
                </a:lnTo>
                <a:lnTo>
                  <a:pt x="0" y="235203"/>
                </a:lnTo>
                <a:lnTo>
                  <a:pt x="0" y="7873"/>
                </a:lnTo>
                <a:lnTo>
                  <a:pt x="0" y="6603"/>
                </a:lnTo>
                <a:lnTo>
                  <a:pt x="380" y="5460"/>
                </a:lnTo>
                <a:lnTo>
                  <a:pt x="1142" y="4571"/>
                </a:lnTo>
                <a:lnTo>
                  <a:pt x="2032" y="3555"/>
                </a:lnTo>
                <a:lnTo>
                  <a:pt x="3301" y="2666"/>
                </a:lnTo>
                <a:lnTo>
                  <a:pt x="5334" y="2158"/>
                </a:lnTo>
                <a:lnTo>
                  <a:pt x="7238" y="1523"/>
                </a:lnTo>
                <a:lnTo>
                  <a:pt x="9651" y="1015"/>
                </a:lnTo>
                <a:lnTo>
                  <a:pt x="12826" y="634"/>
                </a:lnTo>
                <a:lnTo>
                  <a:pt x="15875" y="253"/>
                </a:lnTo>
                <a:lnTo>
                  <a:pt x="19812" y="0"/>
                </a:lnTo>
                <a:lnTo>
                  <a:pt x="24511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69332" y="2031619"/>
            <a:ext cx="222250" cy="243204"/>
          </a:xfrm>
          <a:custGeom>
            <a:avLst/>
            <a:gdLst/>
            <a:ahLst/>
            <a:cxnLst/>
            <a:rect l="l" t="t" r="r" b="b"/>
            <a:pathLst>
              <a:path w="222250" h="243205">
                <a:moveTo>
                  <a:pt x="109092" y="0"/>
                </a:moveTo>
                <a:lnTo>
                  <a:pt x="116331" y="0"/>
                </a:lnTo>
                <a:lnTo>
                  <a:pt x="122173" y="126"/>
                </a:lnTo>
                <a:lnTo>
                  <a:pt x="126491" y="380"/>
                </a:lnTo>
                <a:lnTo>
                  <a:pt x="130937" y="507"/>
                </a:lnTo>
                <a:lnTo>
                  <a:pt x="134238" y="1015"/>
                </a:lnTo>
                <a:lnTo>
                  <a:pt x="136651" y="1650"/>
                </a:lnTo>
                <a:lnTo>
                  <a:pt x="139064" y="2285"/>
                </a:lnTo>
                <a:lnTo>
                  <a:pt x="140842" y="3301"/>
                </a:lnTo>
                <a:lnTo>
                  <a:pt x="141858" y="4698"/>
                </a:lnTo>
                <a:lnTo>
                  <a:pt x="143001" y="6095"/>
                </a:lnTo>
                <a:lnTo>
                  <a:pt x="143890" y="7873"/>
                </a:lnTo>
                <a:lnTo>
                  <a:pt x="144652" y="10286"/>
                </a:lnTo>
                <a:lnTo>
                  <a:pt x="219075" y="223646"/>
                </a:lnTo>
                <a:lnTo>
                  <a:pt x="220471" y="228091"/>
                </a:lnTo>
                <a:lnTo>
                  <a:pt x="221487" y="231647"/>
                </a:lnTo>
                <a:lnTo>
                  <a:pt x="221741" y="234314"/>
                </a:lnTo>
                <a:lnTo>
                  <a:pt x="222122" y="236854"/>
                </a:lnTo>
                <a:lnTo>
                  <a:pt x="221741" y="238886"/>
                </a:lnTo>
                <a:lnTo>
                  <a:pt x="220344" y="240156"/>
                </a:lnTo>
                <a:lnTo>
                  <a:pt x="218947" y="241426"/>
                </a:lnTo>
                <a:lnTo>
                  <a:pt x="216534" y="242188"/>
                </a:lnTo>
                <a:lnTo>
                  <a:pt x="213105" y="242569"/>
                </a:lnTo>
                <a:lnTo>
                  <a:pt x="209550" y="242823"/>
                </a:lnTo>
                <a:lnTo>
                  <a:pt x="204850" y="243077"/>
                </a:lnTo>
                <a:lnTo>
                  <a:pt x="198754" y="243077"/>
                </a:lnTo>
                <a:lnTo>
                  <a:pt x="192404" y="243077"/>
                </a:lnTo>
                <a:lnTo>
                  <a:pt x="187451" y="242950"/>
                </a:lnTo>
                <a:lnTo>
                  <a:pt x="183895" y="242696"/>
                </a:lnTo>
                <a:lnTo>
                  <a:pt x="180466" y="242569"/>
                </a:lnTo>
                <a:lnTo>
                  <a:pt x="171957" y="239267"/>
                </a:lnTo>
                <a:lnTo>
                  <a:pt x="171195" y="238251"/>
                </a:lnTo>
                <a:lnTo>
                  <a:pt x="170560" y="236981"/>
                </a:lnTo>
                <a:lnTo>
                  <a:pt x="170052" y="235330"/>
                </a:lnTo>
                <a:lnTo>
                  <a:pt x="153923" y="187070"/>
                </a:lnTo>
                <a:lnTo>
                  <a:pt x="63500" y="187070"/>
                </a:lnTo>
                <a:lnTo>
                  <a:pt x="48259" y="234060"/>
                </a:lnTo>
                <a:lnTo>
                  <a:pt x="47751" y="235838"/>
                </a:lnTo>
                <a:lnTo>
                  <a:pt x="47116" y="237235"/>
                </a:lnTo>
                <a:lnTo>
                  <a:pt x="46227" y="238505"/>
                </a:lnTo>
                <a:lnTo>
                  <a:pt x="45465" y="239648"/>
                </a:lnTo>
                <a:lnTo>
                  <a:pt x="44195" y="240537"/>
                </a:lnTo>
                <a:lnTo>
                  <a:pt x="27177" y="243077"/>
                </a:lnTo>
                <a:lnTo>
                  <a:pt x="21843" y="243077"/>
                </a:lnTo>
                <a:lnTo>
                  <a:pt x="16128" y="243077"/>
                </a:lnTo>
                <a:lnTo>
                  <a:pt x="1777" y="239775"/>
                </a:lnTo>
                <a:lnTo>
                  <a:pt x="507" y="238378"/>
                </a:lnTo>
                <a:lnTo>
                  <a:pt x="0" y="236346"/>
                </a:lnTo>
                <a:lnTo>
                  <a:pt x="380" y="233679"/>
                </a:lnTo>
                <a:lnTo>
                  <a:pt x="762" y="231139"/>
                </a:lnTo>
                <a:lnTo>
                  <a:pt x="77469" y="9778"/>
                </a:lnTo>
                <a:lnTo>
                  <a:pt x="84835" y="1650"/>
                </a:lnTo>
                <a:lnTo>
                  <a:pt x="86994" y="1015"/>
                </a:lnTo>
                <a:lnTo>
                  <a:pt x="89915" y="507"/>
                </a:lnTo>
                <a:lnTo>
                  <a:pt x="93852" y="380"/>
                </a:lnTo>
                <a:lnTo>
                  <a:pt x="97662" y="126"/>
                </a:lnTo>
                <a:lnTo>
                  <a:pt x="102742" y="0"/>
                </a:lnTo>
                <a:lnTo>
                  <a:pt x="109092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1" name="object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355479"/>
              </p:ext>
            </p:extLst>
          </p:nvPr>
        </p:nvGraphicFramePr>
        <p:xfrm>
          <a:off x="211137" y="2524188"/>
          <a:ext cx="8793475" cy="2994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9605"/>
                <a:gridCol w="1754505"/>
                <a:gridCol w="502285"/>
                <a:gridCol w="581660"/>
                <a:gridCol w="497839"/>
                <a:gridCol w="581660"/>
                <a:gridCol w="499110"/>
                <a:gridCol w="499110"/>
                <a:gridCol w="497204"/>
                <a:gridCol w="499110"/>
                <a:gridCol w="497840"/>
                <a:gridCol w="581659"/>
                <a:gridCol w="575309"/>
                <a:gridCol w="576579"/>
              </a:tblGrid>
              <a:tr h="533400">
                <a:tc rowSpan="2"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No</a:t>
                      </a:r>
                      <a:endParaRPr sz="1800" dirty="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532278"/>
                      </a:solidFill>
                      <a:prstDash val="solid"/>
                    </a:lnL>
                    <a:lnR w="12700">
                      <a:solidFill>
                        <a:srgbClr val="532278"/>
                      </a:solidFill>
                      <a:prstDash val="solid"/>
                    </a:lnR>
                    <a:lnT w="28575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Contoh</a:t>
                      </a:r>
                      <a:r>
                        <a:rPr sz="1800" b="1" spc="-25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Air</a:t>
                      </a:r>
                      <a:endParaRPr sz="1800" dirty="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532278"/>
                      </a:solidFill>
                      <a:prstDash val="solid"/>
                    </a:lnL>
                    <a:lnR w="12700">
                      <a:solidFill>
                        <a:srgbClr val="532278"/>
                      </a:solidFill>
                      <a:prstDash val="solid"/>
                    </a:lnR>
                    <a:lnT w="28575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  <a:tc gridSpan="12"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800" b="1" spc="-5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Bulan</a:t>
                      </a:r>
                      <a:endParaRPr sz="180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532278"/>
                      </a:solidFill>
                      <a:prstDash val="solid"/>
                    </a:lnL>
                    <a:lnR w="28575">
                      <a:solidFill>
                        <a:srgbClr val="532278"/>
                      </a:solidFill>
                      <a:prstDash val="solid"/>
                    </a:lnR>
                    <a:lnT w="28575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32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0" marB="0">
                    <a:lnL w="28575">
                      <a:solidFill>
                        <a:srgbClr val="532278"/>
                      </a:solidFill>
                      <a:prstDash val="solid"/>
                    </a:lnL>
                    <a:lnR w="12700">
                      <a:solidFill>
                        <a:srgbClr val="532278"/>
                      </a:solidFill>
                      <a:prstDash val="solid"/>
                    </a:lnR>
                    <a:lnT w="28575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0" marB="0">
                    <a:lnL w="12700">
                      <a:solidFill>
                        <a:srgbClr val="532278"/>
                      </a:solidFill>
                      <a:prstDash val="solid"/>
                    </a:lnL>
                    <a:lnR w="12700">
                      <a:solidFill>
                        <a:srgbClr val="532278"/>
                      </a:solidFill>
                      <a:prstDash val="solid"/>
                    </a:lnR>
                    <a:lnT w="28575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1</a:t>
                      </a:r>
                      <a:endParaRPr sz="180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532278"/>
                      </a:solidFill>
                      <a:prstDash val="solid"/>
                    </a:lnL>
                    <a:lnR w="12700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2</a:t>
                      </a:r>
                      <a:endParaRPr sz="180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532278"/>
                      </a:solidFill>
                      <a:prstDash val="solid"/>
                    </a:lnL>
                    <a:lnR w="12700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3</a:t>
                      </a:r>
                      <a:endParaRPr sz="180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532278"/>
                      </a:solidFill>
                      <a:prstDash val="solid"/>
                    </a:lnL>
                    <a:lnR w="12700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4</a:t>
                      </a:r>
                      <a:endParaRPr sz="180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532278"/>
                      </a:solidFill>
                      <a:prstDash val="solid"/>
                    </a:lnL>
                    <a:lnR w="12700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5</a:t>
                      </a:r>
                      <a:endParaRPr sz="180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532278"/>
                      </a:solidFill>
                      <a:prstDash val="solid"/>
                    </a:lnL>
                    <a:lnR w="12700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6</a:t>
                      </a:r>
                      <a:endParaRPr sz="180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532278"/>
                      </a:solidFill>
                      <a:prstDash val="solid"/>
                    </a:lnL>
                    <a:lnR w="12700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7</a:t>
                      </a:r>
                      <a:endParaRPr sz="180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532278"/>
                      </a:solidFill>
                      <a:prstDash val="solid"/>
                    </a:lnL>
                    <a:lnR w="12700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8</a:t>
                      </a:r>
                      <a:endParaRPr sz="180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532278"/>
                      </a:solidFill>
                      <a:prstDash val="solid"/>
                    </a:lnL>
                    <a:lnR w="12700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9</a:t>
                      </a:r>
                      <a:endParaRPr sz="180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532278"/>
                      </a:solidFill>
                      <a:prstDash val="solid"/>
                    </a:lnL>
                    <a:lnR w="12700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10</a:t>
                      </a:r>
                      <a:endParaRPr sz="180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532278"/>
                      </a:solidFill>
                      <a:prstDash val="solid"/>
                    </a:lnL>
                    <a:lnR w="12700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11</a:t>
                      </a:r>
                      <a:endParaRPr sz="180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532278"/>
                      </a:solidFill>
                      <a:prstDash val="solid"/>
                    </a:lnL>
                    <a:lnR w="12700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12</a:t>
                      </a:r>
                      <a:endParaRPr sz="180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532278"/>
                      </a:solidFill>
                      <a:prstDash val="solid"/>
                    </a:lnL>
                    <a:lnR w="28575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1</a:t>
                      </a:r>
                      <a:endParaRPr sz="180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532278"/>
                      </a:solidFill>
                      <a:prstDash val="solid"/>
                    </a:lnL>
                    <a:lnR w="12700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b="1" spc="-5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Air</a:t>
                      </a:r>
                      <a:r>
                        <a:rPr sz="1800" b="1" spc="-15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Bersih</a:t>
                      </a:r>
                      <a:endParaRPr sz="180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532278"/>
                      </a:solidFill>
                      <a:prstDash val="solid"/>
                    </a:lnL>
                    <a:lnR w="12700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2278"/>
                      </a:solidFill>
                      <a:prstDash val="solid"/>
                    </a:lnL>
                    <a:lnR w="12700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2278"/>
                      </a:solidFill>
                      <a:prstDash val="solid"/>
                    </a:lnL>
                    <a:lnR w="12700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2278"/>
                      </a:solidFill>
                      <a:prstDash val="solid"/>
                    </a:lnL>
                    <a:lnR w="12700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2278"/>
                      </a:solidFill>
                      <a:prstDash val="solid"/>
                    </a:lnL>
                    <a:lnR w="12700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2278"/>
                      </a:solidFill>
                      <a:prstDash val="solid"/>
                    </a:lnL>
                    <a:lnR w="12700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532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532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3227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2278"/>
                      </a:solidFill>
                      <a:prstDash val="solid"/>
                    </a:lnL>
                    <a:lnR w="12700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2278"/>
                      </a:solidFill>
                      <a:prstDash val="solid"/>
                    </a:lnL>
                    <a:lnR w="12700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2278"/>
                      </a:solidFill>
                      <a:prstDash val="solid"/>
                    </a:lnL>
                    <a:lnR w="12700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2278"/>
                      </a:solidFill>
                      <a:prstDash val="solid"/>
                    </a:lnL>
                    <a:lnR w="12700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532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532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32278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2</a:t>
                      </a:r>
                      <a:endParaRPr sz="180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532278"/>
                      </a:solidFill>
                      <a:prstDash val="solid"/>
                    </a:lnL>
                    <a:lnR w="12700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b="1" spc="-5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Air</a:t>
                      </a:r>
                      <a:r>
                        <a:rPr sz="1800" b="1" spc="-10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HD</a:t>
                      </a:r>
                      <a:endParaRPr sz="180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532278"/>
                      </a:solidFill>
                      <a:prstDash val="solid"/>
                    </a:lnL>
                    <a:lnR w="12700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532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532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3227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2278"/>
                      </a:solidFill>
                      <a:prstDash val="solid"/>
                    </a:lnL>
                    <a:lnR w="12700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532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532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3227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2278"/>
                      </a:solidFill>
                      <a:prstDash val="solid"/>
                    </a:lnL>
                    <a:lnR w="12700">
                      <a:solidFill>
                        <a:srgbClr val="532278"/>
                      </a:solidFill>
                      <a:prstDash val="solid"/>
                    </a:lnR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532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532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3227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2278"/>
                      </a:solidFill>
                      <a:prstDash val="solid"/>
                    </a:lnL>
                    <a:lnR w="12700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532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532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3227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2278"/>
                      </a:solidFill>
                      <a:prstDash val="solid"/>
                    </a:lnL>
                    <a:lnR w="28575">
                      <a:solidFill>
                        <a:srgbClr val="532278"/>
                      </a:solidFill>
                      <a:prstDash val="solid"/>
                    </a:lnR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3</a:t>
                      </a:r>
                      <a:endParaRPr sz="180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532278"/>
                      </a:solidFill>
                      <a:prstDash val="solid"/>
                    </a:lnL>
                    <a:lnR w="12700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28575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Limbah</a:t>
                      </a:r>
                      <a:r>
                        <a:rPr sz="1800" b="1" spc="-50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STP</a:t>
                      </a:r>
                      <a:endParaRPr sz="180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532278"/>
                      </a:solidFill>
                      <a:prstDash val="solid"/>
                    </a:lnL>
                    <a:lnR w="12700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28575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532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53227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28575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2278"/>
                      </a:solidFill>
                      <a:prstDash val="solid"/>
                    </a:lnL>
                    <a:lnR w="12700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28575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532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53227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28575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2278"/>
                      </a:solidFill>
                      <a:prstDash val="solid"/>
                    </a:lnL>
                    <a:lnR w="12700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28575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532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53227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28575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2278"/>
                      </a:solidFill>
                      <a:prstDash val="solid"/>
                    </a:lnL>
                    <a:lnR w="12700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28575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532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53227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28575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2278"/>
                      </a:solidFill>
                      <a:prstDash val="solid"/>
                    </a:lnL>
                    <a:lnR w="28575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28575">
                      <a:solidFill>
                        <a:srgbClr val="53227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5" name="Content Placeholder 4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2. Jadwal Analisa air tahun X</a:t>
            </a:r>
            <a:endParaRPr lang="id-ID" dirty="0"/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80" dirty="0"/>
              <a:t>Contoh </a:t>
            </a:r>
            <a:r>
              <a:rPr sz="3600" spc="-285" dirty="0"/>
              <a:t>Audit </a:t>
            </a:r>
            <a:r>
              <a:rPr sz="3600" spc="-434" dirty="0"/>
              <a:t>Lingkungan</a:t>
            </a:r>
            <a:r>
              <a:rPr sz="3600" spc="-570" dirty="0"/>
              <a:t> </a:t>
            </a:r>
            <a:r>
              <a:rPr sz="3600" spc="-775" dirty="0"/>
              <a:t>RS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3307256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8301228" y="1028700"/>
            <a:ext cx="591312" cy="577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6196" y="1435480"/>
            <a:ext cx="50165" cy="52069"/>
          </a:xfrm>
          <a:custGeom>
            <a:avLst/>
            <a:gdLst/>
            <a:ahLst/>
            <a:cxnLst/>
            <a:rect l="l" t="t" r="r" b="b"/>
            <a:pathLst>
              <a:path w="50165" h="52069">
                <a:moveTo>
                  <a:pt x="25107" y="0"/>
                </a:moveTo>
                <a:lnTo>
                  <a:pt x="34378" y="0"/>
                </a:lnTo>
                <a:lnTo>
                  <a:pt x="40792" y="1778"/>
                </a:lnTo>
                <a:lnTo>
                  <a:pt x="44373" y="5334"/>
                </a:lnTo>
                <a:lnTo>
                  <a:pt x="47942" y="8763"/>
                </a:lnTo>
                <a:lnTo>
                  <a:pt x="49720" y="15494"/>
                </a:lnTo>
                <a:lnTo>
                  <a:pt x="49720" y="25400"/>
                </a:lnTo>
                <a:lnTo>
                  <a:pt x="49720" y="35814"/>
                </a:lnTo>
                <a:lnTo>
                  <a:pt x="47917" y="42799"/>
                </a:lnTo>
                <a:lnTo>
                  <a:pt x="44284" y="46355"/>
                </a:lnTo>
                <a:lnTo>
                  <a:pt x="40652" y="49911"/>
                </a:lnTo>
                <a:lnTo>
                  <a:pt x="34150" y="51689"/>
                </a:lnTo>
                <a:lnTo>
                  <a:pt x="24777" y="51689"/>
                </a:lnTo>
                <a:lnTo>
                  <a:pt x="15405" y="51689"/>
                </a:lnTo>
                <a:lnTo>
                  <a:pt x="8928" y="50038"/>
                </a:lnTo>
                <a:lnTo>
                  <a:pt x="5359" y="46482"/>
                </a:lnTo>
                <a:lnTo>
                  <a:pt x="1790" y="42926"/>
                </a:lnTo>
                <a:lnTo>
                  <a:pt x="0" y="36322"/>
                </a:lnTo>
                <a:lnTo>
                  <a:pt x="0" y="26416"/>
                </a:lnTo>
                <a:lnTo>
                  <a:pt x="0" y="16002"/>
                </a:lnTo>
                <a:lnTo>
                  <a:pt x="1816" y="8890"/>
                </a:lnTo>
                <a:lnTo>
                  <a:pt x="5435" y="5334"/>
                </a:lnTo>
                <a:lnTo>
                  <a:pt x="9067" y="1778"/>
                </a:lnTo>
                <a:lnTo>
                  <a:pt x="15621" y="0"/>
                </a:lnTo>
                <a:lnTo>
                  <a:pt x="25107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54442" y="1309750"/>
            <a:ext cx="61594" cy="92075"/>
          </a:xfrm>
          <a:custGeom>
            <a:avLst/>
            <a:gdLst/>
            <a:ahLst/>
            <a:cxnLst/>
            <a:rect l="l" t="t" r="r" b="b"/>
            <a:pathLst>
              <a:path w="61594" h="92075">
                <a:moveTo>
                  <a:pt x="30632" y="0"/>
                </a:moveTo>
                <a:lnTo>
                  <a:pt x="0" y="92075"/>
                </a:lnTo>
                <a:lnTo>
                  <a:pt x="61442" y="92075"/>
                </a:lnTo>
                <a:lnTo>
                  <a:pt x="30797" y="0"/>
                </a:lnTo>
                <a:lnTo>
                  <a:pt x="30632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81785" y="1267333"/>
            <a:ext cx="119380" cy="217804"/>
          </a:xfrm>
          <a:custGeom>
            <a:avLst/>
            <a:gdLst/>
            <a:ahLst/>
            <a:cxnLst/>
            <a:rect l="l" t="t" r="r" b="b"/>
            <a:pathLst>
              <a:path w="119380" h="217805">
                <a:moveTo>
                  <a:pt x="22098" y="0"/>
                </a:moveTo>
                <a:lnTo>
                  <a:pt x="26415" y="0"/>
                </a:lnTo>
                <a:lnTo>
                  <a:pt x="29971" y="253"/>
                </a:lnTo>
                <a:lnTo>
                  <a:pt x="32765" y="507"/>
                </a:lnTo>
                <a:lnTo>
                  <a:pt x="35559" y="888"/>
                </a:lnTo>
                <a:lnTo>
                  <a:pt x="37846" y="1269"/>
                </a:lnTo>
                <a:lnTo>
                  <a:pt x="39496" y="1904"/>
                </a:lnTo>
                <a:lnTo>
                  <a:pt x="41148" y="2412"/>
                </a:lnTo>
                <a:lnTo>
                  <a:pt x="42418" y="3175"/>
                </a:lnTo>
                <a:lnTo>
                  <a:pt x="43053" y="4063"/>
                </a:lnTo>
                <a:lnTo>
                  <a:pt x="43815" y="4952"/>
                </a:lnTo>
                <a:lnTo>
                  <a:pt x="44196" y="5968"/>
                </a:lnTo>
                <a:lnTo>
                  <a:pt x="44196" y="7112"/>
                </a:lnTo>
                <a:lnTo>
                  <a:pt x="44196" y="181355"/>
                </a:lnTo>
                <a:lnTo>
                  <a:pt x="112395" y="181355"/>
                </a:lnTo>
                <a:lnTo>
                  <a:pt x="113410" y="181355"/>
                </a:lnTo>
                <a:lnTo>
                  <a:pt x="114427" y="181737"/>
                </a:lnTo>
                <a:lnTo>
                  <a:pt x="115315" y="182244"/>
                </a:lnTo>
                <a:lnTo>
                  <a:pt x="116078" y="182879"/>
                </a:lnTo>
                <a:lnTo>
                  <a:pt x="116840" y="183895"/>
                </a:lnTo>
                <a:lnTo>
                  <a:pt x="117347" y="185292"/>
                </a:lnTo>
                <a:lnTo>
                  <a:pt x="117856" y="186689"/>
                </a:lnTo>
                <a:lnTo>
                  <a:pt x="118364" y="188594"/>
                </a:lnTo>
                <a:lnTo>
                  <a:pt x="118617" y="190880"/>
                </a:lnTo>
                <a:lnTo>
                  <a:pt x="118872" y="193166"/>
                </a:lnTo>
                <a:lnTo>
                  <a:pt x="118998" y="195961"/>
                </a:lnTo>
                <a:lnTo>
                  <a:pt x="118998" y="199262"/>
                </a:lnTo>
                <a:lnTo>
                  <a:pt x="118998" y="202691"/>
                </a:lnTo>
                <a:lnTo>
                  <a:pt x="118872" y="205486"/>
                </a:lnTo>
                <a:lnTo>
                  <a:pt x="118617" y="207771"/>
                </a:lnTo>
                <a:lnTo>
                  <a:pt x="118364" y="210057"/>
                </a:lnTo>
                <a:lnTo>
                  <a:pt x="115315" y="216662"/>
                </a:lnTo>
                <a:lnTo>
                  <a:pt x="114427" y="217424"/>
                </a:lnTo>
                <a:lnTo>
                  <a:pt x="113410" y="217677"/>
                </a:lnTo>
                <a:lnTo>
                  <a:pt x="112395" y="217677"/>
                </a:lnTo>
                <a:lnTo>
                  <a:pt x="13081" y="217677"/>
                </a:lnTo>
                <a:lnTo>
                  <a:pt x="9398" y="217677"/>
                </a:lnTo>
                <a:lnTo>
                  <a:pt x="6223" y="216662"/>
                </a:lnTo>
                <a:lnTo>
                  <a:pt x="3809" y="214502"/>
                </a:lnTo>
                <a:lnTo>
                  <a:pt x="1270" y="212216"/>
                </a:lnTo>
                <a:lnTo>
                  <a:pt x="0" y="208787"/>
                </a:lnTo>
                <a:lnTo>
                  <a:pt x="0" y="203834"/>
                </a:lnTo>
                <a:lnTo>
                  <a:pt x="0" y="7112"/>
                </a:lnTo>
                <a:lnTo>
                  <a:pt x="0" y="5968"/>
                </a:lnTo>
                <a:lnTo>
                  <a:pt x="381" y="4952"/>
                </a:lnTo>
                <a:lnTo>
                  <a:pt x="1015" y="4063"/>
                </a:lnTo>
                <a:lnTo>
                  <a:pt x="1778" y="3175"/>
                </a:lnTo>
                <a:lnTo>
                  <a:pt x="3048" y="2412"/>
                </a:lnTo>
                <a:lnTo>
                  <a:pt x="4699" y="1904"/>
                </a:lnTo>
                <a:lnTo>
                  <a:pt x="6350" y="1269"/>
                </a:lnTo>
                <a:lnTo>
                  <a:pt x="8636" y="888"/>
                </a:lnTo>
                <a:lnTo>
                  <a:pt x="11430" y="507"/>
                </a:lnTo>
                <a:lnTo>
                  <a:pt x="14351" y="253"/>
                </a:lnTo>
                <a:lnTo>
                  <a:pt x="17906" y="0"/>
                </a:lnTo>
                <a:lnTo>
                  <a:pt x="22098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52244" y="1267333"/>
            <a:ext cx="44450" cy="219075"/>
          </a:xfrm>
          <a:custGeom>
            <a:avLst/>
            <a:gdLst/>
            <a:ahLst/>
            <a:cxnLst/>
            <a:rect l="l" t="t" r="r" b="b"/>
            <a:pathLst>
              <a:path w="44450" h="219075">
                <a:moveTo>
                  <a:pt x="22098" y="0"/>
                </a:moveTo>
                <a:lnTo>
                  <a:pt x="26416" y="0"/>
                </a:lnTo>
                <a:lnTo>
                  <a:pt x="29971" y="253"/>
                </a:lnTo>
                <a:lnTo>
                  <a:pt x="32766" y="507"/>
                </a:lnTo>
                <a:lnTo>
                  <a:pt x="35560" y="888"/>
                </a:lnTo>
                <a:lnTo>
                  <a:pt x="37846" y="1269"/>
                </a:lnTo>
                <a:lnTo>
                  <a:pt x="39496" y="1904"/>
                </a:lnTo>
                <a:lnTo>
                  <a:pt x="41148" y="2412"/>
                </a:lnTo>
                <a:lnTo>
                  <a:pt x="42418" y="3175"/>
                </a:lnTo>
                <a:lnTo>
                  <a:pt x="43053" y="4063"/>
                </a:lnTo>
                <a:lnTo>
                  <a:pt x="43815" y="4952"/>
                </a:lnTo>
                <a:lnTo>
                  <a:pt x="44196" y="5968"/>
                </a:lnTo>
                <a:lnTo>
                  <a:pt x="44196" y="7112"/>
                </a:lnTo>
                <a:lnTo>
                  <a:pt x="44196" y="211708"/>
                </a:lnTo>
                <a:lnTo>
                  <a:pt x="44196" y="212851"/>
                </a:lnTo>
                <a:lnTo>
                  <a:pt x="43815" y="213740"/>
                </a:lnTo>
                <a:lnTo>
                  <a:pt x="43053" y="214756"/>
                </a:lnTo>
                <a:lnTo>
                  <a:pt x="42418" y="215645"/>
                </a:lnTo>
                <a:lnTo>
                  <a:pt x="32766" y="218186"/>
                </a:lnTo>
                <a:lnTo>
                  <a:pt x="29971" y="218566"/>
                </a:lnTo>
                <a:lnTo>
                  <a:pt x="26416" y="218693"/>
                </a:lnTo>
                <a:lnTo>
                  <a:pt x="22098" y="218693"/>
                </a:lnTo>
                <a:lnTo>
                  <a:pt x="17907" y="218693"/>
                </a:lnTo>
                <a:lnTo>
                  <a:pt x="14351" y="218566"/>
                </a:lnTo>
                <a:lnTo>
                  <a:pt x="11430" y="218186"/>
                </a:lnTo>
                <a:lnTo>
                  <a:pt x="8636" y="217931"/>
                </a:lnTo>
                <a:lnTo>
                  <a:pt x="0" y="212851"/>
                </a:lnTo>
                <a:lnTo>
                  <a:pt x="0" y="211708"/>
                </a:lnTo>
                <a:lnTo>
                  <a:pt x="0" y="7112"/>
                </a:lnTo>
                <a:lnTo>
                  <a:pt x="0" y="5968"/>
                </a:lnTo>
                <a:lnTo>
                  <a:pt x="381" y="4952"/>
                </a:lnTo>
                <a:lnTo>
                  <a:pt x="1016" y="4063"/>
                </a:lnTo>
                <a:lnTo>
                  <a:pt x="1778" y="3175"/>
                </a:lnTo>
                <a:lnTo>
                  <a:pt x="3048" y="2412"/>
                </a:lnTo>
                <a:lnTo>
                  <a:pt x="4699" y="1904"/>
                </a:lnTo>
                <a:lnTo>
                  <a:pt x="6477" y="1269"/>
                </a:lnTo>
                <a:lnTo>
                  <a:pt x="8763" y="888"/>
                </a:lnTo>
                <a:lnTo>
                  <a:pt x="11557" y="507"/>
                </a:lnTo>
                <a:lnTo>
                  <a:pt x="14351" y="253"/>
                </a:lnTo>
                <a:lnTo>
                  <a:pt x="17907" y="0"/>
                </a:lnTo>
                <a:lnTo>
                  <a:pt x="22098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87628" y="1267333"/>
            <a:ext cx="200025" cy="219075"/>
          </a:xfrm>
          <a:custGeom>
            <a:avLst/>
            <a:gdLst/>
            <a:ahLst/>
            <a:cxnLst/>
            <a:rect l="l" t="t" r="r" b="b"/>
            <a:pathLst>
              <a:path w="200025" h="219075">
                <a:moveTo>
                  <a:pt x="98120" y="0"/>
                </a:moveTo>
                <a:lnTo>
                  <a:pt x="104711" y="0"/>
                </a:lnTo>
                <a:lnTo>
                  <a:pt x="109956" y="126"/>
                </a:lnTo>
                <a:lnTo>
                  <a:pt x="113855" y="253"/>
                </a:lnTo>
                <a:lnTo>
                  <a:pt x="117767" y="507"/>
                </a:lnTo>
                <a:lnTo>
                  <a:pt x="120802" y="888"/>
                </a:lnTo>
                <a:lnTo>
                  <a:pt x="122986" y="1524"/>
                </a:lnTo>
                <a:lnTo>
                  <a:pt x="125158" y="2031"/>
                </a:lnTo>
                <a:lnTo>
                  <a:pt x="130098" y="9270"/>
                </a:lnTo>
                <a:lnTo>
                  <a:pt x="197065" y="201294"/>
                </a:lnTo>
                <a:lnTo>
                  <a:pt x="198412" y="205358"/>
                </a:lnTo>
                <a:lnTo>
                  <a:pt x="199250" y="208533"/>
                </a:lnTo>
                <a:lnTo>
                  <a:pt x="199580" y="210819"/>
                </a:lnTo>
                <a:lnTo>
                  <a:pt x="199923" y="213232"/>
                </a:lnTo>
                <a:lnTo>
                  <a:pt x="199466" y="214883"/>
                </a:lnTo>
                <a:lnTo>
                  <a:pt x="184289" y="218693"/>
                </a:lnTo>
                <a:lnTo>
                  <a:pt x="178815" y="218693"/>
                </a:lnTo>
                <a:lnTo>
                  <a:pt x="173126" y="218693"/>
                </a:lnTo>
                <a:lnTo>
                  <a:pt x="168694" y="218693"/>
                </a:lnTo>
                <a:lnTo>
                  <a:pt x="165506" y="218439"/>
                </a:lnTo>
                <a:lnTo>
                  <a:pt x="162331" y="218312"/>
                </a:lnTo>
                <a:lnTo>
                  <a:pt x="153034" y="211836"/>
                </a:lnTo>
                <a:lnTo>
                  <a:pt x="138468" y="168275"/>
                </a:lnTo>
                <a:lnTo>
                  <a:pt x="57099" y="168275"/>
                </a:lnTo>
                <a:lnTo>
                  <a:pt x="43370" y="210692"/>
                </a:lnTo>
                <a:lnTo>
                  <a:pt x="42925" y="212216"/>
                </a:lnTo>
                <a:lnTo>
                  <a:pt x="42341" y="213613"/>
                </a:lnTo>
                <a:lnTo>
                  <a:pt x="24396" y="218693"/>
                </a:lnTo>
                <a:lnTo>
                  <a:pt x="19596" y="218693"/>
                </a:lnTo>
                <a:lnTo>
                  <a:pt x="14465" y="218693"/>
                </a:lnTo>
                <a:lnTo>
                  <a:pt x="10439" y="218566"/>
                </a:lnTo>
                <a:lnTo>
                  <a:pt x="7543" y="218186"/>
                </a:lnTo>
                <a:lnTo>
                  <a:pt x="4635" y="217931"/>
                </a:lnTo>
                <a:lnTo>
                  <a:pt x="2628" y="217042"/>
                </a:lnTo>
                <a:lnTo>
                  <a:pt x="1511" y="215772"/>
                </a:lnTo>
                <a:lnTo>
                  <a:pt x="393" y="214502"/>
                </a:lnTo>
                <a:lnTo>
                  <a:pt x="0" y="212725"/>
                </a:lnTo>
                <a:lnTo>
                  <a:pt x="342" y="210312"/>
                </a:lnTo>
                <a:lnTo>
                  <a:pt x="673" y="208025"/>
                </a:lnTo>
                <a:lnTo>
                  <a:pt x="69659" y="8762"/>
                </a:lnTo>
                <a:lnTo>
                  <a:pt x="71996" y="4190"/>
                </a:lnTo>
                <a:lnTo>
                  <a:pt x="72897" y="2920"/>
                </a:lnTo>
                <a:lnTo>
                  <a:pt x="74320" y="2031"/>
                </a:lnTo>
                <a:lnTo>
                  <a:pt x="76276" y="1524"/>
                </a:lnTo>
                <a:lnTo>
                  <a:pt x="78219" y="888"/>
                </a:lnTo>
                <a:lnTo>
                  <a:pt x="80924" y="507"/>
                </a:lnTo>
                <a:lnTo>
                  <a:pt x="84391" y="253"/>
                </a:lnTo>
                <a:lnTo>
                  <a:pt x="87845" y="126"/>
                </a:lnTo>
                <a:lnTo>
                  <a:pt x="92430" y="0"/>
                </a:lnTo>
                <a:lnTo>
                  <a:pt x="98120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2716" y="1267333"/>
            <a:ext cx="169545" cy="219075"/>
          </a:xfrm>
          <a:custGeom>
            <a:avLst/>
            <a:gdLst/>
            <a:ahLst/>
            <a:cxnLst/>
            <a:rect l="l" t="t" r="r" b="b"/>
            <a:pathLst>
              <a:path w="169544" h="219075">
                <a:moveTo>
                  <a:pt x="22098" y="0"/>
                </a:moveTo>
                <a:lnTo>
                  <a:pt x="26454" y="0"/>
                </a:lnTo>
                <a:lnTo>
                  <a:pt x="30022" y="253"/>
                </a:lnTo>
                <a:lnTo>
                  <a:pt x="32816" y="507"/>
                </a:lnTo>
                <a:lnTo>
                  <a:pt x="35610" y="888"/>
                </a:lnTo>
                <a:lnTo>
                  <a:pt x="37833" y="1269"/>
                </a:lnTo>
                <a:lnTo>
                  <a:pt x="39509" y="1904"/>
                </a:lnTo>
                <a:lnTo>
                  <a:pt x="41186" y="2412"/>
                </a:lnTo>
                <a:lnTo>
                  <a:pt x="42354" y="3175"/>
                </a:lnTo>
                <a:lnTo>
                  <a:pt x="43027" y="4063"/>
                </a:lnTo>
                <a:lnTo>
                  <a:pt x="43700" y="4952"/>
                </a:lnTo>
                <a:lnTo>
                  <a:pt x="44030" y="5968"/>
                </a:lnTo>
                <a:lnTo>
                  <a:pt x="44030" y="7112"/>
                </a:lnTo>
                <a:lnTo>
                  <a:pt x="44030" y="86613"/>
                </a:lnTo>
                <a:lnTo>
                  <a:pt x="125069" y="86613"/>
                </a:lnTo>
                <a:lnTo>
                  <a:pt x="125069" y="7112"/>
                </a:lnTo>
                <a:lnTo>
                  <a:pt x="125069" y="5968"/>
                </a:lnTo>
                <a:lnTo>
                  <a:pt x="125437" y="4952"/>
                </a:lnTo>
                <a:lnTo>
                  <a:pt x="126161" y="4063"/>
                </a:lnTo>
                <a:lnTo>
                  <a:pt x="126885" y="3175"/>
                </a:lnTo>
                <a:lnTo>
                  <a:pt x="128054" y="2412"/>
                </a:lnTo>
                <a:lnTo>
                  <a:pt x="129679" y="1904"/>
                </a:lnTo>
                <a:lnTo>
                  <a:pt x="131292" y="1269"/>
                </a:lnTo>
                <a:lnTo>
                  <a:pt x="133527" y="888"/>
                </a:lnTo>
                <a:lnTo>
                  <a:pt x="136372" y="507"/>
                </a:lnTo>
                <a:lnTo>
                  <a:pt x="139217" y="253"/>
                </a:lnTo>
                <a:lnTo>
                  <a:pt x="142811" y="0"/>
                </a:lnTo>
                <a:lnTo>
                  <a:pt x="147167" y="0"/>
                </a:lnTo>
                <a:lnTo>
                  <a:pt x="151409" y="0"/>
                </a:lnTo>
                <a:lnTo>
                  <a:pt x="164414" y="1904"/>
                </a:lnTo>
                <a:lnTo>
                  <a:pt x="166090" y="2412"/>
                </a:lnTo>
                <a:lnTo>
                  <a:pt x="167284" y="3175"/>
                </a:lnTo>
                <a:lnTo>
                  <a:pt x="168020" y="4063"/>
                </a:lnTo>
                <a:lnTo>
                  <a:pt x="168744" y="4952"/>
                </a:lnTo>
                <a:lnTo>
                  <a:pt x="169100" y="5968"/>
                </a:lnTo>
                <a:lnTo>
                  <a:pt x="169100" y="7112"/>
                </a:lnTo>
                <a:lnTo>
                  <a:pt x="169100" y="211708"/>
                </a:lnTo>
                <a:lnTo>
                  <a:pt x="169100" y="212851"/>
                </a:lnTo>
                <a:lnTo>
                  <a:pt x="168744" y="213740"/>
                </a:lnTo>
                <a:lnTo>
                  <a:pt x="157721" y="218186"/>
                </a:lnTo>
                <a:lnTo>
                  <a:pt x="154927" y="218566"/>
                </a:lnTo>
                <a:lnTo>
                  <a:pt x="151409" y="218693"/>
                </a:lnTo>
                <a:lnTo>
                  <a:pt x="147167" y="218693"/>
                </a:lnTo>
                <a:lnTo>
                  <a:pt x="142811" y="218693"/>
                </a:lnTo>
                <a:lnTo>
                  <a:pt x="139217" y="218566"/>
                </a:lnTo>
                <a:lnTo>
                  <a:pt x="136372" y="218186"/>
                </a:lnTo>
                <a:lnTo>
                  <a:pt x="133527" y="217931"/>
                </a:lnTo>
                <a:lnTo>
                  <a:pt x="125069" y="212851"/>
                </a:lnTo>
                <a:lnTo>
                  <a:pt x="125069" y="211708"/>
                </a:lnTo>
                <a:lnTo>
                  <a:pt x="125069" y="124078"/>
                </a:lnTo>
                <a:lnTo>
                  <a:pt x="44030" y="124078"/>
                </a:lnTo>
                <a:lnTo>
                  <a:pt x="44030" y="211708"/>
                </a:lnTo>
                <a:lnTo>
                  <a:pt x="44030" y="212851"/>
                </a:lnTo>
                <a:lnTo>
                  <a:pt x="32816" y="218186"/>
                </a:lnTo>
                <a:lnTo>
                  <a:pt x="30022" y="218566"/>
                </a:lnTo>
                <a:lnTo>
                  <a:pt x="26454" y="218693"/>
                </a:lnTo>
                <a:lnTo>
                  <a:pt x="22098" y="218693"/>
                </a:lnTo>
                <a:lnTo>
                  <a:pt x="17856" y="218693"/>
                </a:lnTo>
                <a:lnTo>
                  <a:pt x="14312" y="218566"/>
                </a:lnTo>
                <a:lnTo>
                  <a:pt x="11468" y="218186"/>
                </a:lnTo>
                <a:lnTo>
                  <a:pt x="8623" y="217931"/>
                </a:lnTo>
                <a:lnTo>
                  <a:pt x="0" y="212851"/>
                </a:lnTo>
                <a:lnTo>
                  <a:pt x="0" y="211708"/>
                </a:lnTo>
                <a:lnTo>
                  <a:pt x="0" y="7112"/>
                </a:lnTo>
                <a:lnTo>
                  <a:pt x="0" y="5968"/>
                </a:lnTo>
                <a:lnTo>
                  <a:pt x="355" y="4952"/>
                </a:lnTo>
                <a:lnTo>
                  <a:pt x="1092" y="4063"/>
                </a:lnTo>
                <a:lnTo>
                  <a:pt x="1816" y="3175"/>
                </a:lnTo>
                <a:lnTo>
                  <a:pt x="3009" y="2412"/>
                </a:lnTo>
                <a:lnTo>
                  <a:pt x="4686" y="1904"/>
                </a:lnTo>
                <a:lnTo>
                  <a:pt x="6362" y="1269"/>
                </a:lnTo>
                <a:lnTo>
                  <a:pt x="8623" y="888"/>
                </a:lnTo>
                <a:lnTo>
                  <a:pt x="11468" y="507"/>
                </a:lnTo>
                <a:lnTo>
                  <a:pt x="14312" y="253"/>
                </a:lnTo>
                <a:lnTo>
                  <a:pt x="17856" y="0"/>
                </a:lnTo>
                <a:lnTo>
                  <a:pt x="22098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33436" y="1258442"/>
            <a:ext cx="153657" cy="236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1571" y="1258442"/>
            <a:ext cx="157010" cy="2366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37629" y="1389761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5" h="61594">
                <a:moveTo>
                  <a:pt x="0" y="0"/>
                </a:moveTo>
                <a:lnTo>
                  <a:pt x="0" y="61594"/>
                </a:lnTo>
                <a:lnTo>
                  <a:pt x="31876" y="61594"/>
                </a:lnTo>
                <a:lnTo>
                  <a:pt x="37973" y="61594"/>
                </a:lnTo>
                <a:lnTo>
                  <a:pt x="43052" y="60960"/>
                </a:lnTo>
                <a:lnTo>
                  <a:pt x="47244" y="59689"/>
                </a:lnTo>
                <a:lnTo>
                  <a:pt x="51435" y="58419"/>
                </a:lnTo>
                <a:lnTo>
                  <a:pt x="55118" y="56514"/>
                </a:lnTo>
                <a:lnTo>
                  <a:pt x="58166" y="53975"/>
                </a:lnTo>
                <a:lnTo>
                  <a:pt x="61214" y="51562"/>
                </a:lnTo>
                <a:lnTo>
                  <a:pt x="63626" y="48387"/>
                </a:lnTo>
                <a:lnTo>
                  <a:pt x="65404" y="44576"/>
                </a:lnTo>
                <a:lnTo>
                  <a:pt x="67055" y="40893"/>
                </a:lnTo>
                <a:lnTo>
                  <a:pt x="67945" y="36575"/>
                </a:lnTo>
                <a:lnTo>
                  <a:pt x="67945" y="31876"/>
                </a:lnTo>
                <a:lnTo>
                  <a:pt x="67945" y="26797"/>
                </a:lnTo>
                <a:lnTo>
                  <a:pt x="58039" y="8381"/>
                </a:lnTo>
                <a:lnTo>
                  <a:pt x="54864" y="5714"/>
                </a:lnTo>
                <a:lnTo>
                  <a:pt x="50673" y="3683"/>
                </a:lnTo>
                <a:lnTo>
                  <a:pt x="45720" y="2159"/>
                </a:lnTo>
                <a:lnTo>
                  <a:pt x="40640" y="762"/>
                </a:lnTo>
                <a:lnTo>
                  <a:pt x="34163" y="0"/>
                </a:lnTo>
                <a:lnTo>
                  <a:pt x="26162" y="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68768" y="1309750"/>
            <a:ext cx="61594" cy="92075"/>
          </a:xfrm>
          <a:custGeom>
            <a:avLst/>
            <a:gdLst/>
            <a:ahLst/>
            <a:cxnLst/>
            <a:rect l="l" t="t" r="r" b="b"/>
            <a:pathLst>
              <a:path w="61595" h="92075">
                <a:moveTo>
                  <a:pt x="30606" y="0"/>
                </a:moveTo>
                <a:lnTo>
                  <a:pt x="0" y="92075"/>
                </a:lnTo>
                <a:lnTo>
                  <a:pt x="61467" y="92075"/>
                </a:lnTo>
                <a:lnTo>
                  <a:pt x="30733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55059" y="1258442"/>
            <a:ext cx="1217422" cy="2366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31108" y="1309750"/>
            <a:ext cx="61594" cy="92075"/>
          </a:xfrm>
          <a:custGeom>
            <a:avLst/>
            <a:gdLst/>
            <a:ahLst/>
            <a:cxnLst/>
            <a:rect l="l" t="t" r="r" b="b"/>
            <a:pathLst>
              <a:path w="61594" h="92075">
                <a:moveTo>
                  <a:pt x="30607" y="0"/>
                </a:moveTo>
                <a:lnTo>
                  <a:pt x="0" y="92075"/>
                </a:lnTo>
                <a:lnTo>
                  <a:pt x="61468" y="92075"/>
                </a:lnTo>
                <a:lnTo>
                  <a:pt x="30734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57501" y="1309750"/>
            <a:ext cx="61594" cy="92075"/>
          </a:xfrm>
          <a:custGeom>
            <a:avLst/>
            <a:gdLst/>
            <a:ahLst/>
            <a:cxnLst/>
            <a:rect l="l" t="t" r="r" b="b"/>
            <a:pathLst>
              <a:path w="61594" h="92075">
                <a:moveTo>
                  <a:pt x="30606" y="0"/>
                </a:moveTo>
                <a:lnTo>
                  <a:pt x="0" y="92075"/>
                </a:lnTo>
                <a:lnTo>
                  <a:pt x="61468" y="92075"/>
                </a:lnTo>
                <a:lnTo>
                  <a:pt x="30734" y="0"/>
                </a:lnTo>
                <a:lnTo>
                  <a:pt x="30606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37629" y="1301369"/>
            <a:ext cx="57150" cy="56515"/>
          </a:xfrm>
          <a:custGeom>
            <a:avLst/>
            <a:gdLst/>
            <a:ahLst/>
            <a:cxnLst/>
            <a:rect l="l" t="t" r="r" b="b"/>
            <a:pathLst>
              <a:path w="57150" h="56515">
                <a:moveTo>
                  <a:pt x="0" y="0"/>
                </a:moveTo>
                <a:lnTo>
                  <a:pt x="0" y="56260"/>
                </a:lnTo>
                <a:lnTo>
                  <a:pt x="24638" y="56260"/>
                </a:lnTo>
                <a:lnTo>
                  <a:pt x="30988" y="56260"/>
                </a:lnTo>
                <a:lnTo>
                  <a:pt x="49275" y="47751"/>
                </a:lnTo>
                <a:lnTo>
                  <a:pt x="51816" y="45211"/>
                </a:lnTo>
                <a:lnTo>
                  <a:pt x="53721" y="42163"/>
                </a:lnTo>
                <a:lnTo>
                  <a:pt x="54864" y="38607"/>
                </a:lnTo>
                <a:lnTo>
                  <a:pt x="56134" y="35051"/>
                </a:lnTo>
                <a:lnTo>
                  <a:pt x="56769" y="31368"/>
                </a:lnTo>
                <a:lnTo>
                  <a:pt x="56769" y="27431"/>
                </a:lnTo>
                <a:lnTo>
                  <a:pt x="56769" y="23113"/>
                </a:lnTo>
                <a:lnTo>
                  <a:pt x="56134" y="19176"/>
                </a:lnTo>
                <a:lnTo>
                  <a:pt x="54737" y="15747"/>
                </a:lnTo>
                <a:lnTo>
                  <a:pt x="53467" y="12318"/>
                </a:lnTo>
                <a:lnTo>
                  <a:pt x="38607" y="1904"/>
                </a:lnTo>
                <a:lnTo>
                  <a:pt x="34544" y="634"/>
                </a:lnTo>
                <a:lnTo>
                  <a:pt x="29082" y="0"/>
                </a:lnTo>
                <a:lnTo>
                  <a:pt x="22225" y="0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94448" y="1268349"/>
            <a:ext cx="156845" cy="217170"/>
          </a:xfrm>
          <a:custGeom>
            <a:avLst/>
            <a:gdLst/>
            <a:ahLst/>
            <a:cxnLst/>
            <a:rect l="l" t="t" r="r" b="b"/>
            <a:pathLst>
              <a:path w="156845" h="217169">
                <a:moveTo>
                  <a:pt x="13080" y="0"/>
                </a:moveTo>
                <a:lnTo>
                  <a:pt x="67436" y="0"/>
                </a:lnTo>
                <a:lnTo>
                  <a:pt x="77037" y="214"/>
                </a:lnTo>
                <a:lnTo>
                  <a:pt x="118109" y="9016"/>
                </a:lnTo>
                <a:lnTo>
                  <a:pt x="138937" y="30734"/>
                </a:lnTo>
                <a:lnTo>
                  <a:pt x="142240" y="37591"/>
                </a:lnTo>
                <a:lnTo>
                  <a:pt x="144018" y="45720"/>
                </a:lnTo>
                <a:lnTo>
                  <a:pt x="144018" y="55117"/>
                </a:lnTo>
                <a:lnTo>
                  <a:pt x="144018" y="60325"/>
                </a:lnTo>
                <a:lnTo>
                  <a:pt x="126619" y="92583"/>
                </a:lnTo>
                <a:lnTo>
                  <a:pt x="122935" y="95503"/>
                </a:lnTo>
                <a:lnTo>
                  <a:pt x="118618" y="97916"/>
                </a:lnTo>
                <a:lnTo>
                  <a:pt x="113792" y="99695"/>
                </a:lnTo>
                <a:lnTo>
                  <a:pt x="120015" y="100837"/>
                </a:lnTo>
                <a:lnTo>
                  <a:pt x="125602" y="102742"/>
                </a:lnTo>
                <a:lnTo>
                  <a:pt x="130809" y="105537"/>
                </a:lnTo>
                <a:lnTo>
                  <a:pt x="136017" y="108330"/>
                </a:lnTo>
                <a:lnTo>
                  <a:pt x="156845" y="144399"/>
                </a:lnTo>
                <a:lnTo>
                  <a:pt x="156845" y="151764"/>
                </a:lnTo>
                <a:lnTo>
                  <a:pt x="156845" y="159385"/>
                </a:lnTo>
                <a:lnTo>
                  <a:pt x="136651" y="198120"/>
                </a:lnTo>
                <a:lnTo>
                  <a:pt x="101473" y="213995"/>
                </a:lnTo>
                <a:lnTo>
                  <a:pt x="79375" y="216662"/>
                </a:lnTo>
                <a:lnTo>
                  <a:pt x="70611" y="216662"/>
                </a:lnTo>
                <a:lnTo>
                  <a:pt x="13080" y="216662"/>
                </a:lnTo>
                <a:lnTo>
                  <a:pt x="9398" y="216662"/>
                </a:lnTo>
                <a:lnTo>
                  <a:pt x="6223" y="215646"/>
                </a:lnTo>
                <a:lnTo>
                  <a:pt x="3809" y="213487"/>
                </a:lnTo>
                <a:lnTo>
                  <a:pt x="1270" y="211200"/>
                </a:lnTo>
                <a:lnTo>
                  <a:pt x="0" y="207772"/>
                </a:lnTo>
                <a:lnTo>
                  <a:pt x="0" y="202818"/>
                </a:lnTo>
                <a:lnTo>
                  <a:pt x="0" y="13970"/>
                </a:lnTo>
                <a:lnTo>
                  <a:pt x="0" y="9016"/>
                </a:lnTo>
                <a:lnTo>
                  <a:pt x="1270" y="5461"/>
                </a:lnTo>
                <a:lnTo>
                  <a:pt x="3809" y="3301"/>
                </a:lnTo>
                <a:lnTo>
                  <a:pt x="6223" y="1142"/>
                </a:lnTo>
                <a:lnTo>
                  <a:pt x="9398" y="0"/>
                </a:lnTo>
                <a:lnTo>
                  <a:pt x="13080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56120" y="1268349"/>
            <a:ext cx="252729" cy="217804"/>
          </a:xfrm>
          <a:custGeom>
            <a:avLst/>
            <a:gdLst/>
            <a:ahLst/>
            <a:cxnLst/>
            <a:rect l="l" t="t" r="r" b="b"/>
            <a:pathLst>
              <a:path w="252729" h="217805">
                <a:moveTo>
                  <a:pt x="16509" y="0"/>
                </a:moveTo>
                <a:lnTo>
                  <a:pt x="45338" y="0"/>
                </a:lnTo>
                <a:lnTo>
                  <a:pt x="50546" y="0"/>
                </a:lnTo>
                <a:lnTo>
                  <a:pt x="54863" y="508"/>
                </a:lnTo>
                <a:lnTo>
                  <a:pt x="74802" y="13208"/>
                </a:lnTo>
                <a:lnTo>
                  <a:pt x="76580" y="16383"/>
                </a:lnTo>
                <a:lnTo>
                  <a:pt x="78231" y="20320"/>
                </a:lnTo>
                <a:lnTo>
                  <a:pt x="79501" y="25018"/>
                </a:lnTo>
                <a:lnTo>
                  <a:pt x="126364" y="154050"/>
                </a:lnTo>
                <a:lnTo>
                  <a:pt x="127126" y="154050"/>
                </a:lnTo>
                <a:lnTo>
                  <a:pt x="175640" y="25273"/>
                </a:lnTo>
                <a:lnTo>
                  <a:pt x="177037" y="20574"/>
                </a:lnTo>
                <a:lnTo>
                  <a:pt x="178688" y="16637"/>
                </a:lnTo>
                <a:lnTo>
                  <a:pt x="201295" y="0"/>
                </a:lnTo>
                <a:lnTo>
                  <a:pt x="205485" y="0"/>
                </a:lnTo>
                <a:lnTo>
                  <a:pt x="235076" y="0"/>
                </a:lnTo>
                <a:lnTo>
                  <a:pt x="238125" y="0"/>
                </a:lnTo>
                <a:lnTo>
                  <a:pt x="240664" y="380"/>
                </a:lnTo>
                <a:lnTo>
                  <a:pt x="242824" y="1270"/>
                </a:lnTo>
                <a:lnTo>
                  <a:pt x="244982" y="2031"/>
                </a:lnTo>
                <a:lnTo>
                  <a:pt x="246760" y="3175"/>
                </a:lnTo>
                <a:lnTo>
                  <a:pt x="248157" y="4699"/>
                </a:lnTo>
                <a:lnTo>
                  <a:pt x="249554" y="6096"/>
                </a:lnTo>
                <a:lnTo>
                  <a:pt x="250698" y="8000"/>
                </a:lnTo>
                <a:lnTo>
                  <a:pt x="251332" y="10160"/>
                </a:lnTo>
                <a:lnTo>
                  <a:pt x="252095" y="12318"/>
                </a:lnTo>
                <a:lnTo>
                  <a:pt x="252475" y="14859"/>
                </a:lnTo>
                <a:lnTo>
                  <a:pt x="252475" y="17652"/>
                </a:lnTo>
                <a:lnTo>
                  <a:pt x="252475" y="210692"/>
                </a:lnTo>
                <a:lnTo>
                  <a:pt x="252475" y="211836"/>
                </a:lnTo>
                <a:lnTo>
                  <a:pt x="252222" y="212725"/>
                </a:lnTo>
                <a:lnTo>
                  <a:pt x="241807" y="217170"/>
                </a:lnTo>
                <a:lnTo>
                  <a:pt x="239140" y="217550"/>
                </a:lnTo>
                <a:lnTo>
                  <a:pt x="235711" y="217677"/>
                </a:lnTo>
                <a:lnTo>
                  <a:pt x="231521" y="217677"/>
                </a:lnTo>
                <a:lnTo>
                  <a:pt x="227583" y="217677"/>
                </a:lnTo>
                <a:lnTo>
                  <a:pt x="224154" y="217550"/>
                </a:lnTo>
                <a:lnTo>
                  <a:pt x="221487" y="217170"/>
                </a:lnTo>
                <a:lnTo>
                  <a:pt x="218821" y="216915"/>
                </a:lnTo>
                <a:lnTo>
                  <a:pt x="211835" y="213740"/>
                </a:lnTo>
                <a:lnTo>
                  <a:pt x="211074" y="212725"/>
                </a:lnTo>
                <a:lnTo>
                  <a:pt x="210820" y="211836"/>
                </a:lnTo>
                <a:lnTo>
                  <a:pt x="210820" y="210692"/>
                </a:lnTo>
                <a:lnTo>
                  <a:pt x="210820" y="34416"/>
                </a:lnTo>
                <a:lnTo>
                  <a:pt x="210438" y="34416"/>
                </a:lnTo>
                <a:lnTo>
                  <a:pt x="147700" y="210438"/>
                </a:lnTo>
                <a:lnTo>
                  <a:pt x="147193" y="211962"/>
                </a:lnTo>
                <a:lnTo>
                  <a:pt x="146430" y="213105"/>
                </a:lnTo>
                <a:lnTo>
                  <a:pt x="134747" y="217424"/>
                </a:lnTo>
                <a:lnTo>
                  <a:pt x="132079" y="217677"/>
                </a:lnTo>
                <a:lnTo>
                  <a:pt x="128904" y="217677"/>
                </a:lnTo>
                <a:lnTo>
                  <a:pt x="125095" y="217677"/>
                </a:lnTo>
                <a:lnTo>
                  <a:pt x="121284" y="217677"/>
                </a:lnTo>
                <a:lnTo>
                  <a:pt x="117982" y="217550"/>
                </a:lnTo>
                <a:lnTo>
                  <a:pt x="102615" y="210438"/>
                </a:lnTo>
                <a:lnTo>
                  <a:pt x="42036" y="34416"/>
                </a:lnTo>
                <a:lnTo>
                  <a:pt x="41655" y="34416"/>
                </a:lnTo>
                <a:lnTo>
                  <a:pt x="41655" y="210692"/>
                </a:lnTo>
                <a:lnTo>
                  <a:pt x="41655" y="211836"/>
                </a:lnTo>
                <a:lnTo>
                  <a:pt x="30860" y="217170"/>
                </a:lnTo>
                <a:lnTo>
                  <a:pt x="28194" y="217550"/>
                </a:lnTo>
                <a:lnTo>
                  <a:pt x="24892" y="217677"/>
                </a:lnTo>
                <a:lnTo>
                  <a:pt x="20700" y="217677"/>
                </a:lnTo>
                <a:lnTo>
                  <a:pt x="16763" y="217677"/>
                </a:lnTo>
                <a:lnTo>
                  <a:pt x="13334" y="217550"/>
                </a:lnTo>
                <a:lnTo>
                  <a:pt x="10668" y="217170"/>
                </a:lnTo>
                <a:lnTo>
                  <a:pt x="8000" y="216915"/>
                </a:lnTo>
                <a:lnTo>
                  <a:pt x="0" y="211836"/>
                </a:lnTo>
                <a:lnTo>
                  <a:pt x="0" y="210692"/>
                </a:lnTo>
                <a:lnTo>
                  <a:pt x="0" y="17652"/>
                </a:lnTo>
                <a:lnTo>
                  <a:pt x="0" y="11937"/>
                </a:lnTo>
                <a:lnTo>
                  <a:pt x="1524" y="7620"/>
                </a:lnTo>
                <a:lnTo>
                  <a:pt x="4445" y="4572"/>
                </a:lnTo>
                <a:lnTo>
                  <a:pt x="7493" y="1524"/>
                </a:lnTo>
                <a:lnTo>
                  <a:pt x="11556" y="0"/>
                </a:lnTo>
                <a:lnTo>
                  <a:pt x="16509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29275" y="1262252"/>
            <a:ext cx="177926" cy="2298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56504" y="1268349"/>
            <a:ext cx="252729" cy="217804"/>
          </a:xfrm>
          <a:custGeom>
            <a:avLst/>
            <a:gdLst/>
            <a:ahLst/>
            <a:cxnLst/>
            <a:rect l="l" t="t" r="r" b="b"/>
            <a:pathLst>
              <a:path w="252729" h="217805">
                <a:moveTo>
                  <a:pt x="16510" y="0"/>
                </a:moveTo>
                <a:lnTo>
                  <a:pt x="45339" y="0"/>
                </a:lnTo>
                <a:lnTo>
                  <a:pt x="50546" y="0"/>
                </a:lnTo>
                <a:lnTo>
                  <a:pt x="54864" y="508"/>
                </a:lnTo>
                <a:lnTo>
                  <a:pt x="79502" y="25018"/>
                </a:lnTo>
                <a:lnTo>
                  <a:pt x="126365" y="154050"/>
                </a:lnTo>
                <a:lnTo>
                  <a:pt x="127127" y="154050"/>
                </a:lnTo>
                <a:lnTo>
                  <a:pt x="175641" y="25273"/>
                </a:lnTo>
                <a:lnTo>
                  <a:pt x="177037" y="20574"/>
                </a:lnTo>
                <a:lnTo>
                  <a:pt x="178689" y="16637"/>
                </a:lnTo>
                <a:lnTo>
                  <a:pt x="180340" y="13462"/>
                </a:lnTo>
                <a:lnTo>
                  <a:pt x="182118" y="10160"/>
                </a:lnTo>
                <a:lnTo>
                  <a:pt x="184150" y="7620"/>
                </a:lnTo>
                <a:lnTo>
                  <a:pt x="186436" y="5587"/>
                </a:lnTo>
                <a:lnTo>
                  <a:pt x="188722" y="3555"/>
                </a:lnTo>
                <a:lnTo>
                  <a:pt x="191389" y="2159"/>
                </a:lnTo>
                <a:lnTo>
                  <a:pt x="194564" y="1270"/>
                </a:lnTo>
                <a:lnTo>
                  <a:pt x="197612" y="508"/>
                </a:lnTo>
                <a:lnTo>
                  <a:pt x="201295" y="0"/>
                </a:lnTo>
                <a:lnTo>
                  <a:pt x="205486" y="0"/>
                </a:lnTo>
                <a:lnTo>
                  <a:pt x="235077" y="0"/>
                </a:lnTo>
                <a:lnTo>
                  <a:pt x="238125" y="0"/>
                </a:lnTo>
                <a:lnTo>
                  <a:pt x="240665" y="380"/>
                </a:lnTo>
                <a:lnTo>
                  <a:pt x="242824" y="1270"/>
                </a:lnTo>
                <a:lnTo>
                  <a:pt x="244983" y="2031"/>
                </a:lnTo>
                <a:lnTo>
                  <a:pt x="246761" y="3175"/>
                </a:lnTo>
                <a:lnTo>
                  <a:pt x="248158" y="4699"/>
                </a:lnTo>
                <a:lnTo>
                  <a:pt x="249555" y="6096"/>
                </a:lnTo>
                <a:lnTo>
                  <a:pt x="250698" y="8000"/>
                </a:lnTo>
                <a:lnTo>
                  <a:pt x="251333" y="10160"/>
                </a:lnTo>
                <a:lnTo>
                  <a:pt x="252095" y="12318"/>
                </a:lnTo>
                <a:lnTo>
                  <a:pt x="252475" y="14859"/>
                </a:lnTo>
                <a:lnTo>
                  <a:pt x="252475" y="17652"/>
                </a:lnTo>
                <a:lnTo>
                  <a:pt x="252475" y="210692"/>
                </a:lnTo>
                <a:lnTo>
                  <a:pt x="252475" y="211836"/>
                </a:lnTo>
                <a:lnTo>
                  <a:pt x="252222" y="212725"/>
                </a:lnTo>
                <a:lnTo>
                  <a:pt x="241808" y="217170"/>
                </a:lnTo>
                <a:lnTo>
                  <a:pt x="239141" y="217550"/>
                </a:lnTo>
                <a:lnTo>
                  <a:pt x="235712" y="217677"/>
                </a:lnTo>
                <a:lnTo>
                  <a:pt x="231521" y="217677"/>
                </a:lnTo>
                <a:lnTo>
                  <a:pt x="227584" y="217677"/>
                </a:lnTo>
                <a:lnTo>
                  <a:pt x="224155" y="217550"/>
                </a:lnTo>
                <a:lnTo>
                  <a:pt x="221487" y="217170"/>
                </a:lnTo>
                <a:lnTo>
                  <a:pt x="218821" y="216915"/>
                </a:lnTo>
                <a:lnTo>
                  <a:pt x="211836" y="213740"/>
                </a:lnTo>
                <a:lnTo>
                  <a:pt x="211074" y="212725"/>
                </a:lnTo>
                <a:lnTo>
                  <a:pt x="210820" y="211836"/>
                </a:lnTo>
                <a:lnTo>
                  <a:pt x="210820" y="210692"/>
                </a:lnTo>
                <a:lnTo>
                  <a:pt x="210820" y="34416"/>
                </a:lnTo>
                <a:lnTo>
                  <a:pt x="210439" y="34416"/>
                </a:lnTo>
                <a:lnTo>
                  <a:pt x="147700" y="210438"/>
                </a:lnTo>
                <a:lnTo>
                  <a:pt x="147193" y="211962"/>
                </a:lnTo>
                <a:lnTo>
                  <a:pt x="146431" y="213105"/>
                </a:lnTo>
                <a:lnTo>
                  <a:pt x="134747" y="217424"/>
                </a:lnTo>
                <a:lnTo>
                  <a:pt x="132080" y="217677"/>
                </a:lnTo>
                <a:lnTo>
                  <a:pt x="128905" y="217677"/>
                </a:lnTo>
                <a:lnTo>
                  <a:pt x="125095" y="217677"/>
                </a:lnTo>
                <a:lnTo>
                  <a:pt x="121285" y="217677"/>
                </a:lnTo>
                <a:lnTo>
                  <a:pt x="117983" y="217550"/>
                </a:lnTo>
                <a:lnTo>
                  <a:pt x="102616" y="210438"/>
                </a:lnTo>
                <a:lnTo>
                  <a:pt x="42037" y="34416"/>
                </a:lnTo>
                <a:lnTo>
                  <a:pt x="41656" y="34416"/>
                </a:lnTo>
                <a:lnTo>
                  <a:pt x="41656" y="210692"/>
                </a:lnTo>
                <a:lnTo>
                  <a:pt x="41656" y="211836"/>
                </a:lnTo>
                <a:lnTo>
                  <a:pt x="30861" y="217170"/>
                </a:lnTo>
                <a:lnTo>
                  <a:pt x="28194" y="217550"/>
                </a:lnTo>
                <a:lnTo>
                  <a:pt x="24892" y="217677"/>
                </a:lnTo>
                <a:lnTo>
                  <a:pt x="20700" y="217677"/>
                </a:lnTo>
                <a:lnTo>
                  <a:pt x="16764" y="217677"/>
                </a:lnTo>
                <a:lnTo>
                  <a:pt x="13335" y="217550"/>
                </a:lnTo>
                <a:lnTo>
                  <a:pt x="10668" y="217170"/>
                </a:lnTo>
                <a:lnTo>
                  <a:pt x="8000" y="216915"/>
                </a:lnTo>
                <a:lnTo>
                  <a:pt x="0" y="211836"/>
                </a:lnTo>
                <a:lnTo>
                  <a:pt x="0" y="210692"/>
                </a:lnTo>
                <a:lnTo>
                  <a:pt x="0" y="17652"/>
                </a:lnTo>
                <a:lnTo>
                  <a:pt x="0" y="11937"/>
                </a:lnTo>
                <a:lnTo>
                  <a:pt x="1524" y="7620"/>
                </a:lnTo>
                <a:lnTo>
                  <a:pt x="4445" y="4572"/>
                </a:lnTo>
                <a:lnTo>
                  <a:pt x="7493" y="1524"/>
                </a:lnTo>
                <a:lnTo>
                  <a:pt x="11557" y="0"/>
                </a:lnTo>
                <a:lnTo>
                  <a:pt x="16510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66889" y="1267333"/>
            <a:ext cx="169545" cy="219075"/>
          </a:xfrm>
          <a:custGeom>
            <a:avLst/>
            <a:gdLst/>
            <a:ahLst/>
            <a:cxnLst/>
            <a:rect l="l" t="t" r="r" b="b"/>
            <a:pathLst>
              <a:path w="169545" h="219075">
                <a:moveTo>
                  <a:pt x="22097" y="0"/>
                </a:moveTo>
                <a:lnTo>
                  <a:pt x="26415" y="0"/>
                </a:lnTo>
                <a:lnTo>
                  <a:pt x="29971" y="253"/>
                </a:lnTo>
                <a:lnTo>
                  <a:pt x="32765" y="507"/>
                </a:lnTo>
                <a:lnTo>
                  <a:pt x="35559" y="888"/>
                </a:lnTo>
                <a:lnTo>
                  <a:pt x="37845" y="1269"/>
                </a:lnTo>
                <a:lnTo>
                  <a:pt x="39496" y="1904"/>
                </a:lnTo>
                <a:lnTo>
                  <a:pt x="41147" y="2412"/>
                </a:lnTo>
                <a:lnTo>
                  <a:pt x="42290" y="3175"/>
                </a:lnTo>
                <a:lnTo>
                  <a:pt x="43052" y="4063"/>
                </a:lnTo>
                <a:lnTo>
                  <a:pt x="43687" y="4952"/>
                </a:lnTo>
                <a:lnTo>
                  <a:pt x="44068" y="5968"/>
                </a:lnTo>
                <a:lnTo>
                  <a:pt x="44068" y="7112"/>
                </a:lnTo>
                <a:lnTo>
                  <a:pt x="44068" y="86613"/>
                </a:lnTo>
                <a:lnTo>
                  <a:pt x="125094" y="86613"/>
                </a:lnTo>
                <a:lnTo>
                  <a:pt x="125094" y="7112"/>
                </a:lnTo>
                <a:lnTo>
                  <a:pt x="125094" y="5968"/>
                </a:lnTo>
                <a:lnTo>
                  <a:pt x="129666" y="1904"/>
                </a:lnTo>
                <a:lnTo>
                  <a:pt x="131317" y="1269"/>
                </a:lnTo>
                <a:lnTo>
                  <a:pt x="133476" y="888"/>
                </a:lnTo>
                <a:lnTo>
                  <a:pt x="136397" y="507"/>
                </a:lnTo>
                <a:lnTo>
                  <a:pt x="139191" y="253"/>
                </a:lnTo>
                <a:lnTo>
                  <a:pt x="142747" y="0"/>
                </a:lnTo>
                <a:lnTo>
                  <a:pt x="147192" y="0"/>
                </a:lnTo>
                <a:lnTo>
                  <a:pt x="151383" y="0"/>
                </a:lnTo>
                <a:lnTo>
                  <a:pt x="164464" y="1904"/>
                </a:lnTo>
                <a:lnTo>
                  <a:pt x="166115" y="2412"/>
                </a:lnTo>
                <a:lnTo>
                  <a:pt x="167258" y="3175"/>
                </a:lnTo>
                <a:lnTo>
                  <a:pt x="168020" y="4063"/>
                </a:lnTo>
                <a:lnTo>
                  <a:pt x="168782" y="4952"/>
                </a:lnTo>
                <a:lnTo>
                  <a:pt x="169036" y="5968"/>
                </a:lnTo>
                <a:lnTo>
                  <a:pt x="169036" y="7112"/>
                </a:lnTo>
                <a:lnTo>
                  <a:pt x="169036" y="211708"/>
                </a:lnTo>
                <a:lnTo>
                  <a:pt x="169036" y="212851"/>
                </a:lnTo>
                <a:lnTo>
                  <a:pt x="168782" y="213740"/>
                </a:lnTo>
                <a:lnTo>
                  <a:pt x="157733" y="218186"/>
                </a:lnTo>
                <a:lnTo>
                  <a:pt x="154939" y="218566"/>
                </a:lnTo>
                <a:lnTo>
                  <a:pt x="151383" y="218693"/>
                </a:lnTo>
                <a:lnTo>
                  <a:pt x="147192" y="218693"/>
                </a:lnTo>
                <a:lnTo>
                  <a:pt x="142747" y="218693"/>
                </a:lnTo>
                <a:lnTo>
                  <a:pt x="139191" y="218566"/>
                </a:lnTo>
                <a:lnTo>
                  <a:pt x="136397" y="218186"/>
                </a:lnTo>
                <a:lnTo>
                  <a:pt x="133476" y="217931"/>
                </a:lnTo>
                <a:lnTo>
                  <a:pt x="125094" y="212851"/>
                </a:lnTo>
                <a:lnTo>
                  <a:pt x="125094" y="211708"/>
                </a:lnTo>
                <a:lnTo>
                  <a:pt x="125094" y="124078"/>
                </a:lnTo>
                <a:lnTo>
                  <a:pt x="44068" y="124078"/>
                </a:lnTo>
                <a:lnTo>
                  <a:pt x="44068" y="211708"/>
                </a:lnTo>
                <a:lnTo>
                  <a:pt x="44068" y="212851"/>
                </a:lnTo>
                <a:lnTo>
                  <a:pt x="32765" y="218186"/>
                </a:lnTo>
                <a:lnTo>
                  <a:pt x="29971" y="218566"/>
                </a:lnTo>
                <a:lnTo>
                  <a:pt x="26415" y="218693"/>
                </a:lnTo>
                <a:lnTo>
                  <a:pt x="22097" y="218693"/>
                </a:lnTo>
                <a:lnTo>
                  <a:pt x="17906" y="218693"/>
                </a:lnTo>
                <a:lnTo>
                  <a:pt x="14350" y="218566"/>
                </a:lnTo>
                <a:lnTo>
                  <a:pt x="11429" y="218186"/>
                </a:lnTo>
                <a:lnTo>
                  <a:pt x="8635" y="217931"/>
                </a:lnTo>
                <a:lnTo>
                  <a:pt x="0" y="212851"/>
                </a:lnTo>
                <a:lnTo>
                  <a:pt x="0" y="211708"/>
                </a:lnTo>
                <a:lnTo>
                  <a:pt x="0" y="7112"/>
                </a:lnTo>
                <a:lnTo>
                  <a:pt x="0" y="5968"/>
                </a:lnTo>
                <a:lnTo>
                  <a:pt x="380" y="4952"/>
                </a:lnTo>
                <a:lnTo>
                  <a:pt x="1015" y="4063"/>
                </a:lnTo>
                <a:lnTo>
                  <a:pt x="1777" y="3175"/>
                </a:lnTo>
                <a:lnTo>
                  <a:pt x="3047" y="2412"/>
                </a:lnTo>
                <a:lnTo>
                  <a:pt x="4699" y="1904"/>
                </a:lnTo>
                <a:lnTo>
                  <a:pt x="6350" y="1269"/>
                </a:lnTo>
                <a:lnTo>
                  <a:pt x="8635" y="888"/>
                </a:lnTo>
                <a:lnTo>
                  <a:pt x="11429" y="507"/>
                </a:lnTo>
                <a:lnTo>
                  <a:pt x="14350" y="253"/>
                </a:lnTo>
                <a:lnTo>
                  <a:pt x="17906" y="0"/>
                </a:lnTo>
                <a:lnTo>
                  <a:pt x="22097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95870" y="1261236"/>
            <a:ext cx="212090" cy="2308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26580" y="1267333"/>
            <a:ext cx="44450" cy="219075"/>
          </a:xfrm>
          <a:custGeom>
            <a:avLst/>
            <a:gdLst/>
            <a:ahLst/>
            <a:cxnLst/>
            <a:rect l="l" t="t" r="r" b="b"/>
            <a:pathLst>
              <a:path w="44450" h="219075">
                <a:moveTo>
                  <a:pt x="22098" y="0"/>
                </a:moveTo>
                <a:lnTo>
                  <a:pt x="26416" y="0"/>
                </a:lnTo>
                <a:lnTo>
                  <a:pt x="29972" y="253"/>
                </a:lnTo>
                <a:lnTo>
                  <a:pt x="32766" y="507"/>
                </a:lnTo>
                <a:lnTo>
                  <a:pt x="35560" y="888"/>
                </a:lnTo>
                <a:lnTo>
                  <a:pt x="37846" y="1269"/>
                </a:lnTo>
                <a:lnTo>
                  <a:pt x="39497" y="1904"/>
                </a:lnTo>
                <a:lnTo>
                  <a:pt x="41148" y="2412"/>
                </a:lnTo>
                <a:lnTo>
                  <a:pt x="42418" y="3175"/>
                </a:lnTo>
                <a:lnTo>
                  <a:pt x="43053" y="4063"/>
                </a:lnTo>
                <a:lnTo>
                  <a:pt x="43815" y="4952"/>
                </a:lnTo>
                <a:lnTo>
                  <a:pt x="44196" y="5968"/>
                </a:lnTo>
                <a:lnTo>
                  <a:pt x="44196" y="7112"/>
                </a:lnTo>
                <a:lnTo>
                  <a:pt x="44196" y="211708"/>
                </a:lnTo>
                <a:lnTo>
                  <a:pt x="44196" y="212851"/>
                </a:lnTo>
                <a:lnTo>
                  <a:pt x="43815" y="213740"/>
                </a:lnTo>
                <a:lnTo>
                  <a:pt x="43053" y="214756"/>
                </a:lnTo>
                <a:lnTo>
                  <a:pt x="42418" y="215645"/>
                </a:lnTo>
                <a:lnTo>
                  <a:pt x="32766" y="218186"/>
                </a:lnTo>
                <a:lnTo>
                  <a:pt x="29972" y="218566"/>
                </a:lnTo>
                <a:lnTo>
                  <a:pt x="26416" y="218693"/>
                </a:lnTo>
                <a:lnTo>
                  <a:pt x="22098" y="218693"/>
                </a:lnTo>
                <a:lnTo>
                  <a:pt x="17907" y="218693"/>
                </a:lnTo>
                <a:lnTo>
                  <a:pt x="14351" y="218566"/>
                </a:lnTo>
                <a:lnTo>
                  <a:pt x="11430" y="218186"/>
                </a:lnTo>
                <a:lnTo>
                  <a:pt x="8636" y="217931"/>
                </a:lnTo>
                <a:lnTo>
                  <a:pt x="0" y="212851"/>
                </a:lnTo>
                <a:lnTo>
                  <a:pt x="0" y="211708"/>
                </a:lnTo>
                <a:lnTo>
                  <a:pt x="0" y="7112"/>
                </a:lnTo>
                <a:lnTo>
                  <a:pt x="0" y="5968"/>
                </a:lnTo>
                <a:lnTo>
                  <a:pt x="381" y="4952"/>
                </a:lnTo>
                <a:lnTo>
                  <a:pt x="1016" y="4063"/>
                </a:lnTo>
                <a:lnTo>
                  <a:pt x="1778" y="3175"/>
                </a:lnTo>
                <a:lnTo>
                  <a:pt x="3048" y="2412"/>
                </a:lnTo>
                <a:lnTo>
                  <a:pt x="4699" y="1904"/>
                </a:lnTo>
                <a:lnTo>
                  <a:pt x="6477" y="1269"/>
                </a:lnTo>
                <a:lnTo>
                  <a:pt x="8763" y="888"/>
                </a:lnTo>
                <a:lnTo>
                  <a:pt x="11557" y="507"/>
                </a:lnTo>
                <a:lnTo>
                  <a:pt x="14351" y="253"/>
                </a:lnTo>
                <a:lnTo>
                  <a:pt x="17907" y="0"/>
                </a:lnTo>
                <a:lnTo>
                  <a:pt x="22098" y="0"/>
                </a:lnTo>
                <a:close/>
              </a:path>
            </a:pathLst>
          </a:custGeom>
          <a:ln w="12191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43701" y="1267333"/>
            <a:ext cx="119380" cy="217804"/>
          </a:xfrm>
          <a:custGeom>
            <a:avLst/>
            <a:gdLst/>
            <a:ahLst/>
            <a:cxnLst/>
            <a:rect l="l" t="t" r="r" b="b"/>
            <a:pathLst>
              <a:path w="119379" h="217805">
                <a:moveTo>
                  <a:pt x="22098" y="0"/>
                </a:moveTo>
                <a:lnTo>
                  <a:pt x="26415" y="0"/>
                </a:lnTo>
                <a:lnTo>
                  <a:pt x="29972" y="253"/>
                </a:lnTo>
                <a:lnTo>
                  <a:pt x="32765" y="507"/>
                </a:lnTo>
                <a:lnTo>
                  <a:pt x="35560" y="888"/>
                </a:lnTo>
                <a:lnTo>
                  <a:pt x="37846" y="1269"/>
                </a:lnTo>
                <a:lnTo>
                  <a:pt x="39497" y="1904"/>
                </a:lnTo>
                <a:lnTo>
                  <a:pt x="41148" y="2412"/>
                </a:lnTo>
                <a:lnTo>
                  <a:pt x="42418" y="3175"/>
                </a:lnTo>
                <a:lnTo>
                  <a:pt x="43052" y="4063"/>
                </a:lnTo>
                <a:lnTo>
                  <a:pt x="43814" y="4952"/>
                </a:lnTo>
                <a:lnTo>
                  <a:pt x="44196" y="5968"/>
                </a:lnTo>
                <a:lnTo>
                  <a:pt x="44196" y="7112"/>
                </a:lnTo>
                <a:lnTo>
                  <a:pt x="44196" y="181355"/>
                </a:lnTo>
                <a:lnTo>
                  <a:pt x="112395" y="181355"/>
                </a:lnTo>
                <a:lnTo>
                  <a:pt x="113411" y="181355"/>
                </a:lnTo>
                <a:lnTo>
                  <a:pt x="114426" y="181737"/>
                </a:lnTo>
                <a:lnTo>
                  <a:pt x="115315" y="182244"/>
                </a:lnTo>
                <a:lnTo>
                  <a:pt x="116077" y="182879"/>
                </a:lnTo>
                <a:lnTo>
                  <a:pt x="116839" y="183895"/>
                </a:lnTo>
                <a:lnTo>
                  <a:pt x="117348" y="185292"/>
                </a:lnTo>
                <a:lnTo>
                  <a:pt x="117856" y="186689"/>
                </a:lnTo>
                <a:lnTo>
                  <a:pt x="118363" y="188594"/>
                </a:lnTo>
                <a:lnTo>
                  <a:pt x="118618" y="190880"/>
                </a:lnTo>
                <a:lnTo>
                  <a:pt x="118872" y="193166"/>
                </a:lnTo>
                <a:lnTo>
                  <a:pt x="118999" y="195961"/>
                </a:lnTo>
                <a:lnTo>
                  <a:pt x="118999" y="199262"/>
                </a:lnTo>
                <a:lnTo>
                  <a:pt x="118999" y="202691"/>
                </a:lnTo>
                <a:lnTo>
                  <a:pt x="115315" y="216662"/>
                </a:lnTo>
                <a:lnTo>
                  <a:pt x="114426" y="217424"/>
                </a:lnTo>
                <a:lnTo>
                  <a:pt x="113411" y="217677"/>
                </a:lnTo>
                <a:lnTo>
                  <a:pt x="112395" y="217677"/>
                </a:lnTo>
                <a:lnTo>
                  <a:pt x="13081" y="217677"/>
                </a:lnTo>
                <a:lnTo>
                  <a:pt x="9398" y="217677"/>
                </a:lnTo>
                <a:lnTo>
                  <a:pt x="6223" y="216662"/>
                </a:lnTo>
                <a:lnTo>
                  <a:pt x="3810" y="214502"/>
                </a:lnTo>
                <a:lnTo>
                  <a:pt x="1270" y="212216"/>
                </a:lnTo>
                <a:lnTo>
                  <a:pt x="0" y="208787"/>
                </a:lnTo>
                <a:lnTo>
                  <a:pt x="0" y="203834"/>
                </a:lnTo>
                <a:lnTo>
                  <a:pt x="0" y="7112"/>
                </a:lnTo>
                <a:lnTo>
                  <a:pt x="0" y="5968"/>
                </a:lnTo>
                <a:lnTo>
                  <a:pt x="381" y="4952"/>
                </a:lnTo>
                <a:lnTo>
                  <a:pt x="1015" y="4063"/>
                </a:lnTo>
                <a:lnTo>
                  <a:pt x="1777" y="3175"/>
                </a:lnTo>
                <a:lnTo>
                  <a:pt x="3048" y="2412"/>
                </a:lnTo>
                <a:lnTo>
                  <a:pt x="4699" y="1904"/>
                </a:lnTo>
                <a:lnTo>
                  <a:pt x="6350" y="1269"/>
                </a:lnTo>
                <a:lnTo>
                  <a:pt x="8636" y="888"/>
                </a:lnTo>
                <a:lnTo>
                  <a:pt x="11429" y="507"/>
                </a:lnTo>
                <a:lnTo>
                  <a:pt x="14350" y="253"/>
                </a:lnTo>
                <a:lnTo>
                  <a:pt x="17907" y="0"/>
                </a:lnTo>
                <a:lnTo>
                  <a:pt x="22098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58002" y="1261236"/>
            <a:ext cx="189103" cy="2338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88609" y="1261236"/>
            <a:ext cx="189103" cy="2338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428872" y="1267333"/>
            <a:ext cx="44450" cy="219075"/>
          </a:xfrm>
          <a:custGeom>
            <a:avLst/>
            <a:gdLst/>
            <a:ahLst/>
            <a:cxnLst/>
            <a:rect l="l" t="t" r="r" b="b"/>
            <a:pathLst>
              <a:path w="44450" h="219075">
                <a:moveTo>
                  <a:pt x="22098" y="0"/>
                </a:moveTo>
                <a:lnTo>
                  <a:pt x="26415" y="0"/>
                </a:lnTo>
                <a:lnTo>
                  <a:pt x="29972" y="253"/>
                </a:lnTo>
                <a:lnTo>
                  <a:pt x="32765" y="507"/>
                </a:lnTo>
                <a:lnTo>
                  <a:pt x="35560" y="888"/>
                </a:lnTo>
                <a:lnTo>
                  <a:pt x="37846" y="1269"/>
                </a:lnTo>
                <a:lnTo>
                  <a:pt x="39497" y="1904"/>
                </a:lnTo>
                <a:lnTo>
                  <a:pt x="41148" y="2412"/>
                </a:lnTo>
                <a:lnTo>
                  <a:pt x="42417" y="3175"/>
                </a:lnTo>
                <a:lnTo>
                  <a:pt x="43052" y="4063"/>
                </a:lnTo>
                <a:lnTo>
                  <a:pt x="43814" y="4952"/>
                </a:lnTo>
                <a:lnTo>
                  <a:pt x="44196" y="5968"/>
                </a:lnTo>
                <a:lnTo>
                  <a:pt x="44196" y="7112"/>
                </a:lnTo>
                <a:lnTo>
                  <a:pt x="44196" y="211708"/>
                </a:lnTo>
                <a:lnTo>
                  <a:pt x="44196" y="212851"/>
                </a:lnTo>
                <a:lnTo>
                  <a:pt x="43814" y="213740"/>
                </a:lnTo>
                <a:lnTo>
                  <a:pt x="43052" y="214756"/>
                </a:lnTo>
                <a:lnTo>
                  <a:pt x="42417" y="215645"/>
                </a:lnTo>
                <a:lnTo>
                  <a:pt x="32765" y="218186"/>
                </a:lnTo>
                <a:lnTo>
                  <a:pt x="29972" y="218566"/>
                </a:lnTo>
                <a:lnTo>
                  <a:pt x="26415" y="218693"/>
                </a:lnTo>
                <a:lnTo>
                  <a:pt x="22098" y="218693"/>
                </a:lnTo>
                <a:lnTo>
                  <a:pt x="17906" y="218693"/>
                </a:lnTo>
                <a:lnTo>
                  <a:pt x="14350" y="218566"/>
                </a:lnTo>
                <a:lnTo>
                  <a:pt x="11429" y="218186"/>
                </a:lnTo>
                <a:lnTo>
                  <a:pt x="8636" y="217931"/>
                </a:lnTo>
                <a:lnTo>
                  <a:pt x="0" y="212851"/>
                </a:lnTo>
                <a:lnTo>
                  <a:pt x="0" y="211708"/>
                </a:lnTo>
                <a:lnTo>
                  <a:pt x="0" y="7112"/>
                </a:lnTo>
                <a:lnTo>
                  <a:pt x="0" y="5968"/>
                </a:lnTo>
                <a:lnTo>
                  <a:pt x="380" y="4952"/>
                </a:lnTo>
                <a:lnTo>
                  <a:pt x="1015" y="4063"/>
                </a:lnTo>
                <a:lnTo>
                  <a:pt x="1777" y="3175"/>
                </a:lnTo>
                <a:lnTo>
                  <a:pt x="3048" y="2412"/>
                </a:lnTo>
                <a:lnTo>
                  <a:pt x="4699" y="1904"/>
                </a:lnTo>
                <a:lnTo>
                  <a:pt x="6476" y="1269"/>
                </a:lnTo>
                <a:lnTo>
                  <a:pt x="8762" y="888"/>
                </a:lnTo>
                <a:lnTo>
                  <a:pt x="11556" y="507"/>
                </a:lnTo>
                <a:lnTo>
                  <a:pt x="14350" y="253"/>
                </a:lnTo>
                <a:lnTo>
                  <a:pt x="17906" y="0"/>
                </a:lnTo>
                <a:lnTo>
                  <a:pt x="22098" y="0"/>
                </a:lnTo>
                <a:close/>
              </a:path>
            </a:pathLst>
          </a:custGeom>
          <a:ln w="12191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58210" y="1261236"/>
            <a:ext cx="212089" cy="23088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55620" y="1267333"/>
            <a:ext cx="119380" cy="217804"/>
          </a:xfrm>
          <a:custGeom>
            <a:avLst/>
            <a:gdLst/>
            <a:ahLst/>
            <a:cxnLst/>
            <a:rect l="l" t="t" r="r" b="b"/>
            <a:pathLst>
              <a:path w="119380" h="217805">
                <a:moveTo>
                  <a:pt x="22098" y="0"/>
                </a:moveTo>
                <a:lnTo>
                  <a:pt x="26416" y="0"/>
                </a:lnTo>
                <a:lnTo>
                  <a:pt x="29972" y="253"/>
                </a:lnTo>
                <a:lnTo>
                  <a:pt x="32766" y="507"/>
                </a:lnTo>
                <a:lnTo>
                  <a:pt x="35560" y="888"/>
                </a:lnTo>
                <a:lnTo>
                  <a:pt x="37846" y="1269"/>
                </a:lnTo>
                <a:lnTo>
                  <a:pt x="39497" y="1904"/>
                </a:lnTo>
                <a:lnTo>
                  <a:pt x="41148" y="2412"/>
                </a:lnTo>
                <a:lnTo>
                  <a:pt x="42418" y="3175"/>
                </a:lnTo>
                <a:lnTo>
                  <a:pt x="43053" y="4063"/>
                </a:lnTo>
                <a:lnTo>
                  <a:pt x="43815" y="4952"/>
                </a:lnTo>
                <a:lnTo>
                  <a:pt x="44196" y="5968"/>
                </a:lnTo>
                <a:lnTo>
                  <a:pt x="44196" y="7112"/>
                </a:lnTo>
                <a:lnTo>
                  <a:pt x="44196" y="181355"/>
                </a:lnTo>
                <a:lnTo>
                  <a:pt x="112395" y="181355"/>
                </a:lnTo>
                <a:lnTo>
                  <a:pt x="113411" y="181355"/>
                </a:lnTo>
                <a:lnTo>
                  <a:pt x="114427" y="181737"/>
                </a:lnTo>
                <a:lnTo>
                  <a:pt x="115316" y="182244"/>
                </a:lnTo>
                <a:lnTo>
                  <a:pt x="116078" y="182879"/>
                </a:lnTo>
                <a:lnTo>
                  <a:pt x="116840" y="183895"/>
                </a:lnTo>
                <a:lnTo>
                  <a:pt x="117348" y="185292"/>
                </a:lnTo>
                <a:lnTo>
                  <a:pt x="117856" y="186689"/>
                </a:lnTo>
                <a:lnTo>
                  <a:pt x="118364" y="188594"/>
                </a:lnTo>
                <a:lnTo>
                  <a:pt x="118618" y="190880"/>
                </a:lnTo>
                <a:lnTo>
                  <a:pt x="118872" y="193166"/>
                </a:lnTo>
                <a:lnTo>
                  <a:pt x="118999" y="195961"/>
                </a:lnTo>
                <a:lnTo>
                  <a:pt x="118999" y="199262"/>
                </a:lnTo>
                <a:lnTo>
                  <a:pt x="118999" y="202691"/>
                </a:lnTo>
                <a:lnTo>
                  <a:pt x="118872" y="205486"/>
                </a:lnTo>
                <a:lnTo>
                  <a:pt x="118618" y="207771"/>
                </a:lnTo>
                <a:lnTo>
                  <a:pt x="118364" y="210057"/>
                </a:lnTo>
                <a:lnTo>
                  <a:pt x="115316" y="216662"/>
                </a:lnTo>
                <a:lnTo>
                  <a:pt x="114427" y="217424"/>
                </a:lnTo>
                <a:lnTo>
                  <a:pt x="113411" y="217677"/>
                </a:lnTo>
                <a:lnTo>
                  <a:pt x="112395" y="217677"/>
                </a:lnTo>
                <a:lnTo>
                  <a:pt x="13081" y="217677"/>
                </a:lnTo>
                <a:lnTo>
                  <a:pt x="9398" y="217677"/>
                </a:lnTo>
                <a:lnTo>
                  <a:pt x="6223" y="216662"/>
                </a:lnTo>
                <a:lnTo>
                  <a:pt x="3810" y="214502"/>
                </a:lnTo>
                <a:lnTo>
                  <a:pt x="1270" y="212216"/>
                </a:lnTo>
                <a:lnTo>
                  <a:pt x="0" y="208787"/>
                </a:lnTo>
                <a:lnTo>
                  <a:pt x="0" y="203834"/>
                </a:lnTo>
                <a:lnTo>
                  <a:pt x="0" y="7112"/>
                </a:lnTo>
                <a:lnTo>
                  <a:pt x="0" y="5968"/>
                </a:lnTo>
                <a:lnTo>
                  <a:pt x="381" y="4952"/>
                </a:lnTo>
                <a:lnTo>
                  <a:pt x="1016" y="4063"/>
                </a:lnTo>
                <a:lnTo>
                  <a:pt x="1778" y="3175"/>
                </a:lnTo>
                <a:lnTo>
                  <a:pt x="3048" y="2412"/>
                </a:lnTo>
                <a:lnTo>
                  <a:pt x="4699" y="1904"/>
                </a:lnTo>
                <a:lnTo>
                  <a:pt x="6350" y="1269"/>
                </a:lnTo>
                <a:lnTo>
                  <a:pt x="8636" y="888"/>
                </a:lnTo>
                <a:lnTo>
                  <a:pt x="11430" y="507"/>
                </a:lnTo>
                <a:lnTo>
                  <a:pt x="14351" y="253"/>
                </a:lnTo>
                <a:lnTo>
                  <a:pt x="17906" y="0"/>
                </a:lnTo>
                <a:lnTo>
                  <a:pt x="22098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061845" y="1261236"/>
            <a:ext cx="434847" cy="23088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210051" y="1258442"/>
            <a:ext cx="153669" cy="2366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003920" y="1309750"/>
            <a:ext cx="61594" cy="92075"/>
          </a:xfrm>
          <a:custGeom>
            <a:avLst/>
            <a:gdLst/>
            <a:ahLst/>
            <a:cxnLst/>
            <a:rect l="l" t="t" r="r" b="b"/>
            <a:pathLst>
              <a:path w="61595" h="92075">
                <a:moveTo>
                  <a:pt x="30606" y="0"/>
                </a:moveTo>
                <a:lnTo>
                  <a:pt x="0" y="92075"/>
                </a:lnTo>
                <a:lnTo>
                  <a:pt x="61468" y="92075"/>
                </a:lnTo>
                <a:lnTo>
                  <a:pt x="30733" y="0"/>
                </a:lnTo>
                <a:close/>
              </a:path>
            </a:pathLst>
          </a:custGeom>
          <a:ln w="12191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325484" y="1262252"/>
            <a:ext cx="172974" cy="22987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202041" y="1267333"/>
            <a:ext cx="44450" cy="219075"/>
          </a:xfrm>
          <a:custGeom>
            <a:avLst/>
            <a:gdLst/>
            <a:ahLst/>
            <a:cxnLst/>
            <a:rect l="l" t="t" r="r" b="b"/>
            <a:pathLst>
              <a:path w="44450" h="219075">
                <a:moveTo>
                  <a:pt x="22098" y="0"/>
                </a:moveTo>
                <a:lnTo>
                  <a:pt x="26415" y="0"/>
                </a:lnTo>
                <a:lnTo>
                  <a:pt x="29972" y="253"/>
                </a:lnTo>
                <a:lnTo>
                  <a:pt x="32765" y="507"/>
                </a:lnTo>
                <a:lnTo>
                  <a:pt x="35559" y="888"/>
                </a:lnTo>
                <a:lnTo>
                  <a:pt x="37845" y="1269"/>
                </a:lnTo>
                <a:lnTo>
                  <a:pt x="39497" y="1904"/>
                </a:lnTo>
                <a:lnTo>
                  <a:pt x="41148" y="2412"/>
                </a:lnTo>
                <a:lnTo>
                  <a:pt x="42417" y="3175"/>
                </a:lnTo>
                <a:lnTo>
                  <a:pt x="43052" y="4063"/>
                </a:lnTo>
                <a:lnTo>
                  <a:pt x="43814" y="4952"/>
                </a:lnTo>
                <a:lnTo>
                  <a:pt x="44195" y="5968"/>
                </a:lnTo>
                <a:lnTo>
                  <a:pt x="44195" y="7112"/>
                </a:lnTo>
                <a:lnTo>
                  <a:pt x="44195" y="211708"/>
                </a:lnTo>
                <a:lnTo>
                  <a:pt x="44195" y="212851"/>
                </a:lnTo>
                <a:lnTo>
                  <a:pt x="43814" y="213740"/>
                </a:lnTo>
                <a:lnTo>
                  <a:pt x="43052" y="214756"/>
                </a:lnTo>
                <a:lnTo>
                  <a:pt x="42417" y="215645"/>
                </a:lnTo>
                <a:lnTo>
                  <a:pt x="32765" y="218186"/>
                </a:lnTo>
                <a:lnTo>
                  <a:pt x="29972" y="218566"/>
                </a:lnTo>
                <a:lnTo>
                  <a:pt x="26415" y="218693"/>
                </a:lnTo>
                <a:lnTo>
                  <a:pt x="22098" y="218693"/>
                </a:lnTo>
                <a:lnTo>
                  <a:pt x="17906" y="218693"/>
                </a:lnTo>
                <a:lnTo>
                  <a:pt x="14350" y="218566"/>
                </a:lnTo>
                <a:lnTo>
                  <a:pt x="11429" y="218186"/>
                </a:lnTo>
                <a:lnTo>
                  <a:pt x="8635" y="217931"/>
                </a:lnTo>
                <a:lnTo>
                  <a:pt x="0" y="212851"/>
                </a:lnTo>
                <a:lnTo>
                  <a:pt x="0" y="211708"/>
                </a:lnTo>
                <a:lnTo>
                  <a:pt x="0" y="7112"/>
                </a:lnTo>
                <a:lnTo>
                  <a:pt x="0" y="5968"/>
                </a:lnTo>
                <a:lnTo>
                  <a:pt x="380" y="4952"/>
                </a:lnTo>
                <a:lnTo>
                  <a:pt x="1015" y="4063"/>
                </a:lnTo>
                <a:lnTo>
                  <a:pt x="1777" y="3175"/>
                </a:lnTo>
                <a:lnTo>
                  <a:pt x="3048" y="2412"/>
                </a:lnTo>
                <a:lnTo>
                  <a:pt x="4699" y="1904"/>
                </a:lnTo>
                <a:lnTo>
                  <a:pt x="6476" y="1269"/>
                </a:lnTo>
                <a:lnTo>
                  <a:pt x="8762" y="888"/>
                </a:lnTo>
                <a:lnTo>
                  <a:pt x="11556" y="507"/>
                </a:lnTo>
                <a:lnTo>
                  <a:pt x="14350" y="253"/>
                </a:lnTo>
                <a:lnTo>
                  <a:pt x="17906" y="0"/>
                </a:lnTo>
                <a:lnTo>
                  <a:pt x="22098" y="0"/>
                </a:lnTo>
                <a:close/>
              </a:path>
            </a:pathLst>
          </a:custGeom>
          <a:ln w="12191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937118" y="1267333"/>
            <a:ext cx="200025" cy="219075"/>
          </a:xfrm>
          <a:custGeom>
            <a:avLst/>
            <a:gdLst/>
            <a:ahLst/>
            <a:cxnLst/>
            <a:rect l="l" t="t" r="r" b="b"/>
            <a:pathLst>
              <a:path w="200025" h="219075">
                <a:moveTo>
                  <a:pt x="98044" y="0"/>
                </a:moveTo>
                <a:lnTo>
                  <a:pt x="104648" y="0"/>
                </a:lnTo>
                <a:lnTo>
                  <a:pt x="109854" y="126"/>
                </a:lnTo>
                <a:lnTo>
                  <a:pt x="113791" y="253"/>
                </a:lnTo>
                <a:lnTo>
                  <a:pt x="117728" y="507"/>
                </a:lnTo>
                <a:lnTo>
                  <a:pt x="120776" y="888"/>
                </a:lnTo>
                <a:lnTo>
                  <a:pt x="122935" y="1524"/>
                </a:lnTo>
                <a:lnTo>
                  <a:pt x="125095" y="2031"/>
                </a:lnTo>
                <a:lnTo>
                  <a:pt x="130048" y="9270"/>
                </a:lnTo>
                <a:lnTo>
                  <a:pt x="196976" y="201294"/>
                </a:lnTo>
                <a:lnTo>
                  <a:pt x="198374" y="205358"/>
                </a:lnTo>
                <a:lnTo>
                  <a:pt x="199135" y="208533"/>
                </a:lnTo>
                <a:lnTo>
                  <a:pt x="199516" y="210819"/>
                </a:lnTo>
                <a:lnTo>
                  <a:pt x="199898" y="213232"/>
                </a:lnTo>
                <a:lnTo>
                  <a:pt x="199389" y="214883"/>
                </a:lnTo>
                <a:lnTo>
                  <a:pt x="198247" y="216153"/>
                </a:lnTo>
                <a:lnTo>
                  <a:pt x="196976" y="217296"/>
                </a:lnTo>
                <a:lnTo>
                  <a:pt x="194817" y="218058"/>
                </a:lnTo>
                <a:lnTo>
                  <a:pt x="191642" y="218312"/>
                </a:lnTo>
                <a:lnTo>
                  <a:pt x="188595" y="218566"/>
                </a:lnTo>
                <a:lnTo>
                  <a:pt x="184276" y="218693"/>
                </a:lnTo>
                <a:lnTo>
                  <a:pt x="178815" y="218693"/>
                </a:lnTo>
                <a:lnTo>
                  <a:pt x="173100" y="218693"/>
                </a:lnTo>
                <a:lnTo>
                  <a:pt x="168655" y="218693"/>
                </a:lnTo>
                <a:lnTo>
                  <a:pt x="165480" y="218439"/>
                </a:lnTo>
                <a:lnTo>
                  <a:pt x="162305" y="218312"/>
                </a:lnTo>
                <a:lnTo>
                  <a:pt x="153034" y="211836"/>
                </a:lnTo>
                <a:lnTo>
                  <a:pt x="138429" y="168275"/>
                </a:lnTo>
                <a:lnTo>
                  <a:pt x="57023" y="168275"/>
                </a:lnTo>
                <a:lnTo>
                  <a:pt x="43306" y="210692"/>
                </a:lnTo>
                <a:lnTo>
                  <a:pt x="42925" y="212216"/>
                </a:lnTo>
                <a:lnTo>
                  <a:pt x="42290" y="213613"/>
                </a:lnTo>
                <a:lnTo>
                  <a:pt x="41528" y="214629"/>
                </a:lnTo>
                <a:lnTo>
                  <a:pt x="40894" y="215645"/>
                </a:lnTo>
                <a:lnTo>
                  <a:pt x="39624" y="216534"/>
                </a:lnTo>
                <a:lnTo>
                  <a:pt x="24383" y="218693"/>
                </a:lnTo>
                <a:lnTo>
                  <a:pt x="19557" y="218693"/>
                </a:lnTo>
                <a:lnTo>
                  <a:pt x="14350" y="218693"/>
                </a:lnTo>
                <a:lnTo>
                  <a:pt x="10413" y="218566"/>
                </a:lnTo>
                <a:lnTo>
                  <a:pt x="7492" y="218186"/>
                </a:lnTo>
                <a:lnTo>
                  <a:pt x="4572" y="217931"/>
                </a:lnTo>
                <a:lnTo>
                  <a:pt x="2539" y="217042"/>
                </a:lnTo>
                <a:lnTo>
                  <a:pt x="1524" y="215772"/>
                </a:lnTo>
                <a:lnTo>
                  <a:pt x="380" y="214502"/>
                </a:lnTo>
                <a:lnTo>
                  <a:pt x="0" y="212725"/>
                </a:lnTo>
                <a:lnTo>
                  <a:pt x="253" y="210312"/>
                </a:lnTo>
                <a:lnTo>
                  <a:pt x="634" y="208025"/>
                </a:lnTo>
                <a:lnTo>
                  <a:pt x="1524" y="204850"/>
                </a:lnTo>
                <a:lnTo>
                  <a:pt x="2794" y="200913"/>
                </a:lnTo>
                <a:lnTo>
                  <a:pt x="69596" y="8762"/>
                </a:lnTo>
                <a:lnTo>
                  <a:pt x="70230" y="6857"/>
                </a:lnTo>
                <a:lnTo>
                  <a:pt x="71120" y="5333"/>
                </a:lnTo>
                <a:lnTo>
                  <a:pt x="72008" y="4190"/>
                </a:lnTo>
                <a:lnTo>
                  <a:pt x="72898" y="2920"/>
                </a:lnTo>
                <a:lnTo>
                  <a:pt x="74295" y="2031"/>
                </a:lnTo>
                <a:lnTo>
                  <a:pt x="76200" y="1524"/>
                </a:lnTo>
                <a:lnTo>
                  <a:pt x="78231" y="888"/>
                </a:lnTo>
                <a:lnTo>
                  <a:pt x="80899" y="507"/>
                </a:lnTo>
                <a:lnTo>
                  <a:pt x="84327" y="253"/>
                </a:lnTo>
                <a:lnTo>
                  <a:pt x="87756" y="126"/>
                </a:lnTo>
                <a:lnTo>
                  <a:pt x="92328" y="0"/>
                </a:lnTo>
                <a:lnTo>
                  <a:pt x="98044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720710" y="1258824"/>
            <a:ext cx="172466" cy="23583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5" name="object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082841"/>
              </p:ext>
            </p:extLst>
          </p:nvPr>
        </p:nvGraphicFramePr>
        <p:xfrm>
          <a:off x="771525" y="1827212"/>
          <a:ext cx="7976868" cy="4871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9455"/>
                <a:gridCol w="1994535"/>
                <a:gridCol w="1996439"/>
                <a:gridCol w="1996439"/>
              </a:tblGrid>
              <a:tr h="518159"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b="1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Parameter</a:t>
                      </a:r>
                      <a:r>
                        <a:rPr sz="1400" b="1" spc="-55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yang</a:t>
                      </a:r>
                      <a:endParaRPr sz="140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  <a:p>
                      <a:pPr marL="27940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dianalisa</a:t>
                      </a:r>
                      <a:endParaRPr sz="140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532278"/>
                      </a:solidFill>
                      <a:prstDash val="solid"/>
                    </a:lnL>
                    <a:lnR w="12700">
                      <a:solidFill>
                        <a:srgbClr val="532278"/>
                      </a:solidFill>
                      <a:prstDash val="solid"/>
                    </a:lnR>
                    <a:lnT w="28575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sz="1400" b="1" spc="-5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Satuan</a:t>
                      </a:r>
                      <a:endParaRPr sz="140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151765" marB="0">
                    <a:lnL w="12700">
                      <a:solidFill>
                        <a:srgbClr val="532278"/>
                      </a:solidFill>
                      <a:prstDash val="solid"/>
                    </a:lnL>
                    <a:lnR w="12700">
                      <a:solidFill>
                        <a:srgbClr val="532278"/>
                      </a:solidFill>
                      <a:prstDash val="solid"/>
                    </a:lnR>
                    <a:lnT w="28575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sz="1400" b="1" spc="-5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Hasil</a:t>
                      </a:r>
                      <a:r>
                        <a:rPr sz="1400" b="1" spc="-35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5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analisa</a:t>
                      </a:r>
                      <a:endParaRPr sz="140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151765" marB="0">
                    <a:lnL w="12700">
                      <a:solidFill>
                        <a:srgbClr val="532278"/>
                      </a:solidFill>
                      <a:prstDash val="solid"/>
                    </a:lnL>
                    <a:lnR w="12700">
                      <a:solidFill>
                        <a:srgbClr val="532278"/>
                      </a:solidFill>
                      <a:prstDash val="solid"/>
                    </a:lnR>
                    <a:lnT w="28575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b="1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Baku</a:t>
                      </a:r>
                      <a:r>
                        <a:rPr sz="1400" b="1" spc="-30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5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mutu</a:t>
                      </a:r>
                      <a:endParaRPr sz="140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  <a:p>
                      <a:pPr marL="2794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limbah</a:t>
                      </a:r>
                      <a:endParaRPr sz="140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532278"/>
                      </a:solidFill>
                      <a:prstDash val="solid"/>
                    </a:lnL>
                    <a:lnR w="28575">
                      <a:solidFill>
                        <a:srgbClr val="532278"/>
                      </a:solidFill>
                      <a:prstDash val="solid"/>
                    </a:lnR>
                    <a:lnT w="28575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105410" marR="7143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b="1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Zat </a:t>
                      </a:r>
                      <a:r>
                        <a:rPr sz="1400" b="1" spc="-5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padat  ters</a:t>
                      </a:r>
                      <a:r>
                        <a:rPr sz="1400" b="1" spc="-10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u</a:t>
                      </a:r>
                      <a:r>
                        <a:rPr sz="1400" b="1" spc="-5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sp</a:t>
                      </a:r>
                      <a:r>
                        <a:rPr sz="1400" b="1" spc="5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1400" b="1" spc="-5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n</a:t>
                      </a:r>
                      <a:r>
                        <a:rPr sz="1400" b="1" spc="-10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s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i</a:t>
                      </a:r>
                      <a:endParaRPr sz="140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532278"/>
                      </a:solidFill>
                      <a:prstDash val="solid"/>
                    </a:lnL>
                    <a:lnR w="12700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b="1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Mg/L</a:t>
                      </a:r>
                      <a:endParaRPr sz="140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532278"/>
                      </a:solidFill>
                      <a:prstDash val="solid"/>
                    </a:lnL>
                    <a:lnR w="12700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b="1" spc="-5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25,00</a:t>
                      </a:r>
                      <a:endParaRPr sz="140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532278"/>
                      </a:solidFill>
                      <a:prstDash val="solid"/>
                    </a:lnL>
                    <a:lnR w="12700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b="1" spc="-5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50,00</a:t>
                      </a:r>
                      <a:endParaRPr sz="140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532278"/>
                      </a:solidFill>
                      <a:prstDash val="solid"/>
                    </a:lnL>
                    <a:lnR w="28575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b="1" spc="-5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Amonia</a:t>
                      </a:r>
                      <a:endParaRPr sz="140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532278"/>
                      </a:solidFill>
                      <a:prstDash val="solid"/>
                    </a:lnL>
                    <a:lnR w="12700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b="1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Mg/L</a:t>
                      </a:r>
                      <a:endParaRPr sz="140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532278"/>
                      </a:solidFill>
                      <a:prstDash val="solid"/>
                    </a:lnL>
                    <a:lnR w="12700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b="1" spc="-5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0,14</a:t>
                      </a:r>
                      <a:endParaRPr sz="140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532278"/>
                      </a:solidFill>
                      <a:prstDash val="solid"/>
                    </a:lnL>
                    <a:lnR w="12700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b="1" spc="-5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10,00</a:t>
                      </a:r>
                      <a:endParaRPr sz="140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532278"/>
                      </a:solidFill>
                      <a:prstDash val="solid"/>
                    </a:lnL>
                    <a:lnR w="28575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400" b="1" spc="-5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pH**</a:t>
                      </a:r>
                      <a:endParaRPr sz="140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45719" marB="0">
                    <a:lnL w="28575">
                      <a:solidFill>
                        <a:srgbClr val="532278"/>
                      </a:solidFill>
                      <a:prstDash val="solid"/>
                    </a:lnL>
                    <a:lnR w="12700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2278"/>
                      </a:solidFill>
                      <a:prstDash val="solid"/>
                    </a:lnL>
                    <a:lnR w="12700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400" b="1" spc="-5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7,60</a:t>
                      </a:r>
                      <a:endParaRPr sz="140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532278"/>
                      </a:solidFill>
                      <a:prstDash val="solid"/>
                    </a:lnL>
                    <a:lnR w="12700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400" b="1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6-9</a:t>
                      </a:r>
                      <a:endParaRPr sz="140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532278"/>
                      </a:solidFill>
                      <a:prstDash val="solid"/>
                    </a:lnL>
                    <a:lnR w="28575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b="1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Minyak </a:t>
                      </a:r>
                      <a:r>
                        <a:rPr sz="1400" b="1" spc="-5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dan</a:t>
                      </a:r>
                      <a:r>
                        <a:rPr sz="1400" b="1" spc="-90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lemak</a:t>
                      </a:r>
                      <a:endParaRPr sz="140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28575">
                      <a:solidFill>
                        <a:srgbClr val="532278"/>
                      </a:solidFill>
                      <a:prstDash val="solid"/>
                    </a:lnL>
                    <a:lnR w="12700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b="1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Mg/L</a:t>
                      </a:r>
                      <a:endParaRPr sz="140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532278"/>
                      </a:solidFill>
                      <a:prstDash val="solid"/>
                    </a:lnL>
                    <a:lnR w="12700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b="1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*</a:t>
                      </a:r>
                      <a:endParaRPr sz="140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532278"/>
                      </a:solidFill>
                      <a:prstDash val="solid"/>
                    </a:lnL>
                    <a:lnR w="12700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b="1" spc="-5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10,00</a:t>
                      </a:r>
                      <a:endParaRPr sz="140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532278"/>
                      </a:solidFill>
                      <a:prstDash val="solid"/>
                    </a:lnL>
                    <a:lnR w="28575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105410" marR="46291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400" b="1" spc="-5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Senyawa</a:t>
                      </a:r>
                      <a:r>
                        <a:rPr sz="1400" b="1" spc="-75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5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aktif  biru</a:t>
                      </a:r>
                      <a:endParaRPr sz="140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45719" marB="0">
                    <a:lnL w="28575">
                      <a:solidFill>
                        <a:srgbClr val="532278"/>
                      </a:solidFill>
                      <a:prstDash val="solid"/>
                    </a:lnL>
                    <a:lnR w="12700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400" b="1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Mg/L</a:t>
                      </a:r>
                      <a:endParaRPr sz="140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532278"/>
                      </a:solidFill>
                      <a:prstDash val="solid"/>
                    </a:lnL>
                    <a:lnR w="12700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400" b="1" spc="-5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0,12</a:t>
                      </a:r>
                      <a:endParaRPr sz="140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532278"/>
                      </a:solidFill>
                      <a:prstDash val="solid"/>
                    </a:lnL>
                    <a:lnR w="12700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400" b="1" spc="-5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2,00</a:t>
                      </a:r>
                      <a:endParaRPr sz="140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532278"/>
                      </a:solidFill>
                      <a:prstDash val="solid"/>
                    </a:lnL>
                    <a:lnR w="28575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105410" marR="7327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b="1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Zat</a:t>
                      </a:r>
                      <a:r>
                        <a:rPr sz="1400" b="1" spc="-95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5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organik  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(KMno4)</a:t>
                      </a:r>
                      <a:endParaRPr sz="140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28575">
                      <a:solidFill>
                        <a:srgbClr val="532278"/>
                      </a:solidFill>
                      <a:prstDash val="solid"/>
                    </a:lnL>
                    <a:lnR w="12700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b="1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Mg/L</a:t>
                      </a:r>
                      <a:endParaRPr sz="140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532278"/>
                      </a:solidFill>
                      <a:prstDash val="solid"/>
                    </a:lnL>
                    <a:lnR w="12700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b="1" spc="-5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34,06</a:t>
                      </a:r>
                      <a:endParaRPr sz="140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532278"/>
                      </a:solidFill>
                      <a:prstDash val="solid"/>
                    </a:lnL>
                    <a:lnR w="12700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b="1" spc="-5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85,00</a:t>
                      </a:r>
                      <a:endParaRPr sz="140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532278"/>
                      </a:solidFill>
                      <a:prstDash val="solid"/>
                    </a:lnL>
                    <a:lnR w="28575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105410" marR="2489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b="1" spc="-5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BOD 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(20</a:t>
                      </a:r>
                      <a:r>
                        <a:rPr sz="1400" b="1" spc="-75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5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derajat  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celcius,</a:t>
                      </a:r>
                      <a:r>
                        <a:rPr sz="1400" b="1" spc="-70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5hari)</a:t>
                      </a:r>
                      <a:endParaRPr sz="140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28575">
                      <a:solidFill>
                        <a:srgbClr val="532278"/>
                      </a:solidFill>
                      <a:prstDash val="solid"/>
                    </a:lnL>
                    <a:lnR w="12700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b="1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Mg/L</a:t>
                      </a:r>
                      <a:endParaRPr sz="140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532278"/>
                      </a:solidFill>
                      <a:prstDash val="solid"/>
                    </a:lnL>
                    <a:lnR w="12700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b="1" spc="-5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15,20</a:t>
                      </a:r>
                      <a:endParaRPr sz="140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532278"/>
                      </a:solidFill>
                      <a:prstDash val="solid"/>
                    </a:lnL>
                    <a:lnR w="12700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b="1" spc="-5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50,00</a:t>
                      </a:r>
                      <a:endParaRPr sz="140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532278"/>
                      </a:solidFill>
                      <a:prstDash val="solid"/>
                    </a:lnL>
                    <a:lnR w="28575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</a:tr>
              <a:tr h="52514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b="1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COD</a:t>
                      </a:r>
                      <a:r>
                        <a:rPr sz="1400" b="1" spc="-45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5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(Dichromat)</a:t>
                      </a:r>
                      <a:endParaRPr sz="140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28575">
                      <a:solidFill>
                        <a:srgbClr val="532278"/>
                      </a:solidFill>
                      <a:prstDash val="solid"/>
                    </a:lnL>
                    <a:lnR w="12700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b="1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Mg/L</a:t>
                      </a:r>
                      <a:endParaRPr sz="140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532278"/>
                      </a:solidFill>
                      <a:prstDash val="solid"/>
                    </a:lnL>
                    <a:lnR w="12700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b="1" spc="-5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56,61</a:t>
                      </a:r>
                      <a:endParaRPr sz="140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532278"/>
                      </a:solidFill>
                      <a:prstDash val="solid"/>
                    </a:lnL>
                    <a:lnR w="12700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b="1" spc="-5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80,00</a:t>
                      </a:r>
                      <a:endParaRPr sz="140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532278"/>
                      </a:solidFill>
                      <a:prstDash val="solid"/>
                    </a:lnL>
                    <a:lnR w="28575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12700">
                      <a:solidFill>
                        <a:srgbClr val="532278"/>
                      </a:solidFill>
                      <a:prstDash val="solid"/>
                    </a:lnB>
                  </a:tcPr>
                </a:tc>
              </a:tr>
              <a:tr h="518159">
                <a:tc gridSpan="4"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b="1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*Tidak</a:t>
                      </a:r>
                      <a:r>
                        <a:rPr sz="1400" b="1" spc="-50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5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dianalisa</a:t>
                      </a:r>
                      <a:endParaRPr sz="1400" dirty="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** tidak </a:t>
                      </a:r>
                      <a:r>
                        <a:rPr sz="1400" b="1" spc="-5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memiliki</a:t>
                      </a:r>
                      <a:r>
                        <a:rPr sz="1400" b="1" spc="-75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5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satuan</a:t>
                      </a:r>
                      <a:endParaRPr sz="1400" dirty="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28575">
                      <a:solidFill>
                        <a:srgbClr val="532278"/>
                      </a:solidFill>
                      <a:prstDash val="solid"/>
                    </a:lnL>
                    <a:lnR w="28575">
                      <a:solidFill>
                        <a:srgbClr val="532278"/>
                      </a:solidFill>
                      <a:prstDash val="solid"/>
                    </a:lnR>
                    <a:lnT w="12700">
                      <a:solidFill>
                        <a:srgbClr val="532278"/>
                      </a:solidFill>
                      <a:prstDash val="solid"/>
                    </a:lnT>
                    <a:lnB w="28575">
                      <a:solidFill>
                        <a:srgbClr val="53227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7" name="Content Placeholder 46"/>
          <p:cNvSpPr>
            <a:spLocks noGrp="1"/>
          </p:cNvSpPr>
          <p:nvPr>
            <p:ph idx="1"/>
          </p:nvPr>
        </p:nvSpPr>
        <p:spPr>
          <a:xfrm>
            <a:off x="457200" y="1258442"/>
            <a:ext cx="8229600" cy="4867721"/>
          </a:xfrm>
        </p:spPr>
        <p:txBody>
          <a:bodyPr/>
          <a:lstStyle/>
          <a:p>
            <a:pPr marL="0" indent="0">
              <a:buNone/>
            </a:pPr>
            <a:r>
              <a:rPr lang="id-ID" dirty="0" smtClean="0"/>
              <a:t> 3. Hasil Evaluasi Status Mutu Limbah Cair</a:t>
            </a:r>
            <a:endParaRPr lang="id-ID" dirty="0"/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80" dirty="0"/>
              <a:t>Contoh </a:t>
            </a:r>
            <a:r>
              <a:rPr sz="3600" spc="-285" dirty="0"/>
              <a:t>Audit </a:t>
            </a:r>
            <a:r>
              <a:rPr sz="3600" spc="-434" dirty="0"/>
              <a:t>Lingkungan</a:t>
            </a:r>
            <a:r>
              <a:rPr sz="3600" spc="-570" dirty="0"/>
              <a:t> </a:t>
            </a:r>
            <a:r>
              <a:rPr sz="3600" spc="-775" dirty="0"/>
              <a:t>RS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3517298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6239255" y="1245108"/>
            <a:ext cx="647700" cy="633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30084" y="1488566"/>
            <a:ext cx="1171917" cy="3327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4984" y="1686051"/>
            <a:ext cx="67437" cy="69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79979" y="1564386"/>
            <a:ext cx="264160" cy="184150"/>
          </a:xfrm>
          <a:custGeom>
            <a:avLst/>
            <a:gdLst/>
            <a:ahLst/>
            <a:cxnLst/>
            <a:rect l="l" t="t" r="r" b="b"/>
            <a:pathLst>
              <a:path w="264160" h="184150">
                <a:moveTo>
                  <a:pt x="96012" y="0"/>
                </a:moveTo>
                <a:lnTo>
                  <a:pt x="102869" y="0"/>
                </a:lnTo>
                <a:lnTo>
                  <a:pt x="108965" y="762"/>
                </a:lnTo>
                <a:lnTo>
                  <a:pt x="114426" y="2159"/>
                </a:lnTo>
                <a:lnTo>
                  <a:pt x="119887" y="3555"/>
                </a:lnTo>
                <a:lnTo>
                  <a:pt x="140081" y="17906"/>
                </a:lnTo>
                <a:lnTo>
                  <a:pt x="143256" y="21589"/>
                </a:lnTo>
                <a:lnTo>
                  <a:pt x="145795" y="25780"/>
                </a:lnTo>
                <a:lnTo>
                  <a:pt x="147955" y="30352"/>
                </a:lnTo>
                <a:lnTo>
                  <a:pt x="152907" y="25018"/>
                </a:lnTo>
                <a:lnTo>
                  <a:pt x="185927" y="2921"/>
                </a:lnTo>
                <a:lnTo>
                  <a:pt x="200025" y="0"/>
                </a:lnTo>
                <a:lnTo>
                  <a:pt x="204850" y="0"/>
                </a:lnTo>
                <a:lnTo>
                  <a:pt x="246506" y="14350"/>
                </a:lnTo>
                <a:lnTo>
                  <a:pt x="251078" y="20700"/>
                </a:lnTo>
                <a:lnTo>
                  <a:pt x="255777" y="27177"/>
                </a:lnTo>
                <a:lnTo>
                  <a:pt x="264032" y="70358"/>
                </a:lnTo>
                <a:lnTo>
                  <a:pt x="264032" y="176529"/>
                </a:lnTo>
                <a:lnTo>
                  <a:pt x="264032" y="177800"/>
                </a:lnTo>
                <a:lnTo>
                  <a:pt x="263651" y="178942"/>
                </a:lnTo>
                <a:lnTo>
                  <a:pt x="262889" y="179831"/>
                </a:lnTo>
                <a:lnTo>
                  <a:pt x="262127" y="180721"/>
                </a:lnTo>
                <a:lnTo>
                  <a:pt x="260984" y="181483"/>
                </a:lnTo>
                <a:lnTo>
                  <a:pt x="259206" y="182117"/>
                </a:lnTo>
                <a:lnTo>
                  <a:pt x="257428" y="182752"/>
                </a:lnTo>
                <a:lnTo>
                  <a:pt x="255143" y="183261"/>
                </a:lnTo>
                <a:lnTo>
                  <a:pt x="252094" y="183514"/>
                </a:lnTo>
                <a:lnTo>
                  <a:pt x="249174" y="183896"/>
                </a:lnTo>
                <a:lnTo>
                  <a:pt x="245363" y="184023"/>
                </a:lnTo>
                <a:lnTo>
                  <a:pt x="240792" y="184023"/>
                </a:lnTo>
                <a:lnTo>
                  <a:pt x="236093" y="184023"/>
                </a:lnTo>
                <a:lnTo>
                  <a:pt x="232156" y="183896"/>
                </a:lnTo>
                <a:lnTo>
                  <a:pt x="229234" y="183514"/>
                </a:lnTo>
                <a:lnTo>
                  <a:pt x="226313" y="183261"/>
                </a:lnTo>
                <a:lnTo>
                  <a:pt x="223900" y="182752"/>
                </a:lnTo>
                <a:lnTo>
                  <a:pt x="222122" y="182117"/>
                </a:lnTo>
                <a:lnTo>
                  <a:pt x="220218" y="181483"/>
                </a:lnTo>
                <a:lnTo>
                  <a:pt x="219075" y="180721"/>
                </a:lnTo>
                <a:lnTo>
                  <a:pt x="218312" y="179831"/>
                </a:lnTo>
                <a:lnTo>
                  <a:pt x="217677" y="178942"/>
                </a:lnTo>
                <a:lnTo>
                  <a:pt x="217296" y="177800"/>
                </a:lnTo>
                <a:lnTo>
                  <a:pt x="217296" y="176529"/>
                </a:lnTo>
                <a:lnTo>
                  <a:pt x="217296" y="78104"/>
                </a:lnTo>
                <a:lnTo>
                  <a:pt x="217296" y="72516"/>
                </a:lnTo>
                <a:lnTo>
                  <a:pt x="216788" y="67437"/>
                </a:lnTo>
                <a:lnTo>
                  <a:pt x="215772" y="62864"/>
                </a:lnTo>
                <a:lnTo>
                  <a:pt x="214756" y="58292"/>
                </a:lnTo>
                <a:lnTo>
                  <a:pt x="213106" y="54355"/>
                </a:lnTo>
                <a:lnTo>
                  <a:pt x="210946" y="51053"/>
                </a:lnTo>
                <a:lnTo>
                  <a:pt x="208787" y="47751"/>
                </a:lnTo>
                <a:lnTo>
                  <a:pt x="205994" y="45212"/>
                </a:lnTo>
                <a:lnTo>
                  <a:pt x="202692" y="43434"/>
                </a:lnTo>
                <a:lnTo>
                  <a:pt x="199389" y="41655"/>
                </a:lnTo>
                <a:lnTo>
                  <a:pt x="195452" y="40766"/>
                </a:lnTo>
                <a:lnTo>
                  <a:pt x="190881" y="40766"/>
                </a:lnTo>
                <a:lnTo>
                  <a:pt x="185293" y="40766"/>
                </a:lnTo>
                <a:lnTo>
                  <a:pt x="155320" y="66293"/>
                </a:lnTo>
                <a:lnTo>
                  <a:pt x="155320" y="176529"/>
                </a:lnTo>
                <a:lnTo>
                  <a:pt x="155320" y="177800"/>
                </a:lnTo>
                <a:lnTo>
                  <a:pt x="155067" y="178942"/>
                </a:lnTo>
                <a:lnTo>
                  <a:pt x="154305" y="179831"/>
                </a:lnTo>
                <a:lnTo>
                  <a:pt x="153543" y="180721"/>
                </a:lnTo>
                <a:lnTo>
                  <a:pt x="143256" y="183514"/>
                </a:lnTo>
                <a:lnTo>
                  <a:pt x="140334" y="183896"/>
                </a:lnTo>
                <a:lnTo>
                  <a:pt x="136651" y="184023"/>
                </a:lnTo>
                <a:lnTo>
                  <a:pt x="132080" y="184023"/>
                </a:lnTo>
                <a:lnTo>
                  <a:pt x="127507" y="184023"/>
                </a:lnTo>
                <a:lnTo>
                  <a:pt x="123697" y="183896"/>
                </a:lnTo>
                <a:lnTo>
                  <a:pt x="120776" y="183514"/>
                </a:lnTo>
                <a:lnTo>
                  <a:pt x="117856" y="183261"/>
                </a:lnTo>
                <a:lnTo>
                  <a:pt x="115443" y="182752"/>
                </a:lnTo>
                <a:lnTo>
                  <a:pt x="113664" y="182117"/>
                </a:lnTo>
                <a:lnTo>
                  <a:pt x="111759" y="181483"/>
                </a:lnTo>
                <a:lnTo>
                  <a:pt x="110489" y="180721"/>
                </a:lnTo>
                <a:lnTo>
                  <a:pt x="109855" y="179831"/>
                </a:lnTo>
                <a:lnTo>
                  <a:pt x="109093" y="178942"/>
                </a:lnTo>
                <a:lnTo>
                  <a:pt x="108712" y="177800"/>
                </a:lnTo>
                <a:lnTo>
                  <a:pt x="108712" y="176529"/>
                </a:lnTo>
                <a:lnTo>
                  <a:pt x="108712" y="78104"/>
                </a:lnTo>
                <a:lnTo>
                  <a:pt x="108712" y="72516"/>
                </a:lnTo>
                <a:lnTo>
                  <a:pt x="108203" y="67437"/>
                </a:lnTo>
                <a:lnTo>
                  <a:pt x="107061" y="62864"/>
                </a:lnTo>
                <a:lnTo>
                  <a:pt x="106044" y="58292"/>
                </a:lnTo>
                <a:lnTo>
                  <a:pt x="86868" y="40766"/>
                </a:lnTo>
                <a:lnTo>
                  <a:pt x="82422" y="40766"/>
                </a:lnTo>
                <a:lnTo>
                  <a:pt x="76707" y="40766"/>
                </a:lnTo>
                <a:lnTo>
                  <a:pt x="46862" y="66293"/>
                </a:lnTo>
                <a:lnTo>
                  <a:pt x="46862" y="176529"/>
                </a:lnTo>
                <a:lnTo>
                  <a:pt x="46862" y="177800"/>
                </a:lnTo>
                <a:lnTo>
                  <a:pt x="46608" y="178942"/>
                </a:lnTo>
                <a:lnTo>
                  <a:pt x="45846" y="179831"/>
                </a:lnTo>
                <a:lnTo>
                  <a:pt x="45084" y="180721"/>
                </a:lnTo>
                <a:lnTo>
                  <a:pt x="34797" y="183514"/>
                </a:lnTo>
                <a:lnTo>
                  <a:pt x="31876" y="183896"/>
                </a:lnTo>
                <a:lnTo>
                  <a:pt x="28067" y="184023"/>
                </a:lnTo>
                <a:lnTo>
                  <a:pt x="23494" y="184023"/>
                </a:lnTo>
                <a:lnTo>
                  <a:pt x="18922" y="184023"/>
                </a:lnTo>
                <a:lnTo>
                  <a:pt x="15112" y="183896"/>
                </a:lnTo>
                <a:lnTo>
                  <a:pt x="12192" y="183514"/>
                </a:lnTo>
                <a:lnTo>
                  <a:pt x="9143" y="183261"/>
                </a:lnTo>
                <a:lnTo>
                  <a:pt x="6731" y="182752"/>
                </a:lnTo>
                <a:lnTo>
                  <a:pt x="4952" y="182117"/>
                </a:lnTo>
                <a:lnTo>
                  <a:pt x="3175" y="181483"/>
                </a:lnTo>
                <a:lnTo>
                  <a:pt x="1905" y="180721"/>
                </a:lnTo>
                <a:lnTo>
                  <a:pt x="1143" y="179831"/>
                </a:lnTo>
                <a:lnTo>
                  <a:pt x="381" y="178942"/>
                </a:lnTo>
                <a:lnTo>
                  <a:pt x="0" y="177800"/>
                </a:lnTo>
                <a:lnTo>
                  <a:pt x="0" y="176529"/>
                </a:lnTo>
                <a:lnTo>
                  <a:pt x="0" y="10667"/>
                </a:lnTo>
                <a:lnTo>
                  <a:pt x="0" y="9398"/>
                </a:lnTo>
                <a:lnTo>
                  <a:pt x="381" y="8254"/>
                </a:lnTo>
                <a:lnTo>
                  <a:pt x="1015" y="7365"/>
                </a:lnTo>
                <a:lnTo>
                  <a:pt x="1650" y="6476"/>
                </a:lnTo>
                <a:lnTo>
                  <a:pt x="2667" y="5587"/>
                </a:lnTo>
                <a:lnTo>
                  <a:pt x="4318" y="5079"/>
                </a:lnTo>
                <a:lnTo>
                  <a:pt x="5968" y="4444"/>
                </a:lnTo>
                <a:lnTo>
                  <a:pt x="8000" y="3937"/>
                </a:lnTo>
                <a:lnTo>
                  <a:pt x="10540" y="3683"/>
                </a:lnTo>
                <a:lnTo>
                  <a:pt x="13081" y="3301"/>
                </a:lnTo>
                <a:lnTo>
                  <a:pt x="16256" y="3175"/>
                </a:lnTo>
                <a:lnTo>
                  <a:pt x="20193" y="3175"/>
                </a:lnTo>
                <a:lnTo>
                  <a:pt x="24130" y="3175"/>
                </a:lnTo>
                <a:lnTo>
                  <a:pt x="27431" y="3301"/>
                </a:lnTo>
                <a:lnTo>
                  <a:pt x="29971" y="3683"/>
                </a:lnTo>
                <a:lnTo>
                  <a:pt x="32638" y="3937"/>
                </a:lnTo>
                <a:lnTo>
                  <a:pt x="34670" y="4444"/>
                </a:lnTo>
                <a:lnTo>
                  <a:pt x="36068" y="5079"/>
                </a:lnTo>
                <a:lnTo>
                  <a:pt x="37464" y="5587"/>
                </a:lnTo>
                <a:lnTo>
                  <a:pt x="38481" y="6476"/>
                </a:lnTo>
                <a:lnTo>
                  <a:pt x="39115" y="7365"/>
                </a:lnTo>
                <a:lnTo>
                  <a:pt x="39750" y="8254"/>
                </a:lnTo>
                <a:lnTo>
                  <a:pt x="40005" y="9398"/>
                </a:lnTo>
                <a:lnTo>
                  <a:pt x="40005" y="10667"/>
                </a:lnTo>
                <a:lnTo>
                  <a:pt x="40005" y="29717"/>
                </a:lnTo>
                <a:lnTo>
                  <a:pt x="74366" y="4232"/>
                </a:lnTo>
                <a:lnTo>
                  <a:pt x="88653" y="474"/>
                </a:lnTo>
                <a:lnTo>
                  <a:pt x="96012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1936" y="1547622"/>
            <a:ext cx="64135" cy="111125"/>
          </a:xfrm>
          <a:custGeom>
            <a:avLst/>
            <a:gdLst/>
            <a:ahLst/>
            <a:cxnLst/>
            <a:rect l="l" t="t" r="r" b="b"/>
            <a:pathLst>
              <a:path w="64134" h="111125">
                <a:moveTo>
                  <a:pt x="63436" y="0"/>
                </a:moveTo>
                <a:lnTo>
                  <a:pt x="0" y="110743"/>
                </a:lnTo>
                <a:lnTo>
                  <a:pt x="63804" y="110743"/>
                </a:lnTo>
                <a:lnTo>
                  <a:pt x="63804" y="0"/>
                </a:lnTo>
                <a:lnTo>
                  <a:pt x="63436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2871" y="1505458"/>
            <a:ext cx="179070" cy="243204"/>
          </a:xfrm>
          <a:custGeom>
            <a:avLst/>
            <a:gdLst/>
            <a:ahLst/>
            <a:cxnLst/>
            <a:rect l="l" t="t" r="r" b="b"/>
            <a:pathLst>
              <a:path w="179070" h="243205">
                <a:moveTo>
                  <a:pt x="115341" y="0"/>
                </a:moveTo>
                <a:lnTo>
                  <a:pt x="121665" y="0"/>
                </a:lnTo>
                <a:lnTo>
                  <a:pt x="127063" y="126"/>
                </a:lnTo>
                <a:lnTo>
                  <a:pt x="131521" y="380"/>
                </a:lnTo>
                <a:lnTo>
                  <a:pt x="135991" y="762"/>
                </a:lnTo>
                <a:lnTo>
                  <a:pt x="139560" y="1269"/>
                </a:lnTo>
                <a:lnTo>
                  <a:pt x="142227" y="1904"/>
                </a:lnTo>
                <a:lnTo>
                  <a:pt x="144894" y="2539"/>
                </a:lnTo>
                <a:lnTo>
                  <a:pt x="146837" y="3428"/>
                </a:lnTo>
                <a:lnTo>
                  <a:pt x="148081" y="4444"/>
                </a:lnTo>
                <a:lnTo>
                  <a:pt x="149326" y="5461"/>
                </a:lnTo>
                <a:lnTo>
                  <a:pt x="149948" y="6603"/>
                </a:lnTo>
                <a:lnTo>
                  <a:pt x="149948" y="8000"/>
                </a:lnTo>
                <a:lnTo>
                  <a:pt x="149948" y="152907"/>
                </a:lnTo>
                <a:lnTo>
                  <a:pt x="171335" y="152907"/>
                </a:lnTo>
                <a:lnTo>
                  <a:pt x="173316" y="152907"/>
                </a:lnTo>
                <a:lnTo>
                  <a:pt x="175031" y="154431"/>
                </a:lnTo>
                <a:lnTo>
                  <a:pt x="176453" y="157479"/>
                </a:lnTo>
                <a:lnTo>
                  <a:pt x="177876" y="160527"/>
                </a:lnTo>
                <a:lnTo>
                  <a:pt x="178587" y="165480"/>
                </a:lnTo>
                <a:lnTo>
                  <a:pt x="178587" y="172592"/>
                </a:lnTo>
                <a:lnTo>
                  <a:pt x="178587" y="178942"/>
                </a:lnTo>
                <a:lnTo>
                  <a:pt x="177939" y="183768"/>
                </a:lnTo>
                <a:lnTo>
                  <a:pt x="176644" y="187070"/>
                </a:lnTo>
                <a:lnTo>
                  <a:pt x="175336" y="190245"/>
                </a:lnTo>
                <a:lnTo>
                  <a:pt x="173570" y="191896"/>
                </a:lnTo>
                <a:lnTo>
                  <a:pt x="171335" y="191896"/>
                </a:lnTo>
                <a:lnTo>
                  <a:pt x="149948" y="191896"/>
                </a:lnTo>
                <a:lnTo>
                  <a:pt x="149948" y="235457"/>
                </a:lnTo>
                <a:lnTo>
                  <a:pt x="149948" y="236727"/>
                </a:lnTo>
                <a:lnTo>
                  <a:pt x="149567" y="237870"/>
                </a:lnTo>
                <a:lnTo>
                  <a:pt x="148831" y="238759"/>
                </a:lnTo>
                <a:lnTo>
                  <a:pt x="148081" y="239649"/>
                </a:lnTo>
                <a:lnTo>
                  <a:pt x="146773" y="240411"/>
                </a:lnTo>
                <a:lnTo>
                  <a:pt x="144919" y="241045"/>
                </a:lnTo>
                <a:lnTo>
                  <a:pt x="143065" y="241680"/>
                </a:lnTo>
                <a:lnTo>
                  <a:pt x="140639" y="242188"/>
                </a:lnTo>
                <a:lnTo>
                  <a:pt x="137667" y="242442"/>
                </a:lnTo>
                <a:lnTo>
                  <a:pt x="134683" y="242824"/>
                </a:lnTo>
                <a:lnTo>
                  <a:pt x="130848" y="242950"/>
                </a:lnTo>
                <a:lnTo>
                  <a:pt x="126136" y="242950"/>
                </a:lnTo>
                <a:lnTo>
                  <a:pt x="121665" y="242950"/>
                </a:lnTo>
                <a:lnTo>
                  <a:pt x="117919" y="242824"/>
                </a:lnTo>
                <a:lnTo>
                  <a:pt x="114871" y="242442"/>
                </a:lnTo>
                <a:lnTo>
                  <a:pt x="111836" y="242188"/>
                </a:lnTo>
                <a:lnTo>
                  <a:pt x="109423" y="241680"/>
                </a:lnTo>
                <a:lnTo>
                  <a:pt x="107619" y="241045"/>
                </a:lnTo>
                <a:lnTo>
                  <a:pt x="105816" y="240411"/>
                </a:lnTo>
                <a:lnTo>
                  <a:pt x="104584" y="239649"/>
                </a:lnTo>
                <a:lnTo>
                  <a:pt x="103898" y="238759"/>
                </a:lnTo>
                <a:lnTo>
                  <a:pt x="103212" y="237870"/>
                </a:lnTo>
                <a:lnTo>
                  <a:pt x="102870" y="236727"/>
                </a:lnTo>
                <a:lnTo>
                  <a:pt x="102870" y="235457"/>
                </a:lnTo>
                <a:lnTo>
                  <a:pt x="102870" y="191896"/>
                </a:lnTo>
                <a:lnTo>
                  <a:pt x="10782" y="191896"/>
                </a:lnTo>
                <a:lnTo>
                  <a:pt x="9055" y="191896"/>
                </a:lnTo>
                <a:lnTo>
                  <a:pt x="7505" y="191769"/>
                </a:lnTo>
                <a:lnTo>
                  <a:pt x="6134" y="191262"/>
                </a:lnTo>
                <a:lnTo>
                  <a:pt x="4775" y="190880"/>
                </a:lnTo>
                <a:lnTo>
                  <a:pt x="3632" y="189864"/>
                </a:lnTo>
                <a:lnTo>
                  <a:pt x="2692" y="188340"/>
                </a:lnTo>
                <a:lnTo>
                  <a:pt x="1765" y="186816"/>
                </a:lnTo>
                <a:lnTo>
                  <a:pt x="1079" y="184530"/>
                </a:lnTo>
                <a:lnTo>
                  <a:pt x="647" y="181609"/>
                </a:lnTo>
                <a:lnTo>
                  <a:pt x="215" y="178688"/>
                </a:lnTo>
                <a:lnTo>
                  <a:pt x="0" y="174878"/>
                </a:lnTo>
                <a:lnTo>
                  <a:pt x="0" y="170052"/>
                </a:lnTo>
                <a:lnTo>
                  <a:pt x="0" y="165988"/>
                </a:lnTo>
                <a:lnTo>
                  <a:pt x="88" y="162559"/>
                </a:lnTo>
                <a:lnTo>
                  <a:pt x="279" y="159638"/>
                </a:lnTo>
                <a:lnTo>
                  <a:pt x="457" y="156717"/>
                </a:lnTo>
                <a:lnTo>
                  <a:pt x="774" y="154177"/>
                </a:lnTo>
                <a:lnTo>
                  <a:pt x="1206" y="151764"/>
                </a:lnTo>
                <a:lnTo>
                  <a:pt x="1638" y="149351"/>
                </a:lnTo>
                <a:lnTo>
                  <a:pt x="80924" y="6476"/>
                </a:lnTo>
                <a:lnTo>
                  <a:pt x="81546" y="5333"/>
                </a:lnTo>
                <a:lnTo>
                  <a:pt x="109512" y="0"/>
                </a:lnTo>
                <a:lnTo>
                  <a:pt x="115341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77640" y="1670430"/>
            <a:ext cx="60325" cy="48260"/>
          </a:xfrm>
          <a:custGeom>
            <a:avLst/>
            <a:gdLst/>
            <a:ahLst/>
            <a:cxnLst/>
            <a:rect l="l" t="t" r="r" b="b"/>
            <a:pathLst>
              <a:path w="60325" h="48260">
                <a:moveTo>
                  <a:pt x="42037" y="0"/>
                </a:moveTo>
                <a:lnTo>
                  <a:pt x="34544" y="0"/>
                </a:lnTo>
                <a:lnTo>
                  <a:pt x="28067" y="508"/>
                </a:lnTo>
                <a:lnTo>
                  <a:pt x="22733" y="1651"/>
                </a:lnTo>
                <a:lnTo>
                  <a:pt x="17399" y="2794"/>
                </a:lnTo>
                <a:lnTo>
                  <a:pt x="13081" y="4445"/>
                </a:lnTo>
                <a:lnTo>
                  <a:pt x="9651" y="6731"/>
                </a:lnTo>
                <a:lnTo>
                  <a:pt x="6350" y="8890"/>
                </a:lnTo>
                <a:lnTo>
                  <a:pt x="3937" y="11684"/>
                </a:lnTo>
                <a:lnTo>
                  <a:pt x="2286" y="14732"/>
                </a:lnTo>
                <a:lnTo>
                  <a:pt x="762" y="17907"/>
                </a:lnTo>
                <a:lnTo>
                  <a:pt x="0" y="21590"/>
                </a:lnTo>
                <a:lnTo>
                  <a:pt x="0" y="25654"/>
                </a:lnTo>
                <a:lnTo>
                  <a:pt x="0" y="32639"/>
                </a:lnTo>
                <a:lnTo>
                  <a:pt x="2159" y="38100"/>
                </a:lnTo>
                <a:lnTo>
                  <a:pt x="6604" y="42037"/>
                </a:lnTo>
                <a:lnTo>
                  <a:pt x="11049" y="45974"/>
                </a:lnTo>
                <a:lnTo>
                  <a:pt x="17145" y="48006"/>
                </a:lnTo>
                <a:lnTo>
                  <a:pt x="24892" y="48006"/>
                </a:lnTo>
                <a:lnTo>
                  <a:pt x="31496" y="48006"/>
                </a:lnTo>
                <a:lnTo>
                  <a:pt x="37592" y="46355"/>
                </a:lnTo>
                <a:lnTo>
                  <a:pt x="43052" y="42926"/>
                </a:lnTo>
                <a:lnTo>
                  <a:pt x="48640" y="39624"/>
                </a:lnTo>
                <a:lnTo>
                  <a:pt x="54229" y="34671"/>
                </a:lnTo>
                <a:lnTo>
                  <a:pt x="59944" y="28321"/>
                </a:lnTo>
                <a:lnTo>
                  <a:pt x="59944" y="0"/>
                </a:lnTo>
                <a:lnTo>
                  <a:pt x="42037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58132" y="1567561"/>
            <a:ext cx="46990" cy="180975"/>
          </a:xfrm>
          <a:custGeom>
            <a:avLst/>
            <a:gdLst/>
            <a:ahLst/>
            <a:cxnLst/>
            <a:rect l="l" t="t" r="r" b="b"/>
            <a:pathLst>
              <a:path w="46989" h="180975">
                <a:moveTo>
                  <a:pt x="23494" y="0"/>
                </a:moveTo>
                <a:lnTo>
                  <a:pt x="28066" y="0"/>
                </a:lnTo>
                <a:lnTo>
                  <a:pt x="31876" y="126"/>
                </a:lnTo>
                <a:lnTo>
                  <a:pt x="34797" y="508"/>
                </a:lnTo>
                <a:lnTo>
                  <a:pt x="37845" y="888"/>
                </a:lnTo>
                <a:lnTo>
                  <a:pt x="40131" y="1397"/>
                </a:lnTo>
                <a:lnTo>
                  <a:pt x="42037" y="2159"/>
                </a:lnTo>
                <a:lnTo>
                  <a:pt x="43814" y="2793"/>
                </a:lnTo>
                <a:lnTo>
                  <a:pt x="45084" y="3683"/>
                </a:lnTo>
                <a:lnTo>
                  <a:pt x="45846" y="4572"/>
                </a:lnTo>
                <a:lnTo>
                  <a:pt x="46608" y="5461"/>
                </a:lnTo>
                <a:lnTo>
                  <a:pt x="46862" y="6603"/>
                </a:lnTo>
                <a:lnTo>
                  <a:pt x="46862" y="7747"/>
                </a:lnTo>
                <a:lnTo>
                  <a:pt x="46862" y="173354"/>
                </a:lnTo>
                <a:lnTo>
                  <a:pt x="46862" y="174625"/>
                </a:lnTo>
                <a:lnTo>
                  <a:pt x="46608" y="175767"/>
                </a:lnTo>
                <a:lnTo>
                  <a:pt x="45846" y="176656"/>
                </a:lnTo>
                <a:lnTo>
                  <a:pt x="45084" y="177546"/>
                </a:lnTo>
                <a:lnTo>
                  <a:pt x="34797" y="180339"/>
                </a:lnTo>
                <a:lnTo>
                  <a:pt x="31876" y="180721"/>
                </a:lnTo>
                <a:lnTo>
                  <a:pt x="28066" y="180848"/>
                </a:lnTo>
                <a:lnTo>
                  <a:pt x="23494" y="180848"/>
                </a:lnTo>
                <a:lnTo>
                  <a:pt x="18922" y="180848"/>
                </a:lnTo>
                <a:lnTo>
                  <a:pt x="15112" y="180721"/>
                </a:lnTo>
                <a:lnTo>
                  <a:pt x="12191" y="180339"/>
                </a:lnTo>
                <a:lnTo>
                  <a:pt x="9143" y="180086"/>
                </a:lnTo>
                <a:lnTo>
                  <a:pt x="6730" y="179577"/>
                </a:lnTo>
                <a:lnTo>
                  <a:pt x="4952" y="178942"/>
                </a:lnTo>
                <a:lnTo>
                  <a:pt x="3175" y="178308"/>
                </a:lnTo>
                <a:lnTo>
                  <a:pt x="1904" y="177546"/>
                </a:lnTo>
                <a:lnTo>
                  <a:pt x="1142" y="176656"/>
                </a:lnTo>
                <a:lnTo>
                  <a:pt x="380" y="175767"/>
                </a:lnTo>
                <a:lnTo>
                  <a:pt x="0" y="174625"/>
                </a:lnTo>
                <a:lnTo>
                  <a:pt x="0" y="173354"/>
                </a:lnTo>
                <a:lnTo>
                  <a:pt x="0" y="7747"/>
                </a:lnTo>
                <a:lnTo>
                  <a:pt x="0" y="6603"/>
                </a:lnTo>
                <a:lnTo>
                  <a:pt x="380" y="5461"/>
                </a:lnTo>
                <a:lnTo>
                  <a:pt x="1142" y="4572"/>
                </a:lnTo>
                <a:lnTo>
                  <a:pt x="1904" y="3683"/>
                </a:lnTo>
                <a:lnTo>
                  <a:pt x="3175" y="2793"/>
                </a:lnTo>
                <a:lnTo>
                  <a:pt x="4952" y="2159"/>
                </a:lnTo>
                <a:lnTo>
                  <a:pt x="6730" y="1397"/>
                </a:lnTo>
                <a:lnTo>
                  <a:pt x="9143" y="888"/>
                </a:lnTo>
                <a:lnTo>
                  <a:pt x="12191" y="508"/>
                </a:lnTo>
                <a:lnTo>
                  <a:pt x="15112" y="126"/>
                </a:lnTo>
                <a:lnTo>
                  <a:pt x="18922" y="0"/>
                </a:lnTo>
                <a:lnTo>
                  <a:pt x="23494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51757" y="1558289"/>
            <a:ext cx="138811" cy="1993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52166" y="1505458"/>
            <a:ext cx="49530" cy="243204"/>
          </a:xfrm>
          <a:custGeom>
            <a:avLst/>
            <a:gdLst/>
            <a:ahLst/>
            <a:cxnLst/>
            <a:rect l="l" t="t" r="r" b="b"/>
            <a:pathLst>
              <a:path w="49530" h="243205">
                <a:moveTo>
                  <a:pt x="24637" y="0"/>
                </a:moveTo>
                <a:lnTo>
                  <a:pt x="29463" y="0"/>
                </a:lnTo>
                <a:lnTo>
                  <a:pt x="33400" y="126"/>
                </a:lnTo>
                <a:lnTo>
                  <a:pt x="36448" y="507"/>
                </a:lnTo>
                <a:lnTo>
                  <a:pt x="39623" y="888"/>
                </a:lnTo>
                <a:lnTo>
                  <a:pt x="42036" y="1396"/>
                </a:lnTo>
                <a:lnTo>
                  <a:pt x="43941" y="2031"/>
                </a:lnTo>
                <a:lnTo>
                  <a:pt x="45846" y="2666"/>
                </a:lnTo>
                <a:lnTo>
                  <a:pt x="47116" y="3428"/>
                </a:lnTo>
                <a:lnTo>
                  <a:pt x="47878" y="4444"/>
                </a:lnTo>
                <a:lnTo>
                  <a:pt x="48767" y="5461"/>
                </a:lnTo>
                <a:lnTo>
                  <a:pt x="49148" y="6476"/>
                </a:lnTo>
                <a:lnTo>
                  <a:pt x="49148" y="7746"/>
                </a:lnTo>
                <a:lnTo>
                  <a:pt x="49148" y="235076"/>
                </a:lnTo>
                <a:lnTo>
                  <a:pt x="49148" y="236346"/>
                </a:lnTo>
                <a:lnTo>
                  <a:pt x="48767" y="237489"/>
                </a:lnTo>
                <a:lnTo>
                  <a:pt x="47878" y="238505"/>
                </a:lnTo>
                <a:lnTo>
                  <a:pt x="47116" y="239394"/>
                </a:lnTo>
                <a:lnTo>
                  <a:pt x="45846" y="240283"/>
                </a:lnTo>
                <a:lnTo>
                  <a:pt x="43941" y="240918"/>
                </a:lnTo>
                <a:lnTo>
                  <a:pt x="42036" y="241553"/>
                </a:lnTo>
                <a:lnTo>
                  <a:pt x="39623" y="241934"/>
                </a:lnTo>
                <a:lnTo>
                  <a:pt x="36448" y="242315"/>
                </a:lnTo>
                <a:lnTo>
                  <a:pt x="33400" y="242696"/>
                </a:lnTo>
                <a:lnTo>
                  <a:pt x="29463" y="242950"/>
                </a:lnTo>
                <a:lnTo>
                  <a:pt x="24637" y="242950"/>
                </a:lnTo>
                <a:lnTo>
                  <a:pt x="19938" y="242950"/>
                </a:lnTo>
                <a:lnTo>
                  <a:pt x="1269" y="238505"/>
                </a:lnTo>
                <a:lnTo>
                  <a:pt x="381" y="237489"/>
                </a:lnTo>
                <a:lnTo>
                  <a:pt x="0" y="236346"/>
                </a:lnTo>
                <a:lnTo>
                  <a:pt x="0" y="235076"/>
                </a:lnTo>
                <a:lnTo>
                  <a:pt x="0" y="7746"/>
                </a:lnTo>
                <a:lnTo>
                  <a:pt x="0" y="6476"/>
                </a:lnTo>
                <a:lnTo>
                  <a:pt x="381" y="5461"/>
                </a:lnTo>
                <a:lnTo>
                  <a:pt x="1269" y="4444"/>
                </a:lnTo>
                <a:lnTo>
                  <a:pt x="2031" y="3428"/>
                </a:lnTo>
                <a:lnTo>
                  <a:pt x="3428" y="2666"/>
                </a:lnTo>
                <a:lnTo>
                  <a:pt x="5333" y="2031"/>
                </a:lnTo>
                <a:lnTo>
                  <a:pt x="7238" y="1396"/>
                </a:lnTo>
                <a:lnTo>
                  <a:pt x="9778" y="888"/>
                </a:lnTo>
                <a:lnTo>
                  <a:pt x="12826" y="507"/>
                </a:lnTo>
                <a:lnTo>
                  <a:pt x="16001" y="126"/>
                </a:lnTo>
                <a:lnTo>
                  <a:pt x="19938" y="0"/>
                </a:lnTo>
                <a:lnTo>
                  <a:pt x="24637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54576" y="1494663"/>
            <a:ext cx="53975" cy="49530"/>
          </a:xfrm>
          <a:custGeom>
            <a:avLst/>
            <a:gdLst/>
            <a:ahLst/>
            <a:cxnLst/>
            <a:rect l="l" t="t" r="r" b="b"/>
            <a:pathLst>
              <a:path w="53975" h="49530">
                <a:moveTo>
                  <a:pt x="27177" y="0"/>
                </a:moveTo>
                <a:lnTo>
                  <a:pt x="37591" y="0"/>
                </a:lnTo>
                <a:lnTo>
                  <a:pt x="44703" y="1777"/>
                </a:lnTo>
                <a:lnTo>
                  <a:pt x="48387" y="5207"/>
                </a:lnTo>
                <a:lnTo>
                  <a:pt x="52197" y="8762"/>
                </a:lnTo>
                <a:lnTo>
                  <a:pt x="53975" y="15112"/>
                </a:lnTo>
                <a:lnTo>
                  <a:pt x="53975" y="24129"/>
                </a:lnTo>
                <a:lnTo>
                  <a:pt x="53975" y="33527"/>
                </a:lnTo>
                <a:lnTo>
                  <a:pt x="52070" y="40132"/>
                </a:lnTo>
                <a:lnTo>
                  <a:pt x="48260" y="43687"/>
                </a:lnTo>
                <a:lnTo>
                  <a:pt x="44450" y="47244"/>
                </a:lnTo>
                <a:lnTo>
                  <a:pt x="37211" y="49022"/>
                </a:lnTo>
                <a:lnTo>
                  <a:pt x="26797" y="49022"/>
                </a:lnTo>
                <a:lnTo>
                  <a:pt x="16256" y="49022"/>
                </a:lnTo>
                <a:lnTo>
                  <a:pt x="9271" y="47371"/>
                </a:lnTo>
                <a:lnTo>
                  <a:pt x="5587" y="43814"/>
                </a:lnTo>
                <a:lnTo>
                  <a:pt x="1904" y="40386"/>
                </a:lnTo>
                <a:lnTo>
                  <a:pt x="0" y="34162"/>
                </a:lnTo>
                <a:lnTo>
                  <a:pt x="0" y="25019"/>
                </a:lnTo>
                <a:lnTo>
                  <a:pt x="0" y="15621"/>
                </a:lnTo>
                <a:lnTo>
                  <a:pt x="1904" y="9144"/>
                </a:lnTo>
                <a:lnTo>
                  <a:pt x="5714" y="5461"/>
                </a:lnTo>
                <a:lnTo>
                  <a:pt x="9525" y="1777"/>
                </a:lnTo>
                <a:lnTo>
                  <a:pt x="16637" y="0"/>
                </a:lnTo>
                <a:lnTo>
                  <a:pt x="27177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11015" y="1488313"/>
            <a:ext cx="46990" cy="260350"/>
          </a:xfrm>
          <a:custGeom>
            <a:avLst/>
            <a:gdLst/>
            <a:ahLst/>
            <a:cxnLst/>
            <a:rect l="l" t="t" r="r" b="b"/>
            <a:pathLst>
              <a:path w="46989" h="260350">
                <a:moveTo>
                  <a:pt x="23495" y="0"/>
                </a:moveTo>
                <a:lnTo>
                  <a:pt x="28067" y="0"/>
                </a:lnTo>
                <a:lnTo>
                  <a:pt x="31876" y="126"/>
                </a:lnTo>
                <a:lnTo>
                  <a:pt x="34798" y="508"/>
                </a:lnTo>
                <a:lnTo>
                  <a:pt x="37846" y="888"/>
                </a:lnTo>
                <a:lnTo>
                  <a:pt x="40132" y="1397"/>
                </a:lnTo>
                <a:lnTo>
                  <a:pt x="42037" y="2159"/>
                </a:lnTo>
                <a:lnTo>
                  <a:pt x="43814" y="2794"/>
                </a:lnTo>
                <a:lnTo>
                  <a:pt x="45085" y="3683"/>
                </a:lnTo>
                <a:lnTo>
                  <a:pt x="45847" y="4699"/>
                </a:lnTo>
                <a:lnTo>
                  <a:pt x="46609" y="5587"/>
                </a:lnTo>
                <a:lnTo>
                  <a:pt x="46862" y="6731"/>
                </a:lnTo>
                <a:lnTo>
                  <a:pt x="46862" y="8000"/>
                </a:lnTo>
                <a:lnTo>
                  <a:pt x="46862" y="252602"/>
                </a:lnTo>
                <a:lnTo>
                  <a:pt x="46862" y="253873"/>
                </a:lnTo>
                <a:lnTo>
                  <a:pt x="46609" y="255015"/>
                </a:lnTo>
                <a:lnTo>
                  <a:pt x="45847" y="255904"/>
                </a:lnTo>
                <a:lnTo>
                  <a:pt x="45085" y="256794"/>
                </a:lnTo>
                <a:lnTo>
                  <a:pt x="34798" y="259587"/>
                </a:lnTo>
                <a:lnTo>
                  <a:pt x="31876" y="259969"/>
                </a:lnTo>
                <a:lnTo>
                  <a:pt x="28067" y="260096"/>
                </a:lnTo>
                <a:lnTo>
                  <a:pt x="23495" y="260096"/>
                </a:lnTo>
                <a:lnTo>
                  <a:pt x="18923" y="260096"/>
                </a:lnTo>
                <a:lnTo>
                  <a:pt x="15112" y="259969"/>
                </a:lnTo>
                <a:lnTo>
                  <a:pt x="12192" y="259587"/>
                </a:lnTo>
                <a:lnTo>
                  <a:pt x="9144" y="259334"/>
                </a:lnTo>
                <a:lnTo>
                  <a:pt x="6731" y="258825"/>
                </a:lnTo>
                <a:lnTo>
                  <a:pt x="4953" y="258190"/>
                </a:lnTo>
                <a:lnTo>
                  <a:pt x="3175" y="257556"/>
                </a:lnTo>
                <a:lnTo>
                  <a:pt x="1905" y="256794"/>
                </a:lnTo>
                <a:lnTo>
                  <a:pt x="1143" y="255904"/>
                </a:lnTo>
                <a:lnTo>
                  <a:pt x="381" y="255015"/>
                </a:lnTo>
                <a:lnTo>
                  <a:pt x="0" y="253873"/>
                </a:lnTo>
                <a:lnTo>
                  <a:pt x="0" y="252602"/>
                </a:lnTo>
                <a:lnTo>
                  <a:pt x="0" y="8000"/>
                </a:lnTo>
                <a:lnTo>
                  <a:pt x="0" y="6731"/>
                </a:lnTo>
                <a:lnTo>
                  <a:pt x="381" y="5587"/>
                </a:lnTo>
                <a:lnTo>
                  <a:pt x="1143" y="4699"/>
                </a:lnTo>
                <a:lnTo>
                  <a:pt x="1905" y="3683"/>
                </a:lnTo>
                <a:lnTo>
                  <a:pt x="3175" y="2794"/>
                </a:lnTo>
                <a:lnTo>
                  <a:pt x="4953" y="2159"/>
                </a:lnTo>
                <a:lnTo>
                  <a:pt x="6731" y="1397"/>
                </a:lnTo>
                <a:lnTo>
                  <a:pt x="9144" y="888"/>
                </a:lnTo>
                <a:lnTo>
                  <a:pt x="12192" y="508"/>
                </a:lnTo>
                <a:lnTo>
                  <a:pt x="15112" y="126"/>
                </a:lnTo>
                <a:lnTo>
                  <a:pt x="18923" y="0"/>
                </a:lnTo>
                <a:lnTo>
                  <a:pt x="23495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05832" y="1558289"/>
            <a:ext cx="118872" cy="1962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67884" y="1552447"/>
            <a:ext cx="68580" cy="102870"/>
          </a:xfrm>
          <a:custGeom>
            <a:avLst/>
            <a:gdLst/>
            <a:ahLst/>
            <a:cxnLst/>
            <a:rect l="l" t="t" r="r" b="b"/>
            <a:pathLst>
              <a:path w="68579" h="102869">
                <a:moveTo>
                  <a:pt x="34036" y="0"/>
                </a:moveTo>
                <a:lnTo>
                  <a:pt x="0" y="102362"/>
                </a:lnTo>
                <a:lnTo>
                  <a:pt x="68325" y="102362"/>
                </a:lnTo>
                <a:lnTo>
                  <a:pt x="34289" y="0"/>
                </a:lnTo>
                <a:lnTo>
                  <a:pt x="34036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93716" y="1505458"/>
            <a:ext cx="222250" cy="243204"/>
          </a:xfrm>
          <a:custGeom>
            <a:avLst/>
            <a:gdLst/>
            <a:ahLst/>
            <a:cxnLst/>
            <a:rect l="l" t="t" r="r" b="b"/>
            <a:pathLst>
              <a:path w="222250" h="243205">
                <a:moveTo>
                  <a:pt x="108966" y="0"/>
                </a:moveTo>
                <a:lnTo>
                  <a:pt x="116332" y="0"/>
                </a:lnTo>
                <a:lnTo>
                  <a:pt x="122174" y="0"/>
                </a:lnTo>
                <a:lnTo>
                  <a:pt x="126492" y="253"/>
                </a:lnTo>
                <a:lnTo>
                  <a:pt x="144525" y="10159"/>
                </a:lnTo>
                <a:lnTo>
                  <a:pt x="218948" y="223519"/>
                </a:lnTo>
                <a:lnTo>
                  <a:pt x="220472" y="228091"/>
                </a:lnTo>
                <a:lnTo>
                  <a:pt x="221361" y="231520"/>
                </a:lnTo>
                <a:lnTo>
                  <a:pt x="221742" y="234187"/>
                </a:lnTo>
                <a:lnTo>
                  <a:pt x="222123" y="236727"/>
                </a:lnTo>
                <a:lnTo>
                  <a:pt x="221615" y="238759"/>
                </a:lnTo>
                <a:lnTo>
                  <a:pt x="220218" y="240029"/>
                </a:lnTo>
                <a:lnTo>
                  <a:pt x="218948" y="241300"/>
                </a:lnTo>
                <a:lnTo>
                  <a:pt x="216408" y="242188"/>
                </a:lnTo>
                <a:lnTo>
                  <a:pt x="212979" y="242442"/>
                </a:lnTo>
                <a:lnTo>
                  <a:pt x="209550" y="242824"/>
                </a:lnTo>
                <a:lnTo>
                  <a:pt x="204724" y="242950"/>
                </a:lnTo>
                <a:lnTo>
                  <a:pt x="198628" y="242950"/>
                </a:lnTo>
                <a:lnTo>
                  <a:pt x="192405" y="242950"/>
                </a:lnTo>
                <a:lnTo>
                  <a:pt x="170053" y="235330"/>
                </a:lnTo>
                <a:lnTo>
                  <a:pt x="153797" y="186943"/>
                </a:lnTo>
                <a:lnTo>
                  <a:pt x="63373" y="186943"/>
                </a:lnTo>
                <a:lnTo>
                  <a:pt x="48133" y="233933"/>
                </a:lnTo>
                <a:lnTo>
                  <a:pt x="47625" y="235712"/>
                </a:lnTo>
                <a:lnTo>
                  <a:pt x="46990" y="237236"/>
                </a:lnTo>
                <a:lnTo>
                  <a:pt x="46228" y="238378"/>
                </a:lnTo>
                <a:lnTo>
                  <a:pt x="45466" y="239521"/>
                </a:lnTo>
                <a:lnTo>
                  <a:pt x="44069" y="240537"/>
                </a:lnTo>
                <a:lnTo>
                  <a:pt x="42291" y="241172"/>
                </a:lnTo>
                <a:lnTo>
                  <a:pt x="40512" y="241807"/>
                </a:lnTo>
                <a:lnTo>
                  <a:pt x="37973" y="242315"/>
                </a:lnTo>
                <a:lnTo>
                  <a:pt x="34671" y="242569"/>
                </a:lnTo>
                <a:lnTo>
                  <a:pt x="31369" y="242824"/>
                </a:lnTo>
                <a:lnTo>
                  <a:pt x="27050" y="242950"/>
                </a:lnTo>
                <a:lnTo>
                  <a:pt x="21717" y="242950"/>
                </a:lnTo>
                <a:lnTo>
                  <a:pt x="16002" y="242950"/>
                </a:lnTo>
                <a:lnTo>
                  <a:pt x="11557" y="242696"/>
                </a:lnTo>
                <a:lnTo>
                  <a:pt x="8382" y="242315"/>
                </a:lnTo>
                <a:lnTo>
                  <a:pt x="5080" y="241934"/>
                </a:lnTo>
                <a:lnTo>
                  <a:pt x="2921" y="241045"/>
                </a:lnTo>
                <a:lnTo>
                  <a:pt x="1650" y="239649"/>
                </a:lnTo>
                <a:lnTo>
                  <a:pt x="381" y="238251"/>
                </a:lnTo>
                <a:lnTo>
                  <a:pt x="0" y="236219"/>
                </a:lnTo>
                <a:lnTo>
                  <a:pt x="381" y="233679"/>
                </a:lnTo>
                <a:lnTo>
                  <a:pt x="762" y="231012"/>
                </a:lnTo>
                <a:lnTo>
                  <a:pt x="1650" y="227583"/>
                </a:lnTo>
                <a:lnTo>
                  <a:pt x="3175" y="223265"/>
                </a:lnTo>
                <a:lnTo>
                  <a:pt x="77343" y="9651"/>
                </a:lnTo>
                <a:lnTo>
                  <a:pt x="78105" y="7492"/>
                </a:lnTo>
                <a:lnTo>
                  <a:pt x="78994" y="5841"/>
                </a:lnTo>
                <a:lnTo>
                  <a:pt x="80010" y="4571"/>
                </a:lnTo>
                <a:lnTo>
                  <a:pt x="81025" y="3175"/>
                </a:lnTo>
                <a:lnTo>
                  <a:pt x="93725" y="253"/>
                </a:lnTo>
                <a:lnTo>
                  <a:pt x="97536" y="0"/>
                </a:lnTo>
                <a:lnTo>
                  <a:pt x="102743" y="0"/>
                </a:lnTo>
                <a:lnTo>
                  <a:pt x="108966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77308" y="1494663"/>
            <a:ext cx="53975" cy="49530"/>
          </a:xfrm>
          <a:custGeom>
            <a:avLst/>
            <a:gdLst/>
            <a:ahLst/>
            <a:cxnLst/>
            <a:rect l="l" t="t" r="r" b="b"/>
            <a:pathLst>
              <a:path w="53975" h="49530">
                <a:moveTo>
                  <a:pt x="27177" y="0"/>
                </a:moveTo>
                <a:lnTo>
                  <a:pt x="37591" y="0"/>
                </a:lnTo>
                <a:lnTo>
                  <a:pt x="44703" y="1777"/>
                </a:lnTo>
                <a:lnTo>
                  <a:pt x="48387" y="5207"/>
                </a:lnTo>
                <a:lnTo>
                  <a:pt x="52196" y="8762"/>
                </a:lnTo>
                <a:lnTo>
                  <a:pt x="53975" y="15112"/>
                </a:lnTo>
                <a:lnTo>
                  <a:pt x="53975" y="24129"/>
                </a:lnTo>
                <a:lnTo>
                  <a:pt x="53975" y="33527"/>
                </a:lnTo>
                <a:lnTo>
                  <a:pt x="52069" y="40132"/>
                </a:lnTo>
                <a:lnTo>
                  <a:pt x="48259" y="43687"/>
                </a:lnTo>
                <a:lnTo>
                  <a:pt x="44450" y="47244"/>
                </a:lnTo>
                <a:lnTo>
                  <a:pt x="37211" y="49022"/>
                </a:lnTo>
                <a:lnTo>
                  <a:pt x="26796" y="49022"/>
                </a:lnTo>
                <a:lnTo>
                  <a:pt x="16255" y="49022"/>
                </a:lnTo>
                <a:lnTo>
                  <a:pt x="9270" y="47371"/>
                </a:lnTo>
                <a:lnTo>
                  <a:pt x="5587" y="43814"/>
                </a:lnTo>
                <a:lnTo>
                  <a:pt x="1904" y="40386"/>
                </a:lnTo>
                <a:lnTo>
                  <a:pt x="0" y="34162"/>
                </a:lnTo>
                <a:lnTo>
                  <a:pt x="0" y="25019"/>
                </a:lnTo>
                <a:lnTo>
                  <a:pt x="0" y="15621"/>
                </a:lnTo>
                <a:lnTo>
                  <a:pt x="1904" y="9144"/>
                </a:lnTo>
                <a:lnTo>
                  <a:pt x="5714" y="5461"/>
                </a:lnTo>
                <a:lnTo>
                  <a:pt x="9525" y="1777"/>
                </a:lnTo>
                <a:lnTo>
                  <a:pt x="16637" y="0"/>
                </a:lnTo>
                <a:lnTo>
                  <a:pt x="27177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59908" y="1641475"/>
            <a:ext cx="75565" cy="68580"/>
          </a:xfrm>
          <a:custGeom>
            <a:avLst/>
            <a:gdLst/>
            <a:ahLst/>
            <a:cxnLst/>
            <a:rect l="l" t="t" r="r" b="b"/>
            <a:pathLst>
              <a:path w="75564" h="68580">
                <a:moveTo>
                  <a:pt x="0" y="0"/>
                </a:moveTo>
                <a:lnTo>
                  <a:pt x="0" y="68452"/>
                </a:lnTo>
                <a:lnTo>
                  <a:pt x="35432" y="68452"/>
                </a:lnTo>
                <a:lnTo>
                  <a:pt x="42163" y="68452"/>
                </a:lnTo>
                <a:lnTo>
                  <a:pt x="72643" y="49529"/>
                </a:lnTo>
                <a:lnTo>
                  <a:pt x="74549" y="45338"/>
                </a:lnTo>
                <a:lnTo>
                  <a:pt x="75564" y="40639"/>
                </a:lnTo>
                <a:lnTo>
                  <a:pt x="75564" y="35305"/>
                </a:lnTo>
                <a:lnTo>
                  <a:pt x="75564" y="29717"/>
                </a:lnTo>
                <a:lnTo>
                  <a:pt x="74675" y="24764"/>
                </a:lnTo>
                <a:lnTo>
                  <a:pt x="72770" y="20320"/>
                </a:lnTo>
                <a:lnTo>
                  <a:pt x="70865" y="15875"/>
                </a:lnTo>
                <a:lnTo>
                  <a:pt x="68199" y="12191"/>
                </a:lnTo>
                <a:lnTo>
                  <a:pt x="64642" y="9271"/>
                </a:lnTo>
                <a:lnTo>
                  <a:pt x="60959" y="6223"/>
                </a:lnTo>
                <a:lnTo>
                  <a:pt x="56387" y="3937"/>
                </a:lnTo>
                <a:lnTo>
                  <a:pt x="50800" y="2412"/>
                </a:lnTo>
                <a:lnTo>
                  <a:pt x="45212" y="762"/>
                </a:lnTo>
                <a:lnTo>
                  <a:pt x="37972" y="0"/>
                </a:lnTo>
                <a:lnTo>
                  <a:pt x="29082" y="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598540" y="1597533"/>
            <a:ext cx="70485" cy="42545"/>
          </a:xfrm>
          <a:custGeom>
            <a:avLst/>
            <a:gdLst/>
            <a:ahLst/>
            <a:cxnLst/>
            <a:rect l="l" t="t" r="r" b="b"/>
            <a:pathLst>
              <a:path w="70485" h="42544">
                <a:moveTo>
                  <a:pt x="35941" y="0"/>
                </a:moveTo>
                <a:lnTo>
                  <a:pt x="29972" y="0"/>
                </a:lnTo>
                <a:lnTo>
                  <a:pt x="24764" y="1142"/>
                </a:lnTo>
                <a:lnTo>
                  <a:pt x="20447" y="3301"/>
                </a:lnTo>
                <a:lnTo>
                  <a:pt x="16001" y="5587"/>
                </a:lnTo>
                <a:lnTo>
                  <a:pt x="12319" y="8508"/>
                </a:lnTo>
                <a:lnTo>
                  <a:pt x="9398" y="12318"/>
                </a:lnTo>
                <a:lnTo>
                  <a:pt x="6476" y="16128"/>
                </a:lnTo>
                <a:lnTo>
                  <a:pt x="0" y="42163"/>
                </a:lnTo>
                <a:lnTo>
                  <a:pt x="69976" y="42163"/>
                </a:lnTo>
                <a:lnTo>
                  <a:pt x="51308" y="2778"/>
                </a:lnTo>
                <a:lnTo>
                  <a:pt x="44207" y="692"/>
                </a:lnTo>
                <a:lnTo>
                  <a:pt x="35941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150355" y="1567561"/>
            <a:ext cx="46990" cy="180975"/>
          </a:xfrm>
          <a:custGeom>
            <a:avLst/>
            <a:gdLst/>
            <a:ahLst/>
            <a:cxnLst/>
            <a:rect l="l" t="t" r="r" b="b"/>
            <a:pathLst>
              <a:path w="46989" h="180975">
                <a:moveTo>
                  <a:pt x="23495" y="0"/>
                </a:moveTo>
                <a:lnTo>
                  <a:pt x="28067" y="0"/>
                </a:lnTo>
                <a:lnTo>
                  <a:pt x="31877" y="126"/>
                </a:lnTo>
                <a:lnTo>
                  <a:pt x="34798" y="508"/>
                </a:lnTo>
                <a:lnTo>
                  <a:pt x="37846" y="888"/>
                </a:lnTo>
                <a:lnTo>
                  <a:pt x="40132" y="1397"/>
                </a:lnTo>
                <a:lnTo>
                  <a:pt x="42037" y="2159"/>
                </a:lnTo>
                <a:lnTo>
                  <a:pt x="43815" y="2793"/>
                </a:lnTo>
                <a:lnTo>
                  <a:pt x="45085" y="3683"/>
                </a:lnTo>
                <a:lnTo>
                  <a:pt x="45847" y="4572"/>
                </a:lnTo>
                <a:lnTo>
                  <a:pt x="46609" y="5461"/>
                </a:lnTo>
                <a:lnTo>
                  <a:pt x="46863" y="6603"/>
                </a:lnTo>
                <a:lnTo>
                  <a:pt x="46863" y="7747"/>
                </a:lnTo>
                <a:lnTo>
                  <a:pt x="46863" y="173354"/>
                </a:lnTo>
                <a:lnTo>
                  <a:pt x="46863" y="174625"/>
                </a:lnTo>
                <a:lnTo>
                  <a:pt x="46609" y="175767"/>
                </a:lnTo>
                <a:lnTo>
                  <a:pt x="45847" y="176656"/>
                </a:lnTo>
                <a:lnTo>
                  <a:pt x="45085" y="177546"/>
                </a:lnTo>
                <a:lnTo>
                  <a:pt x="34798" y="180339"/>
                </a:lnTo>
                <a:lnTo>
                  <a:pt x="31877" y="180721"/>
                </a:lnTo>
                <a:lnTo>
                  <a:pt x="28067" y="180848"/>
                </a:lnTo>
                <a:lnTo>
                  <a:pt x="23495" y="180848"/>
                </a:lnTo>
                <a:lnTo>
                  <a:pt x="18923" y="180848"/>
                </a:lnTo>
                <a:lnTo>
                  <a:pt x="15113" y="180721"/>
                </a:lnTo>
                <a:lnTo>
                  <a:pt x="12192" y="180339"/>
                </a:lnTo>
                <a:lnTo>
                  <a:pt x="9144" y="180086"/>
                </a:lnTo>
                <a:lnTo>
                  <a:pt x="6731" y="179577"/>
                </a:lnTo>
                <a:lnTo>
                  <a:pt x="4953" y="178942"/>
                </a:lnTo>
                <a:lnTo>
                  <a:pt x="3175" y="178308"/>
                </a:lnTo>
                <a:lnTo>
                  <a:pt x="1905" y="177546"/>
                </a:lnTo>
                <a:lnTo>
                  <a:pt x="1143" y="176656"/>
                </a:lnTo>
                <a:lnTo>
                  <a:pt x="381" y="175767"/>
                </a:lnTo>
                <a:lnTo>
                  <a:pt x="0" y="174625"/>
                </a:lnTo>
                <a:lnTo>
                  <a:pt x="0" y="173354"/>
                </a:lnTo>
                <a:lnTo>
                  <a:pt x="0" y="7747"/>
                </a:lnTo>
                <a:lnTo>
                  <a:pt x="0" y="6603"/>
                </a:lnTo>
                <a:lnTo>
                  <a:pt x="381" y="5461"/>
                </a:lnTo>
                <a:lnTo>
                  <a:pt x="1143" y="4572"/>
                </a:lnTo>
                <a:lnTo>
                  <a:pt x="1905" y="3683"/>
                </a:lnTo>
                <a:lnTo>
                  <a:pt x="3175" y="2793"/>
                </a:lnTo>
                <a:lnTo>
                  <a:pt x="4953" y="2159"/>
                </a:lnTo>
                <a:lnTo>
                  <a:pt x="6731" y="1397"/>
                </a:lnTo>
                <a:lnTo>
                  <a:pt x="9144" y="888"/>
                </a:lnTo>
                <a:lnTo>
                  <a:pt x="12192" y="508"/>
                </a:lnTo>
                <a:lnTo>
                  <a:pt x="15113" y="126"/>
                </a:lnTo>
                <a:lnTo>
                  <a:pt x="18923" y="0"/>
                </a:lnTo>
                <a:lnTo>
                  <a:pt x="23495" y="0"/>
                </a:lnTo>
                <a:close/>
              </a:path>
            </a:pathLst>
          </a:custGeom>
          <a:ln w="12191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943980" y="1558289"/>
            <a:ext cx="138811" cy="1993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84596" y="1558289"/>
            <a:ext cx="118872" cy="1962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50915" y="1564386"/>
            <a:ext cx="163195" cy="187325"/>
          </a:xfrm>
          <a:custGeom>
            <a:avLst/>
            <a:gdLst/>
            <a:ahLst/>
            <a:cxnLst/>
            <a:rect l="l" t="t" r="r" b="b"/>
            <a:pathLst>
              <a:path w="163195" h="187325">
                <a:moveTo>
                  <a:pt x="84709" y="0"/>
                </a:moveTo>
                <a:lnTo>
                  <a:pt x="127363" y="9505"/>
                </a:lnTo>
                <a:lnTo>
                  <a:pt x="155973" y="41723"/>
                </a:lnTo>
                <a:lnTo>
                  <a:pt x="162941" y="81279"/>
                </a:lnTo>
                <a:lnTo>
                  <a:pt x="162941" y="88773"/>
                </a:lnTo>
                <a:lnTo>
                  <a:pt x="162941" y="94487"/>
                </a:lnTo>
                <a:lnTo>
                  <a:pt x="161671" y="98678"/>
                </a:lnTo>
                <a:lnTo>
                  <a:pt x="159131" y="101346"/>
                </a:lnTo>
                <a:lnTo>
                  <a:pt x="156591" y="104139"/>
                </a:lnTo>
                <a:lnTo>
                  <a:pt x="153162" y="105537"/>
                </a:lnTo>
                <a:lnTo>
                  <a:pt x="148717" y="105537"/>
                </a:lnTo>
                <a:lnTo>
                  <a:pt x="47625" y="105537"/>
                </a:lnTo>
                <a:lnTo>
                  <a:pt x="47625" y="112522"/>
                </a:lnTo>
                <a:lnTo>
                  <a:pt x="48513" y="118999"/>
                </a:lnTo>
                <a:lnTo>
                  <a:pt x="50164" y="124713"/>
                </a:lnTo>
                <a:lnTo>
                  <a:pt x="51816" y="130555"/>
                </a:lnTo>
                <a:lnTo>
                  <a:pt x="54483" y="135381"/>
                </a:lnTo>
                <a:lnTo>
                  <a:pt x="58166" y="139446"/>
                </a:lnTo>
                <a:lnTo>
                  <a:pt x="61849" y="143510"/>
                </a:lnTo>
                <a:lnTo>
                  <a:pt x="66548" y="146558"/>
                </a:lnTo>
                <a:lnTo>
                  <a:pt x="72262" y="148589"/>
                </a:lnTo>
                <a:lnTo>
                  <a:pt x="78105" y="150749"/>
                </a:lnTo>
                <a:lnTo>
                  <a:pt x="84962" y="151764"/>
                </a:lnTo>
                <a:lnTo>
                  <a:pt x="93091" y="151764"/>
                </a:lnTo>
                <a:lnTo>
                  <a:pt x="101219" y="151764"/>
                </a:lnTo>
                <a:lnTo>
                  <a:pt x="108458" y="151256"/>
                </a:lnTo>
                <a:lnTo>
                  <a:pt x="114554" y="149987"/>
                </a:lnTo>
                <a:lnTo>
                  <a:pt x="120776" y="148843"/>
                </a:lnTo>
                <a:lnTo>
                  <a:pt x="144907" y="141097"/>
                </a:lnTo>
                <a:lnTo>
                  <a:pt x="147320" y="140462"/>
                </a:lnTo>
                <a:lnTo>
                  <a:pt x="149225" y="140462"/>
                </a:lnTo>
                <a:lnTo>
                  <a:pt x="150368" y="140462"/>
                </a:lnTo>
                <a:lnTo>
                  <a:pt x="151257" y="140715"/>
                </a:lnTo>
                <a:lnTo>
                  <a:pt x="155194" y="152780"/>
                </a:lnTo>
                <a:lnTo>
                  <a:pt x="155194" y="155955"/>
                </a:lnTo>
                <a:lnTo>
                  <a:pt x="155194" y="158623"/>
                </a:lnTo>
                <a:lnTo>
                  <a:pt x="154432" y="167766"/>
                </a:lnTo>
                <a:lnTo>
                  <a:pt x="154178" y="169163"/>
                </a:lnTo>
                <a:lnTo>
                  <a:pt x="153797" y="170306"/>
                </a:lnTo>
                <a:lnTo>
                  <a:pt x="153288" y="171196"/>
                </a:lnTo>
                <a:lnTo>
                  <a:pt x="152781" y="172212"/>
                </a:lnTo>
                <a:lnTo>
                  <a:pt x="130937" y="181863"/>
                </a:lnTo>
                <a:lnTo>
                  <a:pt x="125349" y="183261"/>
                </a:lnTo>
                <a:lnTo>
                  <a:pt x="118999" y="184530"/>
                </a:lnTo>
                <a:lnTo>
                  <a:pt x="111887" y="185547"/>
                </a:lnTo>
                <a:lnTo>
                  <a:pt x="104648" y="186689"/>
                </a:lnTo>
                <a:lnTo>
                  <a:pt x="96900" y="187198"/>
                </a:lnTo>
                <a:lnTo>
                  <a:pt x="88773" y="187198"/>
                </a:lnTo>
                <a:lnTo>
                  <a:pt x="49911" y="181610"/>
                </a:lnTo>
                <a:lnTo>
                  <a:pt x="16908" y="158591"/>
                </a:lnTo>
                <a:lnTo>
                  <a:pt x="1397" y="117236"/>
                </a:lnTo>
                <a:lnTo>
                  <a:pt x="0" y="95503"/>
                </a:lnTo>
                <a:lnTo>
                  <a:pt x="359" y="84663"/>
                </a:lnTo>
                <a:lnTo>
                  <a:pt x="9030" y="46974"/>
                </a:lnTo>
                <a:lnTo>
                  <a:pt x="34686" y="14509"/>
                </a:lnTo>
                <a:lnTo>
                  <a:pt x="75064" y="404"/>
                </a:lnTo>
                <a:lnTo>
                  <a:pt x="84709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311902" y="1506474"/>
            <a:ext cx="174625" cy="241300"/>
          </a:xfrm>
          <a:custGeom>
            <a:avLst/>
            <a:gdLst/>
            <a:ahLst/>
            <a:cxnLst/>
            <a:rect l="l" t="t" r="r" b="b"/>
            <a:pathLst>
              <a:path w="174625" h="241300">
                <a:moveTo>
                  <a:pt x="14605" y="0"/>
                </a:moveTo>
                <a:lnTo>
                  <a:pt x="75057" y="0"/>
                </a:lnTo>
                <a:lnTo>
                  <a:pt x="85679" y="238"/>
                </a:lnTo>
                <a:lnTo>
                  <a:pt x="126603" y="8445"/>
                </a:lnTo>
                <a:lnTo>
                  <a:pt x="156858" y="40139"/>
                </a:lnTo>
                <a:lnTo>
                  <a:pt x="160020" y="61213"/>
                </a:lnTo>
                <a:lnTo>
                  <a:pt x="160020" y="67055"/>
                </a:lnTo>
                <a:lnTo>
                  <a:pt x="159258" y="72643"/>
                </a:lnTo>
                <a:lnTo>
                  <a:pt x="157734" y="77724"/>
                </a:lnTo>
                <a:lnTo>
                  <a:pt x="156337" y="82930"/>
                </a:lnTo>
                <a:lnTo>
                  <a:pt x="154177" y="87502"/>
                </a:lnTo>
                <a:lnTo>
                  <a:pt x="151257" y="91821"/>
                </a:lnTo>
                <a:lnTo>
                  <a:pt x="148462" y="96012"/>
                </a:lnTo>
                <a:lnTo>
                  <a:pt x="126492" y="110743"/>
                </a:lnTo>
                <a:lnTo>
                  <a:pt x="133350" y="112013"/>
                </a:lnTo>
                <a:lnTo>
                  <a:pt x="164719" y="134112"/>
                </a:lnTo>
                <a:lnTo>
                  <a:pt x="174371" y="160400"/>
                </a:lnTo>
                <a:lnTo>
                  <a:pt x="174371" y="168655"/>
                </a:lnTo>
                <a:lnTo>
                  <a:pt x="174371" y="177164"/>
                </a:lnTo>
                <a:lnTo>
                  <a:pt x="161036" y="210312"/>
                </a:lnTo>
                <a:lnTo>
                  <a:pt x="156845" y="215646"/>
                </a:lnTo>
                <a:lnTo>
                  <a:pt x="151892" y="220217"/>
                </a:lnTo>
                <a:lnTo>
                  <a:pt x="146176" y="224027"/>
                </a:lnTo>
                <a:lnTo>
                  <a:pt x="140462" y="227837"/>
                </a:lnTo>
                <a:lnTo>
                  <a:pt x="98827" y="239774"/>
                </a:lnTo>
                <a:lnTo>
                  <a:pt x="78486" y="240791"/>
                </a:lnTo>
                <a:lnTo>
                  <a:pt x="14605" y="240791"/>
                </a:lnTo>
                <a:lnTo>
                  <a:pt x="10413" y="240791"/>
                </a:lnTo>
                <a:lnTo>
                  <a:pt x="6985" y="239522"/>
                </a:lnTo>
                <a:lnTo>
                  <a:pt x="4190" y="237109"/>
                </a:lnTo>
                <a:lnTo>
                  <a:pt x="1397" y="234696"/>
                </a:lnTo>
                <a:lnTo>
                  <a:pt x="0" y="230759"/>
                </a:lnTo>
                <a:lnTo>
                  <a:pt x="0" y="225298"/>
                </a:lnTo>
                <a:lnTo>
                  <a:pt x="0" y="15493"/>
                </a:lnTo>
                <a:lnTo>
                  <a:pt x="0" y="10033"/>
                </a:lnTo>
                <a:lnTo>
                  <a:pt x="1397" y="6096"/>
                </a:lnTo>
                <a:lnTo>
                  <a:pt x="4190" y="3683"/>
                </a:lnTo>
                <a:lnTo>
                  <a:pt x="6985" y="1270"/>
                </a:lnTo>
                <a:lnTo>
                  <a:pt x="10413" y="0"/>
                </a:lnTo>
                <a:lnTo>
                  <a:pt x="14605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46800" y="1494663"/>
            <a:ext cx="53975" cy="49530"/>
          </a:xfrm>
          <a:custGeom>
            <a:avLst/>
            <a:gdLst/>
            <a:ahLst/>
            <a:cxnLst/>
            <a:rect l="l" t="t" r="r" b="b"/>
            <a:pathLst>
              <a:path w="53975" h="49530">
                <a:moveTo>
                  <a:pt x="27177" y="0"/>
                </a:moveTo>
                <a:lnTo>
                  <a:pt x="37591" y="0"/>
                </a:lnTo>
                <a:lnTo>
                  <a:pt x="44703" y="1777"/>
                </a:lnTo>
                <a:lnTo>
                  <a:pt x="48387" y="5207"/>
                </a:lnTo>
                <a:lnTo>
                  <a:pt x="52197" y="8762"/>
                </a:lnTo>
                <a:lnTo>
                  <a:pt x="53975" y="15112"/>
                </a:lnTo>
                <a:lnTo>
                  <a:pt x="53975" y="24129"/>
                </a:lnTo>
                <a:lnTo>
                  <a:pt x="53975" y="33527"/>
                </a:lnTo>
                <a:lnTo>
                  <a:pt x="52070" y="40132"/>
                </a:lnTo>
                <a:lnTo>
                  <a:pt x="48260" y="43687"/>
                </a:lnTo>
                <a:lnTo>
                  <a:pt x="44450" y="47244"/>
                </a:lnTo>
                <a:lnTo>
                  <a:pt x="37211" y="49022"/>
                </a:lnTo>
                <a:lnTo>
                  <a:pt x="26797" y="49022"/>
                </a:lnTo>
                <a:lnTo>
                  <a:pt x="16255" y="49022"/>
                </a:lnTo>
                <a:lnTo>
                  <a:pt x="9271" y="47371"/>
                </a:lnTo>
                <a:lnTo>
                  <a:pt x="5587" y="43814"/>
                </a:lnTo>
                <a:lnTo>
                  <a:pt x="1904" y="40386"/>
                </a:lnTo>
                <a:lnTo>
                  <a:pt x="0" y="34162"/>
                </a:lnTo>
                <a:lnTo>
                  <a:pt x="0" y="25019"/>
                </a:lnTo>
                <a:lnTo>
                  <a:pt x="0" y="15621"/>
                </a:lnTo>
                <a:lnTo>
                  <a:pt x="1904" y="9144"/>
                </a:lnTo>
                <a:lnTo>
                  <a:pt x="5714" y="5461"/>
                </a:lnTo>
                <a:lnTo>
                  <a:pt x="9525" y="1777"/>
                </a:lnTo>
                <a:lnTo>
                  <a:pt x="16637" y="0"/>
                </a:lnTo>
                <a:lnTo>
                  <a:pt x="27177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281420" y="1488313"/>
            <a:ext cx="158750" cy="260350"/>
          </a:xfrm>
          <a:custGeom>
            <a:avLst/>
            <a:gdLst/>
            <a:ahLst/>
            <a:cxnLst/>
            <a:rect l="l" t="t" r="r" b="b"/>
            <a:pathLst>
              <a:path w="158750" h="260350">
                <a:moveTo>
                  <a:pt x="23494" y="0"/>
                </a:moveTo>
                <a:lnTo>
                  <a:pt x="28066" y="0"/>
                </a:lnTo>
                <a:lnTo>
                  <a:pt x="31876" y="126"/>
                </a:lnTo>
                <a:lnTo>
                  <a:pt x="34797" y="508"/>
                </a:lnTo>
                <a:lnTo>
                  <a:pt x="37845" y="888"/>
                </a:lnTo>
                <a:lnTo>
                  <a:pt x="40131" y="1397"/>
                </a:lnTo>
                <a:lnTo>
                  <a:pt x="42037" y="2159"/>
                </a:lnTo>
                <a:lnTo>
                  <a:pt x="43814" y="2794"/>
                </a:lnTo>
                <a:lnTo>
                  <a:pt x="45084" y="3683"/>
                </a:lnTo>
                <a:lnTo>
                  <a:pt x="45846" y="4699"/>
                </a:lnTo>
                <a:lnTo>
                  <a:pt x="46608" y="5587"/>
                </a:lnTo>
                <a:lnTo>
                  <a:pt x="46862" y="6731"/>
                </a:lnTo>
                <a:lnTo>
                  <a:pt x="46862" y="8000"/>
                </a:lnTo>
                <a:lnTo>
                  <a:pt x="46862" y="99695"/>
                </a:lnTo>
                <a:lnTo>
                  <a:pt x="84359" y="77517"/>
                </a:lnTo>
                <a:lnTo>
                  <a:pt x="97662" y="76073"/>
                </a:lnTo>
                <a:lnTo>
                  <a:pt x="105806" y="76428"/>
                </a:lnTo>
                <a:lnTo>
                  <a:pt x="145033" y="96900"/>
                </a:lnTo>
                <a:lnTo>
                  <a:pt x="149859" y="103377"/>
                </a:lnTo>
                <a:lnTo>
                  <a:pt x="158303" y="141991"/>
                </a:lnTo>
                <a:lnTo>
                  <a:pt x="158495" y="150875"/>
                </a:lnTo>
                <a:lnTo>
                  <a:pt x="158495" y="252602"/>
                </a:lnTo>
                <a:lnTo>
                  <a:pt x="158495" y="253873"/>
                </a:lnTo>
                <a:lnTo>
                  <a:pt x="153669" y="258190"/>
                </a:lnTo>
                <a:lnTo>
                  <a:pt x="152018" y="258825"/>
                </a:lnTo>
                <a:lnTo>
                  <a:pt x="149605" y="259334"/>
                </a:lnTo>
                <a:lnTo>
                  <a:pt x="146557" y="259587"/>
                </a:lnTo>
                <a:lnTo>
                  <a:pt x="143509" y="259969"/>
                </a:lnTo>
                <a:lnTo>
                  <a:pt x="139700" y="260096"/>
                </a:lnTo>
                <a:lnTo>
                  <a:pt x="135254" y="260096"/>
                </a:lnTo>
                <a:lnTo>
                  <a:pt x="130682" y="260096"/>
                </a:lnTo>
                <a:lnTo>
                  <a:pt x="126872" y="259969"/>
                </a:lnTo>
                <a:lnTo>
                  <a:pt x="123825" y="259587"/>
                </a:lnTo>
                <a:lnTo>
                  <a:pt x="120776" y="259334"/>
                </a:lnTo>
                <a:lnTo>
                  <a:pt x="118363" y="258825"/>
                </a:lnTo>
                <a:lnTo>
                  <a:pt x="116712" y="258190"/>
                </a:lnTo>
                <a:lnTo>
                  <a:pt x="114934" y="257556"/>
                </a:lnTo>
                <a:lnTo>
                  <a:pt x="113664" y="256794"/>
                </a:lnTo>
                <a:lnTo>
                  <a:pt x="112902" y="255904"/>
                </a:lnTo>
                <a:lnTo>
                  <a:pt x="112267" y="255015"/>
                </a:lnTo>
                <a:lnTo>
                  <a:pt x="111887" y="253873"/>
                </a:lnTo>
                <a:lnTo>
                  <a:pt x="111887" y="252602"/>
                </a:lnTo>
                <a:lnTo>
                  <a:pt x="111887" y="157987"/>
                </a:lnTo>
                <a:lnTo>
                  <a:pt x="111887" y="149860"/>
                </a:lnTo>
                <a:lnTo>
                  <a:pt x="111251" y="143510"/>
                </a:lnTo>
                <a:lnTo>
                  <a:pt x="110108" y="138937"/>
                </a:lnTo>
                <a:lnTo>
                  <a:pt x="108838" y="134365"/>
                </a:lnTo>
                <a:lnTo>
                  <a:pt x="107187" y="130428"/>
                </a:lnTo>
                <a:lnTo>
                  <a:pt x="104901" y="127126"/>
                </a:lnTo>
                <a:lnTo>
                  <a:pt x="102742" y="123825"/>
                </a:lnTo>
                <a:lnTo>
                  <a:pt x="99821" y="121285"/>
                </a:lnTo>
                <a:lnTo>
                  <a:pt x="96265" y="119507"/>
                </a:lnTo>
                <a:lnTo>
                  <a:pt x="92837" y="117728"/>
                </a:lnTo>
                <a:lnTo>
                  <a:pt x="88645" y="116839"/>
                </a:lnTo>
                <a:lnTo>
                  <a:pt x="83946" y="116839"/>
                </a:lnTo>
                <a:lnTo>
                  <a:pt x="77977" y="116839"/>
                </a:lnTo>
                <a:lnTo>
                  <a:pt x="46862" y="142366"/>
                </a:lnTo>
                <a:lnTo>
                  <a:pt x="46862" y="252602"/>
                </a:lnTo>
                <a:lnTo>
                  <a:pt x="46862" y="253873"/>
                </a:lnTo>
                <a:lnTo>
                  <a:pt x="46608" y="255015"/>
                </a:lnTo>
                <a:lnTo>
                  <a:pt x="45846" y="255904"/>
                </a:lnTo>
                <a:lnTo>
                  <a:pt x="45084" y="256794"/>
                </a:lnTo>
                <a:lnTo>
                  <a:pt x="34797" y="259587"/>
                </a:lnTo>
                <a:lnTo>
                  <a:pt x="31876" y="259969"/>
                </a:lnTo>
                <a:lnTo>
                  <a:pt x="28066" y="260096"/>
                </a:lnTo>
                <a:lnTo>
                  <a:pt x="23494" y="260096"/>
                </a:lnTo>
                <a:lnTo>
                  <a:pt x="18922" y="260096"/>
                </a:lnTo>
                <a:lnTo>
                  <a:pt x="15112" y="259969"/>
                </a:lnTo>
                <a:lnTo>
                  <a:pt x="12191" y="259587"/>
                </a:lnTo>
                <a:lnTo>
                  <a:pt x="9143" y="259334"/>
                </a:lnTo>
                <a:lnTo>
                  <a:pt x="6730" y="258825"/>
                </a:lnTo>
                <a:lnTo>
                  <a:pt x="4952" y="258190"/>
                </a:lnTo>
                <a:lnTo>
                  <a:pt x="3175" y="257556"/>
                </a:lnTo>
                <a:lnTo>
                  <a:pt x="1904" y="256794"/>
                </a:lnTo>
                <a:lnTo>
                  <a:pt x="1142" y="255904"/>
                </a:lnTo>
                <a:lnTo>
                  <a:pt x="380" y="255015"/>
                </a:lnTo>
                <a:lnTo>
                  <a:pt x="0" y="253873"/>
                </a:lnTo>
                <a:lnTo>
                  <a:pt x="0" y="252602"/>
                </a:lnTo>
                <a:lnTo>
                  <a:pt x="0" y="8000"/>
                </a:lnTo>
                <a:lnTo>
                  <a:pt x="0" y="6731"/>
                </a:lnTo>
                <a:lnTo>
                  <a:pt x="380" y="5587"/>
                </a:lnTo>
                <a:lnTo>
                  <a:pt x="1142" y="4699"/>
                </a:lnTo>
                <a:lnTo>
                  <a:pt x="1904" y="3683"/>
                </a:lnTo>
                <a:lnTo>
                  <a:pt x="3175" y="2794"/>
                </a:lnTo>
                <a:lnTo>
                  <a:pt x="4952" y="2159"/>
                </a:lnTo>
                <a:lnTo>
                  <a:pt x="6730" y="1397"/>
                </a:lnTo>
                <a:lnTo>
                  <a:pt x="9143" y="888"/>
                </a:lnTo>
                <a:lnTo>
                  <a:pt x="12191" y="508"/>
                </a:lnTo>
                <a:lnTo>
                  <a:pt x="15112" y="126"/>
                </a:lnTo>
                <a:lnTo>
                  <a:pt x="18922" y="0"/>
                </a:lnTo>
                <a:lnTo>
                  <a:pt x="23494" y="0"/>
                </a:lnTo>
                <a:close/>
              </a:path>
            </a:pathLst>
          </a:custGeom>
          <a:ln w="12191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653021" y="1506474"/>
            <a:ext cx="179070" cy="241935"/>
          </a:xfrm>
          <a:custGeom>
            <a:avLst/>
            <a:gdLst/>
            <a:ahLst/>
            <a:cxnLst/>
            <a:rect l="l" t="t" r="r" b="b"/>
            <a:pathLst>
              <a:path w="179070" h="241935">
                <a:moveTo>
                  <a:pt x="14604" y="0"/>
                </a:moveTo>
                <a:lnTo>
                  <a:pt x="76834" y="0"/>
                </a:lnTo>
                <a:lnTo>
                  <a:pt x="83184" y="0"/>
                </a:lnTo>
                <a:lnTo>
                  <a:pt x="88392" y="126"/>
                </a:lnTo>
                <a:lnTo>
                  <a:pt x="92455" y="380"/>
                </a:lnTo>
                <a:lnTo>
                  <a:pt x="96647" y="635"/>
                </a:lnTo>
                <a:lnTo>
                  <a:pt x="100329" y="1015"/>
                </a:lnTo>
                <a:lnTo>
                  <a:pt x="137541" y="11811"/>
                </a:lnTo>
                <a:lnTo>
                  <a:pt x="149478" y="21589"/>
                </a:lnTo>
                <a:lnTo>
                  <a:pt x="154939" y="26924"/>
                </a:lnTo>
                <a:lnTo>
                  <a:pt x="166116" y="66166"/>
                </a:lnTo>
                <a:lnTo>
                  <a:pt x="166116" y="74167"/>
                </a:lnTo>
                <a:lnTo>
                  <a:pt x="150113" y="111125"/>
                </a:lnTo>
                <a:lnTo>
                  <a:pt x="139319" y="119506"/>
                </a:lnTo>
                <a:lnTo>
                  <a:pt x="133603" y="123316"/>
                </a:lnTo>
                <a:lnTo>
                  <a:pt x="126873" y="126491"/>
                </a:lnTo>
                <a:lnTo>
                  <a:pt x="119506" y="128777"/>
                </a:lnTo>
                <a:lnTo>
                  <a:pt x="123062" y="130555"/>
                </a:lnTo>
                <a:lnTo>
                  <a:pt x="138556" y="144145"/>
                </a:lnTo>
                <a:lnTo>
                  <a:pt x="141350" y="147700"/>
                </a:lnTo>
                <a:lnTo>
                  <a:pt x="144018" y="151764"/>
                </a:lnTo>
                <a:lnTo>
                  <a:pt x="146430" y="156210"/>
                </a:lnTo>
                <a:lnTo>
                  <a:pt x="148971" y="160781"/>
                </a:lnTo>
                <a:lnTo>
                  <a:pt x="151383" y="165862"/>
                </a:lnTo>
                <a:lnTo>
                  <a:pt x="153670" y="171576"/>
                </a:lnTo>
                <a:lnTo>
                  <a:pt x="173989" y="219075"/>
                </a:lnTo>
                <a:lnTo>
                  <a:pt x="178688" y="233172"/>
                </a:lnTo>
                <a:lnTo>
                  <a:pt x="178688" y="234441"/>
                </a:lnTo>
                <a:lnTo>
                  <a:pt x="178688" y="235838"/>
                </a:lnTo>
                <a:lnTo>
                  <a:pt x="178434" y="236981"/>
                </a:lnTo>
                <a:lnTo>
                  <a:pt x="177926" y="237871"/>
                </a:lnTo>
                <a:lnTo>
                  <a:pt x="177419" y="238887"/>
                </a:lnTo>
                <a:lnTo>
                  <a:pt x="166116" y="241553"/>
                </a:lnTo>
                <a:lnTo>
                  <a:pt x="162559" y="241808"/>
                </a:lnTo>
                <a:lnTo>
                  <a:pt x="157733" y="241935"/>
                </a:lnTo>
                <a:lnTo>
                  <a:pt x="151510" y="241935"/>
                </a:lnTo>
                <a:lnTo>
                  <a:pt x="146303" y="241935"/>
                </a:lnTo>
                <a:lnTo>
                  <a:pt x="142112" y="241808"/>
                </a:lnTo>
                <a:lnTo>
                  <a:pt x="139064" y="241553"/>
                </a:lnTo>
                <a:lnTo>
                  <a:pt x="135889" y="241300"/>
                </a:lnTo>
                <a:lnTo>
                  <a:pt x="133476" y="240791"/>
                </a:lnTo>
                <a:lnTo>
                  <a:pt x="131699" y="240156"/>
                </a:lnTo>
                <a:lnTo>
                  <a:pt x="129921" y="239522"/>
                </a:lnTo>
                <a:lnTo>
                  <a:pt x="128524" y="238633"/>
                </a:lnTo>
                <a:lnTo>
                  <a:pt x="127888" y="237489"/>
                </a:lnTo>
                <a:lnTo>
                  <a:pt x="127126" y="236474"/>
                </a:lnTo>
                <a:lnTo>
                  <a:pt x="126492" y="235203"/>
                </a:lnTo>
                <a:lnTo>
                  <a:pt x="125983" y="233679"/>
                </a:lnTo>
                <a:lnTo>
                  <a:pt x="104394" y="179959"/>
                </a:lnTo>
                <a:lnTo>
                  <a:pt x="101853" y="173862"/>
                </a:lnTo>
                <a:lnTo>
                  <a:pt x="99313" y="168528"/>
                </a:lnTo>
                <a:lnTo>
                  <a:pt x="96774" y="163829"/>
                </a:lnTo>
                <a:lnTo>
                  <a:pt x="94233" y="159003"/>
                </a:lnTo>
                <a:lnTo>
                  <a:pt x="91567" y="155066"/>
                </a:lnTo>
                <a:lnTo>
                  <a:pt x="88519" y="152018"/>
                </a:lnTo>
                <a:lnTo>
                  <a:pt x="85471" y="148843"/>
                </a:lnTo>
                <a:lnTo>
                  <a:pt x="81914" y="146430"/>
                </a:lnTo>
                <a:lnTo>
                  <a:pt x="77977" y="144779"/>
                </a:lnTo>
                <a:lnTo>
                  <a:pt x="74041" y="143128"/>
                </a:lnTo>
                <a:lnTo>
                  <a:pt x="69469" y="142366"/>
                </a:lnTo>
                <a:lnTo>
                  <a:pt x="64261" y="142366"/>
                </a:lnTo>
                <a:lnTo>
                  <a:pt x="49022" y="142366"/>
                </a:lnTo>
                <a:lnTo>
                  <a:pt x="49022" y="234061"/>
                </a:lnTo>
                <a:lnTo>
                  <a:pt x="49022" y="235330"/>
                </a:lnTo>
                <a:lnTo>
                  <a:pt x="48513" y="236474"/>
                </a:lnTo>
                <a:lnTo>
                  <a:pt x="29209" y="241935"/>
                </a:lnTo>
                <a:lnTo>
                  <a:pt x="24383" y="241935"/>
                </a:lnTo>
                <a:lnTo>
                  <a:pt x="19684" y="241935"/>
                </a:lnTo>
                <a:lnTo>
                  <a:pt x="5079" y="239902"/>
                </a:lnTo>
                <a:lnTo>
                  <a:pt x="3175" y="239267"/>
                </a:lnTo>
                <a:lnTo>
                  <a:pt x="1904" y="238378"/>
                </a:lnTo>
                <a:lnTo>
                  <a:pt x="1143" y="237489"/>
                </a:lnTo>
                <a:lnTo>
                  <a:pt x="380" y="236474"/>
                </a:lnTo>
                <a:lnTo>
                  <a:pt x="0" y="235330"/>
                </a:lnTo>
                <a:lnTo>
                  <a:pt x="0" y="234061"/>
                </a:lnTo>
                <a:lnTo>
                  <a:pt x="0" y="15493"/>
                </a:lnTo>
                <a:lnTo>
                  <a:pt x="0" y="10033"/>
                </a:lnTo>
                <a:lnTo>
                  <a:pt x="1397" y="6096"/>
                </a:lnTo>
                <a:lnTo>
                  <a:pt x="4191" y="3683"/>
                </a:lnTo>
                <a:lnTo>
                  <a:pt x="6984" y="1270"/>
                </a:lnTo>
                <a:lnTo>
                  <a:pt x="10413" y="0"/>
                </a:lnTo>
                <a:lnTo>
                  <a:pt x="14604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88480" y="1502283"/>
            <a:ext cx="157480" cy="249554"/>
          </a:xfrm>
          <a:custGeom>
            <a:avLst/>
            <a:gdLst/>
            <a:ahLst/>
            <a:cxnLst/>
            <a:rect l="l" t="t" r="r" b="b"/>
            <a:pathLst>
              <a:path w="157479" h="249555">
                <a:moveTo>
                  <a:pt x="84836" y="0"/>
                </a:moveTo>
                <a:lnTo>
                  <a:pt x="90550" y="0"/>
                </a:lnTo>
                <a:lnTo>
                  <a:pt x="96266" y="380"/>
                </a:lnTo>
                <a:lnTo>
                  <a:pt x="101980" y="1269"/>
                </a:lnTo>
                <a:lnTo>
                  <a:pt x="107696" y="2158"/>
                </a:lnTo>
                <a:lnTo>
                  <a:pt x="142113" y="19684"/>
                </a:lnTo>
                <a:lnTo>
                  <a:pt x="142367" y="21081"/>
                </a:lnTo>
                <a:lnTo>
                  <a:pt x="142748" y="22478"/>
                </a:lnTo>
                <a:lnTo>
                  <a:pt x="143001" y="24256"/>
                </a:lnTo>
                <a:lnTo>
                  <a:pt x="143001" y="26542"/>
                </a:lnTo>
                <a:lnTo>
                  <a:pt x="143128" y="28701"/>
                </a:lnTo>
                <a:lnTo>
                  <a:pt x="143255" y="31368"/>
                </a:lnTo>
                <a:lnTo>
                  <a:pt x="143255" y="34543"/>
                </a:lnTo>
                <a:lnTo>
                  <a:pt x="143255" y="38226"/>
                </a:lnTo>
                <a:lnTo>
                  <a:pt x="141986" y="49783"/>
                </a:lnTo>
                <a:lnTo>
                  <a:pt x="141604" y="51434"/>
                </a:lnTo>
                <a:lnTo>
                  <a:pt x="140970" y="52577"/>
                </a:lnTo>
                <a:lnTo>
                  <a:pt x="140208" y="53339"/>
                </a:lnTo>
                <a:lnTo>
                  <a:pt x="139319" y="54101"/>
                </a:lnTo>
                <a:lnTo>
                  <a:pt x="138302" y="54482"/>
                </a:lnTo>
                <a:lnTo>
                  <a:pt x="136905" y="54482"/>
                </a:lnTo>
                <a:lnTo>
                  <a:pt x="135509" y="54482"/>
                </a:lnTo>
                <a:lnTo>
                  <a:pt x="133350" y="53593"/>
                </a:lnTo>
                <a:lnTo>
                  <a:pt x="130428" y="51815"/>
                </a:lnTo>
                <a:lnTo>
                  <a:pt x="127380" y="50164"/>
                </a:lnTo>
                <a:lnTo>
                  <a:pt x="123825" y="48259"/>
                </a:lnTo>
                <a:lnTo>
                  <a:pt x="119379" y="46227"/>
                </a:lnTo>
                <a:lnTo>
                  <a:pt x="115062" y="44195"/>
                </a:lnTo>
                <a:lnTo>
                  <a:pt x="110109" y="42290"/>
                </a:lnTo>
                <a:lnTo>
                  <a:pt x="104394" y="40639"/>
                </a:lnTo>
                <a:lnTo>
                  <a:pt x="98678" y="38988"/>
                </a:lnTo>
                <a:lnTo>
                  <a:pt x="92455" y="38100"/>
                </a:lnTo>
                <a:lnTo>
                  <a:pt x="85598" y="38100"/>
                </a:lnTo>
                <a:lnTo>
                  <a:pt x="80264" y="38100"/>
                </a:lnTo>
                <a:lnTo>
                  <a:pt x="61722" y="45465"/>
                </a:lnTo>
                <a:lnTo>
                  <a:pt x="59054" y="47751"/>
                </a:lnTo>
                <a:lnTo>
                  <a:pt x="57023" y="50545"/>
                </a:lnTo>
                <a:lnTo>
                  <a:pt x="55752" y="53720"/>
                </a:lnTo>
                <a:lnTo>
                  <a:pt x="54483" y="57022"/>
                </a:lnTo>
                <a:lnTo>
                  <a:pt x="53721" y="60325"/>
                </a:lnTo>
                <a:lnTo>
                  <a:pt x="53721" y="64007"/>
                </a:lnTo>
                <a:lnTo>
                  <a:pt x="53721" y="69341"/>
                </a:lnTo>
                <a:lnTo>
                  <a:pt x="55245" y="73913"/>
                </a:lnTo>
                <a:lnTo>
                  <a:pt x="58166" y="77850"/>
                </a:lnTo>
                <a:lnTo>
                  <a:pt x="61087" y="81787"/>
                </a:lnTo>
                <a:lnTo>
                  <a:pt x="92710" y="99440"/>
                </a:lnTo>
                <a:lnTo>
                  <a:pt x="99060" y="102234"/>
                </a:lnTo>
                <a:lnTo>
                  <a:pt x="105537" y="105282"/>
                </a:lnTo>
                <a:lnTo>
                  <a:pt x="111887" y="108203"/>
                </a:lnTo>
                <a:lnTo>
                  <a:pt x="118237" y="111632"/>
                </a:lnTo>
                <a:lnTo>
                  <a:pt x="124460" y="115442"/>
                </a:lnTo>
                <a:lnTo>
                  <a:pt x="130683" y="119252"/>
                </a:lnTo>
                <a:lnTo>
                  <a:pt x="136144" y="123697"/>
                </a:lnTo>
                <a:lnTo>
                  <a:pt x="140970" y="129031"/>
                </a:lnTo>
                <a:lnTo>
                  <a:pt x="145796" y="134238"/>
                </a:lnTo>
                <a:lnTo>
                  <a:pt x="149733" y="140462"/>
                </a:lnTo>
                <a:lnTo>
                  <a:pt x="157225" y="172846"/>
                </a:lnTo>
                <a:lnTo>
                  <a:pt x="156775" y="182010"/>
                </a:lnTo>
                <a:lnTo>
                  <a:pt x="141811" y="219249"/>
                </a:lnTo>
                <a:lnTo>
                  <a:pt x="110577" y="241712"/>
                </a:lnTo>
                <a:lnTo>
                  <a:pt x="68072" y="249300"/>
                </a:lnTo>
                <a:lnTo>
                  <a:pt x="59817" y="249300"/>
                </a:lnTo>
                <a:lnTo>
                  <a:pt x="26035" y="242315"/>
                </a:lnTo>
                <a:lnTo>
                  <a:pt x="20574" y="240411"/>
                </a:lnTo>
                <a:lnTo>
                  <a:pt x="16001" y="238378"/>
                </a:lnTo>
                <a:lnTo>
                  <a:pt x="12319" y="236219"/>
                </a:lnTo>
                <a:lnTo>
                  <a:pt x="8763" y="234187"/>
                </a:lnTo>
                <a:lnTo>
                  <a:pt x="6096" y="232282"/>
                </a:lnTo>
                <a:lnTo>
                  <a:pt x="4445" y="230631"/>
                </a:lnTo>
                <a:lnTo>
                  <a:pt x="2794" y="229107"/>
                </a:lnTo>
                <a:lnTo>
                  <a:pt x="1650" y="226694"/>
                </a:lnTo>
                <a:lnTo>
                  <a:pt x="1016" y="223646"/>
                </a:lnTo>
                <a:lnTo>
                  <a:pt x="380" y="220599"/>
                </a:lnTo>
                <a:lnTo>
                  <a:pt x="0" y="216280"/>
                </a:lnTo>
                <a:lnTo>
                  <a:pt x="0" y="210565"/>
                </a:lnTo>
                <a:lnTo>
                  <a:pt x="0" y="206755"/>
                </a:lnTo>
                <a:lnTo>
                  <a:pt x="126" y="203453"/>
                </a:lnTo>
                <a:lnTo>
                  <a:pt x="380" y="200913"/>
                </a:lnTo>
                <a:lnTo>
                  <a:pt x="635" y="198246"/>
                </a:lnTo>
                <a:lnTo>
                  <a:pt x="3810" y="191134"/>
                </a:lnTo>
                <a:lnTo>
                  <a:pt x="4699" y="190500"/>
                </a:lnTo>
                <a:lnTo>
                  <a:pt x="5842" y="190118"/>
                </a:lnTo>
                <a:lnTo>
                  <a:pt x="7112" y="190118"/>
                </a:lnTo>
                <a:lnTo>
                  <a:pt x="8763" y="190118"/>
                </a:lnTo>
                <a:lnTo>
                  <a:pt x="11302" y="191134"/>
                </a:lnTo>
                <a:lnTo>
                  <a:pt x="14477" y="193166"/>
                </a:lnTo>
                <a:lnTo>
                  <a:pt x="17525" y="195199"/>
                </a:lnTo>
                <a:lnTo>
                  <a:pt x="21590" y="197484"/>
                </a:lnTo>
                <a:lnTo>
                  <a:pt x="59181" y="209803"/>
                </a:lnTo>
                <a:lnTo>
                  <a:pt x="68325" y="209803"/>
                </a:lnTo>
                <a:lnTo>
                  <a:pt x="74295" y="209803"/>
                </a:lnTo>
                <a:lnTo>
                  <a:pt x="79628" y="209168"/>
                </a:lnTo>
                <a:lnTo>
                  <a:pt x="84327" y="207644"/>
                </a:lnTo>
                <a:lnTo>
                  <a:pt x="89026" y="206247"/>
                </a:lnTo>
                <a:lnTo>
                  <a:pt x="103759" y="192024"/>
                </a:lnTo>
                <a:lnTo>
                  <a:pt x="105537" y="188087"/>
                </a:lnTo>
                <a:lnTo>
                  <a:pt x="106425" y="183895"/>
                </a:lnTo>
                <a:lnTo>
                  <a:pt x="106425" y="179069"/>
                </a:lnTo>
                <a:lnTo>
                  <a:pt x="106425" y="173608"/>
                </a:lnTo>
                <a:lnTo>
                  <a:pt x="90297" y="154686"/>
                </a:lnTo>
                <a:lnTo>
                  <a:pt x="85598" y="151637"/>
                </a:lnTo>
                <a:lnTo>
                  <a:pt x="80137" y="148716"/>
                </a:lnTo>
                <a:lnTo>
                  <a:pt x="74041" y="146050"/>
                </a:lnTo>
                <a:lnTo>
                  <a:pt x="67945" y="143382"/>
                </a:lnTo>
                <a:lnTo>
                  <a:pt x="36449" y="127507"/>
                </a:lnTo>
                <a:lnTo>
                  <a:pt x="30352" y="123697"/>
                </a:lnTo>
                <a:lnTo>
                  <a:pt x="25019" y="119252"/>
                </a:lnTo>
                <a:lnTo>
                  <a:pt x="20193" y="113918"/>
                </a:lnTo>
                <a:lnTo>
                  <a:pt x="15367" y="108712"/>
                </a:lnTo>
                <a:lnTo>
                  <a:pt x="4064" y="69341"/>
                </a:lnTo>
                <a:lnTo>
                  <a:pt x="4468" y="60956"/>
                </a:lnTo>
                <a:lnTo>
                  <a:pt x="22649" y="21790"/>
                </a:lnTo>
                <a:lnTo>
                  <a:pt x="60993" y="2357"/>
                </a:lnTo>
                <a:lnTo>
                  <a:pt x="76666" y="261"/>
                </a:lnTo>
                <a:lnTo>
                  <a:pt x="84836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9387" y="2755900"/>
            <a:ext cx="649605" cy="504825"/>
          </a:xfrm>
          <a:custGeom>
            <a:avLst/>
            <a:gdLst/>
            <a:ahLst/>
            <a:cxnLst/>
            <a:rect l="l" t="t" r="r" b="b"/>
            <a:pathLst>
              <a:path w="649605" h="504825">
                <a:moveTo>
                  <a:pt x="0" y="504825"/>
                </a:moveTo>
                <a:lnTo>
                  <a:pt x="649287" y="504825"/>
                </a:lnTo>
                <a:lnTo>
                  <a:pt x="649287" y="0"/>
                </a:lnTo>
                <a:lnTo>
                  <a:pt x="0" y="0"/>
                </a:lnTo>
                <a:lnTo>
                  <a:pt x="0" y="504825"/>
                </a:lnTo>
                <a:close/>
              </a:path>
            </a:pathLst>
          </a:custGeom>
          <a:solidFill>
            <a:srgbClr val="36FF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9387" y="2755900"/>
            <a:ext cx="649605" cy="504825"/>
          </a:xfrm>
          <a:custGeom>
            <a:avLst/>
            <a:gdLst/>
            <a:ahLst/>
            <a:cxnLst/>
            <a:rect l="l" t="t" r="r" b="b"/>
            <a:pathLst>
              <a:path w="649605" h="504825">
                <a:moveTo>
                  <a:pt x="0" y="504825"/>
                </a:moveTo>
                <a:lnTo>
                  <a:pt x="649287" y="504825"/>
                </a:lnTo>
                <a:lnTo>
                  <a:pt x="649287" y="0"/>
                </a:lnTo>
                <a:lnTo>
                  <a:pt x="0" y="0"/>
                </a:lnTo>
                <a:lnTo>
                  <a:pt x="0" y="504825"/>
                </a:lnTo>
                <a:close/>
              </a:path>
            </a:pathLst>
          </a:custGeom>
          <a:ln w="9525">
            <a:solidFill>
              <a:srgbClr val="53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9387" y="4121086"/>
            <a:ext cx="647700" cy="506730"/>
          </a:xfrm>
          <a:custGeom>
            <a:avLst/>
            <a:gdLst/>
            <a:ahLst/>
            <a:cxnLst/>
            <a:rect l="l" t="t" r="r" b="b"/>
            <a:pathLst>
              <a:path w="647700" h="506729">
                <a:moveTo>
                  <a:pt x="0" y="506412"/>
                </a:moveTo>
                <a:lnTo>
                  <a:pt x="647700" y="506412"/>
                </a:lnTo>
                <a:lnTo>
                  <a:pt x="647700" y="0"/>
                </a:lnTo>
                <a:lnTo>
                  <a:pt x="0" y="0"/>
                </a:lnTo>
                <a:lnTo>
                  <a:pt x="0" y="506412"/>
                </a:lnTo>
                <a:close/>
              </a:path>
            </a:pathLst>
          </a:custGeom>
          <a:solidFill>
            <a:srgbClr val="36FF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9387" y="4121086"/>
            <a:ext cx="647700" cy="506730"/>
          </a:xfrm>
          <a:custGeom>
            <a:avLst/>
            <a:gdLst/>
            <a:ahLst/>
            <a:cxnLst/>
            <a:rect l="l" t="t" r="r" b="b"/>
            <a:pathLst>
              <a:path w="647700" h="506729">
                <a:moveTo>
                  <a:pt x="0" y="506412"/>
                </a:moveTo>
                <a:lnTo>
                  <a:pt x="647700" y="506412"/>
                </a:lnTo>
                <a:lnTo>
                  <a:pt x="647700" y="0"/>
                </a:lnTo>
                <a:lnTo>
                  <a:pt x="0" y="0"/>
                </a:lnTo>
                <a:lnTo>
                  <a:pt x="0" y="506412"/>
                </a:lnTo>
                <a:close/>
              </a:path>
            </a:pathLst>
          </a:custGeom>
          <a:ln w="9525">
            <a:solidFill>
              <a:srgbClr val="53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241872" y="2855213"/>
            <a:ext cx="4705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65" dirty="0">
                <a:latin typeface="Arial"/>
                <a:cs typeface="Arial"/>
              </a:rPr>
              <a:t>P</a:t>
            </a:r>
            <a:r>
              <a:rPr sz="1800" b="1" spc="-70" dirty="0">
                <a:latin typeface="Arial"/>
                <a:cs typeface="Arial"/>
              </a:rPr>
              <a:t>AM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58267" y="4168830"/>
            <a:ext cx="5365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265" dirty="0">
                <a:latin typeface="Arial"/>
                <a:cs typeface="Arial"/>
              </a:rPr>
              <a:t>DEEP  </a:t>
            </a:r>
            <a:r>
              <a:rPr sz="1800" b="1" spc="-270" dirty="0">
                <a:latin typeface="Arial"/>
                <a:cs typeface="Arial"/>
              </a:rPr>
              <a:t>WE</a:t>
            </a:r>
            <a:r>
              <a:rPr sz="1800" b="1" spc="-215" dirty="0">
                <a:latin typeface="Arial"/>
                <a:cs typeface="Arial"/>
              </a:rPr>
              <a:t>L</a:t>
            </a:r>
            <a:r>
              <a:rPr sz="1800" b="1" spc="-340" dirty="0">
                <a:latin typeface="Arial"/>
                <a:cs typeface="Arial"/>
              </a:rPr>
              <a:t>L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619250" y="2395473"/>
            <a:ext cx="1152525" cy="2736850"/>
          </a:xfrm>
          <a:prstGeom prst="rect">
            <a:avLst/>
          </a:prstGeom>
          <a:solidFill>
            <a:srgbClr val="36FF91"/>
          </a:solidFill>
          <a:ln w="9525">
            <a:solidFill>
              <a:srgbClr val="53227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241300" marR="233045" indent="-1270" algn="ctr">
              <a:lnSpc>
                <a:spcPct val="100000"/>
              </a:lnSpc>
              <a:spcBef>
                <a:spcPts val="1210"/>
              </a:spcBef>
            </a:pPr>
            <a:r>
              <a:rPr sz="1800" b="1" spc="-220" dirty="0">
                <a:latin typeface="Arial"/>
                <a:cs typeface="Arial"/>
              </a:rPr>
              <a:t>RAW  </a:t>
            </a:r>
            <a:r>
              <a:rPr sz="1800" b="1" spc="-155" dirty="0">
                <a:latin typeface="Arial"/>
                <a:cs typeface="Arial"/>
              </a:rPr>
              <a:t>W</a:t>
            </a:r>
            <a:r>
              <a:rPr sz="1800" b="1" spc="-355" dirty="0">
                <a:latin typeface="Arial"/>
                <a:cs typeface="Arial"/>
              </a:rPr>
              <a:t>A</a:t>
            </a:r>
            <a:r>
              <a:rPr sz="1800" b="1" spc="-260" dirty="0">
                <a:latin typeface="Arial"/>
                <a:cs typeface="Arial"/>
              </a:rPr>
              <a:t>T</a:t>
            </a:r>
            <a:r>
              <a:rPr sz="1800" b="1" spc="-290" dirty="0">
                <a:latin typeface="Arial"/>
                <a:cs typeface="Arial"/>
              </a:rPr>
              <a:t>E</a:t>
            </a:r>
            <a:r>
              <a:rPr sz="1800" b="1" spc="-170" dirty="0">
                <a:latin typeface="Arial"/>
                <a:cs typeface="Arial"/>
              </a:rPr>
              <a:t>R  </a:t>
            </a:r>
            <a:r>
              <a:rPr sz="1800" b="1" spc="-250" dirty="0">
                <a:latin typeface="Arial"/>
                <a:cs typeface="Arial"/>
              </a:rPr>
              <a:t>TANK</a:t>
            </a:r>
            <a:endParaRPr sz="18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987675" y="3260661"/>
            <a:ext cx="719455" cy="935355"/>
          </a:xfrm>
          <a:prstGeom prst="rect">
            <a:avLst/>
          </a:prstGeom>
          <a:solidFill>
            <a:srgbClr val="36FF91"/>
          </a:solidFill>
          <a:ln w="9525">
            <a:solidFill>
              <a:srgbClr val="53227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 marL="98425" marR="90805" indent="28575">
              <a:lnSpc>
                <a:spcPct val="100000"/>
              </a:lnSpc>
            </a:pPr>
            <a:r>
              <a:rPr sz="1600" spc="-200" dirty="0">
                <a:latin typeface="Arial"/>
                <a:cs typeface="Arial"/>
              </a:rPr>
              <a:t>SAND  </a:t>
            </a:r>
            <a:r>
              <a:rPr sz="1600" spc="-204" dirty="0">
                <a:latin typeface="Arial"/>
                <a:cs typeface="Arial"/>
              </a:rPr>
              <a:t>F</a:t>
            </a:r>
            <a:r>
              <a:rPr sz="1600" spc="-90" dirty="0">
                <a:latin typeface="Arial"/>
                <a:cs typeface="Arial"/>
              </a:rPr>
              <a:t>I</a:t>
            </a:r>
            <a:r>
              <a:rPr sz="1600" spc="-340" dirty="0">
                <a:latin typeface="Arial"/>
                <a:cs typeface="Arial"/>
              </a:rPr>
              <a:t>L</a:t>
            </a:r>
            <a:r>
              <a:rPr sz="1600" spc="-265" dirty="0">
                <a:latin typeface="Arial"/>
                <a:cs typeface="Arial"/>
              </a:rPr>
              <a:t>TER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995801" y="3260725"/>
            <a:ext cx="792480" cy="1079500"/>
          </a:xfrm>
          <a:prstGeom prst="rect">
            <a:avLst/>
          </a:prstGeom>
          <a:solidFill>
            <a:srgbClr val="36FF91"/>
          </a:solidFill>
          <a:ln w="9525">
            <a:solidFill>
              <a:srgbClr val="53227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167005" marR="75565" indent="-83820">
              <a:lnSpc>
                <a:spcPct val="100000"/>
              </a:lnSpc>
              <a:spcBef>
                <a:spcPts val="875"/>
              </a:spcBef>
            </a:pPr>
            <a:r>
              <a:rPr sz="1400" spc="-270" dirty="0">
                <a:latin typeface="Arial"/>
                <a:cs typeface="Arial"/>
              </a:rPr>
              <a:t>C</a:t>
            </a:r>
            <a:r>
              <a:rPr sz="1400" spc="-180" dirty="0">
                <a:latin typeface="Arial"/>
                <a:cs typeface="Arial"/>
              </a:rPr>
              <a:t>A</a:t>
            </a:r>
            <a:r>
              <a:rPr sz="1400" spc="-190" dirty="0">
                <a:latin typeface="Arial"/>
                <a:cs typeface="Arial"/>
              </a:rPr>
              <a:t>R</a:t>
            </a:r>
            <a:r>
              <a:rPr sz="1400" spc="-175" dirty="0">
                <a:latin typeface="Arial"/>
                <a:cs typeface="Arial"/>
              </a:rPr>
              <a:t>B</a:t>
            </a:r>
            <a:r>
              <a:rPr sz="1400" spc="-170" dirty="0">
                <a:latin typeface="Arial"/>
                <a:cs typeface="Arial"/>
              </a:rPr>
              <a:t>O</a:t>
            </a:r>
            <a:r>
              <a:rPr sz="1400" spc="-65" dirty="0">
                <a:latin typeface="Arial"/>
                <a:cs typeface="Arial"/>
              </a:rPr>
              <a:t>N  </a:t>
            </a:r>
            <a:r>
              <a:rPr sz="1400" spc="-210" dirty="0">
                <a:latin typeface="Arial"/>
                <a:cs typeface="Arial"/>
              </a:rPr>
              <a:t>FILTER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075301" y="2035175"/>
            <a:ext cx="936625" cy="1297305"/>
          </a:xfrm>
          <a:prstGeom prst="rect">
            <a:avLst/>
          </a:prstGeom>
          <a:solidFill>
            <a:srgbClr val="36FF91"/>
          </a:solidFill>
          <a:ln w="9525">
            <a:solidFill>
              <a:srgbClr val="53227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207010" marR="196850" indent="20955" algn="just">
              <a:lnSpc>
                <a:spcPct val="100000"/>
              </a:lnSpc>
              <a:spcBef>
                <a:spcPts val="890"/>
              </a:spcBef>
            </a:pPr>
            <a:r>
              <a:rPr sz="1400" b="1" spc="-210" dirty="0">
                <a:latin typeface="Arial"/>
                <a:cs typeface="Arial"/>
              </a:rPr>
              <a:t>CLEAN  </a:t>
            </a:r>
            <a:r>
              <a:rPr sz="1400" b="1" spc="-114" dirty="0">
                <a:latin typeface="Arial"/>
                <a:cs typeface="Arial"/>
              </a:rPr>
              <a:t>W</a:t>
            </a:r>
            <a:r>
              <a:rPr sz="1400" b="1" spc="-275" dirty="0">
                <a:latin typeface="Arial"/>
                <a:cs typeface="Arial"/>
              </a:rPr>
              <a:t>A</a:t>
            </a:r>
            <a:r>
              <a:rPr sz="1400" b="1" spc="-170" dirty="0">
                <a:latin typeface="Arial"/>
                <a:cs typeface="Arial"/>
              </a:rPr>
              <a:t>TER  </a:t>
            </a:r>
            <a:r>
              <a:rPr sz="1400" b="1" spc="-190" dirty="0">
                <a:latin typeface="Arial"/>
                <a:cs typeface="Arial"/>
              </a:rPr>
              <a:t>TANK</a:t>
            </a:r>
            <a:r>
              <a:rPr sz="1400" b="1" spc="-200" dirty="0">
                <a:latin typeface="Arial"/>
                <a:cs typeface="Arial"/>
              </a:rPr>
              <a:t> </a:t>
            </a:r>
            <a:r>
              <a:rPr sz="1400" b="1" spc="-70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075301" y="3476625"/>
            <a:ext cx="936625" cy="1297305"/>
          </a:xfrm>
          <a:prstGeom prst="rect">
            <a:avLst/>
          </a:prstGeom>
          <a:solidFill>
            <a:srgbClr val="36FF91"/>
          </a:solidFill>
          <a:ln w="9525">
            <a:solidFill>
              <a:srgbClr val="53227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Times New Roman"/>
              <a:cs typeface="Times New Roman"/>
            </a:endParaRPr>
          </a:p>
          <a:p>
            <a:pPr marL="307340" marR="104139" indent="-195580">
              <a:lnSpc>
                <a:spcPct val="100000"/>
              </a:lnSpc>
            </a:pPr>
            <a:r>
              <a:rPr sz="1400" b="1" spc="-240" dirty="0">
                <a:latin typeface="Arial"/>
                <a:cs typeface="Arial"/>
              </a:rPr>
              <a:t>CH</a:t>
            </a:r>
            <a:r>
              <a:rPr sz="1400" b="1" spc="-225" dirty="0">
                <a:latin typeface="Arial"/>
                <a:cs typeface="Arial"/>
              </a:rPr>
              <a:t>L</a:t>
            </a:r>
            <a:r>
              <a:rPr sz="1400" b="1" spc="-90" dirty="0">
                <a:latin typeface="Arial"/>
                <a:cs typeface="Arial"/>
              </a:rPr>
              <a:t>ORINI  </a:t>
            </a:r>
            <a:r>
              <a:rPr sz="1400" b="1" spc="-185" dirty="0">
                <a:latin typeface="Arial"/>
                <a:cs typeface="Arial"/>
              </a:rPr>
              <a:t>SASI</a:t>
            </a:r>
            <a:endParaRPr sz="14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075301" y="4916423"/>
            <a:ext cx="936625" cy="1297305"/>
          </a:xfrm>
          <a:prstGeom prst="rect">
            <a:avLst/>
          </a:prstGeom>
          <a:solidFill>
            <a:srgbClr val="36FF91"/>
          </a:solidFill>
          <a:ln w="9525">
            <a:solidFill>
              <a:srgbClr val="53227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207010" marR="196850" indent="20955" algn="just">
              <a:lnSpc>
                <a:spcPct val="100000"/>
              </a:lnSpc>
              <a:spcBef>
                <a:spcPts val="894"/>
              </a:spcBef>
            </a:pPr>
            <a:r>
              <a:rPr sz="1400" b="1" spc="-210" dirty="0">
                <a:latin typeface="Arial"/>
                <a:cs typeface="Arial"/>
              </a:rPr>
              <a:t>CLEAN  </a:t>
            </a:r>
            <a:r>
              <a:rPr sz="1400" b="1" spc="-114" dirty="0">
                <a:latin typeface="Arial"/>
                <a:cs typeface="Arial"/>
              </a:rPr>
              <a:t>W</a:t>
            </a:r>
            <a:r>
              <a:rPr sz="1400" b="1" spc="-275" dirty="0">
                <a:latin typeface="Arial"/>
                <a:cs typeface="Arial"/>
              </a:rPr>
              <a:t>A</a:t>
            </a:r>
            <a:r>
              <a:rPr sz="1400" b="1" spc="-170" dirty="0">
                <a:latin typeface="Arial"/>
                <a:cs typeface="Arial"/>
              </a:rPr>
              <a:t>TER  </a:t>
            </a:r>
            <a:r>
              <a:rPr sz="1400" b="1" spc="-190" dirty="0">
                <a:latin typeface="Arial"/>
                <a:cs typeface="Arial"/>
              </a:rPr>
              <a:t>TANK</a:t>
            </a:r>
            <a:r>
              <a:rPr sz="1400" b="1" spc="-200" dirty="0">
                <a:latin typeface="Arial"/>
                <a:cs typeface="Arial"/>
              </a:rPr>
              <a:t> </a:t>
            </a:r>
            <a:r>
              <a:rPr sz="1400" b="1" spc="-70" dirty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6299200" y="3690873"/>
            <a:ext cx="1079500" cy="647700"/>
          </a:xfrm>
          <a:custGeom>
            <a:avLst/>
            <a:gdLst/>
            <a:ahLst/>
            <a:cxnLst/>
            <a:rect l="l" t="t" r="r" b="b"/>
            <a:pathLst>
              <a:path w="1079500" h="647700">
                <a:moveTo>
                  <a:pt x="0" y="647700"/>
                </a:moveTo>
                <a:lnTo>
                  <a:pt x="1079500" y="647700"/>
                </a:lnTo>
                <a:lnTo>
                  <a:pt x="1079500" y="0"/>
                </a:lnTo>
                <a:lnTo>
                  <a:pt x="0" y="0"/>
                </a:lnTo>
                <a:lnTo>
                  <a:pt x="0" y="647700"/>
                </a:lnTo>
                <a:close/>
              </a:path>
            </a:pathLst>
          </a:custGeom>
          <a:solidFill>
            <a:srgbClr val="36FF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299200" y="3690873"/>
            <a:ext cx="1079500" cy="647700"/>
          </a:xfrm>
          <a:custGeom>
            <a:avLst/>
            <a:gdLst/>
            <a:ahLst/>
            <a:cxnLst/>
            <a:rect l="l" t="t" r="r" b="b"/>
            <a:pathLst>
              <a:path w="1079500" h="647700">
                <a:moveTo>
                  <a:pt x="0" y="647700"/>
                </a:moveTo>
                <a:lnTo>
                  <a:pt x="1079500" y="647700"/>
                </a:lnTo>
                <a:lnTo>
                  <a:pt x="1079500" y="0"/>
                </a:lnTo>
                <a:lnTo>
                  <a:pt x="0" y="0"/>
                </a:lnTo>
                <a:lnTo>
                  <a:pt x="0" y="647700"/>
                </a:lnTo>
                <a:close/>
              </a:path>
            </a:pathLst>
          </a:custGeom>
          <a:ln w="9525">
            <a:solidFill>
              <a:srgbClr val="53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7667625" y="3186048"/>
            <a:ext cx="1224915" cy="720725"/>
          </a:xfrm>
          <a:prstGeom prst="rect">
            <a:avLst/>
          </a:prstGeom>
          <a:solidFill>
            <a:srgbClr val="36FF91"/>
          </a:solidFill>
          <a:ln w="9525">
            <a:solidFill>
              <a:srgbClr val="532278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Times New Roman"/>
              <a:cs typeface="Times New Roman"/>
            </a:endParaRPr>
          </a:p>
          <a:p>
            <a:pPr marL="447675" marR="187325" indent="-251460">
              <a:lnSpc>
                <a:spcPct val="100000"/>
              </a:lnSpc>
              <a:spcBef>
                <a:spcPts val="5"/>
              </a:spcBef>
            </a:pPr>
            <a:r>
              <a:rPr sz="1200" spc="-210" dirty="0">
                <a:latin typeface="Arial"/>
                <a:cs typeface="Arial"/>
              </a:rPr>
              <a:t>PRESSUR</a:t>
            </a:r>
            <a:r>
              <a:rPr sz="1200" spc="-114" dirty="0">
                <a:latin typeface="Arial"/>
                <a:cs typeface="Arial"/>
              </a:rPr>
              <a:t>IZED  </a:t>
            </a:r>
            <a:r>
              <a:rPr sz="1200" spc="-155" dirty="0">
                <a:latin typeface="Arial"/>
                <a:cs typeface="Arial"/>
              </a:rPr>
              <a:t>TANK</a:t>
            </a:r>
            <a:endParaRPr sz="12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667625" y="4124261"/>
            <a:ext cx="1224915" cy="719455"/>
          </a:xfrm>
          <a:prstGeom prst="rect">
            <a:avLst/>
          </a:prstGeom>
          <a:solidFill>
            <a:srgbClr val="36FF91"/>
          </a:solidFill>
          <a:ln w="9525">
            <a:solidFill>
              <a:srgbClr val="532278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Times New Roman"/>
              <a:cs typeface="Times New Roman"/>
            </a:endParaRPr>
          </a:p>
          <a:p>
            <a:pPr marL="448309" marR="187325" indent="-251460">
              <a:lnSpc>
                <a:spcPct val="100000"/>
              </a:lnSpc>
            </a:pPr>
            <a:r>
              <a:rPr sz="1200" spc="-210" dirty="0">
                <a:latin typeface="Arial"/>
                <a:cs typeface="Arial"/>
              </a:rPr>
              <a:t>PRESSUR</a:t>
            </a:r>
            <a:r>
              <a:rPr sz="1200" spc="-114" dirty="0">
                <a:latin typeface="Arial"/>
                <a:cs typeface="Arial"/>
              </a:rPr>
              <a:t>IZED  </a:t>
            </a:r>
            <a:r>
              <a:rPr sz="1200" spc="-155" dirty="0">
                <a:latin typeface="Arial"/>
                <a:cs typeface="Arial"/>
              </a:rPr>
              <a:t>TANK</a:t>
            </a:r>
            <a:endParaRPr sz="12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588125" y="6135687"/>
            <a:ext cx="1800225" cy="586058"/>
          </a:xfrm>
          <a:prstGeom prst="rect">
            <a:avLst/>
          </a:prstGeom>
          <a:ln w="9525">
            <a:solidFill>
              <a:srgbClr val="532278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475615" marR="217170" indent="-248920">
              <a:lnSpc>
                <a:spcPct val="100000"/>
              </a:lnSpc>
              <a:spcBef>
                <a:spcPts val="250"/>
              </a:spcBef>
            </a:pPr>
            <a:r>
              <a:rPr sz="1800" b="1" spc="-190" dirty="0">
                <a:latin typeface="Arial"/>
                <a:cs typeface="Arial"/>
              </a:rPr>
              <a:t>DISTRIBUSI </a:t>
            </a:r>
            <a:r>
              <a:rPr sz="1800" b="1" spc="-320" dirty="0">
                <a:latin typeface="Arial"/>
                <a:cs typeface="Arial"/>
              </a:rPr>
              <a:t>KE  </a:t>
            </a:r>
            <a:r>
              <a:rPr sz="1800" b="1" spc="-204" dirty="0">
                <a:latin typeface="Arial"/>
                <a:cs typeface="Arial"/>
              </a:rPr>
              <a:t>GEDUNG</a:t>
            </a:r>
            <a:endParaRPr sz="1800" dirty="0">
              <a:latin typeface="Arial"/>
              <a:cs typeface="Arial"/>
            </a:endParaRPr>
          </a:p>
        </p:txBody>
      </p:sp>
      <p:graphicFrame>
        <p:nvGraphicFramePr>
          <p:cNvPr id="64" name="object 64"/>
          <p:cNvGraphicFramePr>
            <a:graphicFrameLocks noGrp="1"/>
          </p:cNvGraphicFramePr>
          <p:nvPr/>
        </p:nvGraphicFramePr>
        <p:xfrm>
          <a:off x="6294437" y="2894012"/>
          <a:ext cx="1224280" cy="23025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9500"/>
                <a:gridCol w="144780"/>
              </a:tblGrid>
              <a:tr h="36004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61290">
                        <a:lnSpc>
                          <a:spcPct val="100000"/>
                        </a:lnSpc>
                      </a:pPr>
                      <a:r>
                        <a:rPr sz="1600" spc="-180" dirty="0">
                          <a:latin typeface="Arial"/>
                          <a:cs typeface="Arial"/>
                        </a:rPr>
                        <a:t>POMPA</a:t>
                      </a:r>
                      <a:r>
                        <a:rPr sz="16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532278"/>
                      </a:solidFill>
                      <a:prstDash val="solid"/>
                    </a:lnL>
                    <a:lnR w="9525">
                      <a:solidFill>
                        <a:srgbClr val="532278"/>
                      </a:solidFill>
                      <a:prstDash val="solid"/>
                    </a:lnR>
                    <a:lnT w="9525">
                      <a:solidFill>
                        <a:srgbClr val="532278"/>
                      </a:solidFill>
                      <a:prstDash val="solid"/>
                    </a:lnT>
                    <a:lnB w="9525">
                      <a:solidFill>
                        <a:srgbClr val="532278"/>
                      </a:solidFill>
                      <a:prstDash val="solid"/>
                    </a:lnB>
                    <a:solidFill>
                      <a:srgbClr val="36FF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532278"/>
                      </a:solidFill>
                      <a:prstDash val="solid"/>
                    </a:lnL>
                    <a:lnB w="9525">
                      <a:solidFill>
                        <a:srgbClr val="532278"/>
                      </a:solidFill>
                      <a:prstDash val="solid"/>
                    </a:lnB>
                  </a:tcPr>
                </a:tc>
              </a:tr>
              <a:tr h="2870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32278"/>
                      </a:solidFill>
                      <a:prstDash val="solid"/>
                    </a:lnL>
                    <a:lnR w="9525">
                      <a:solidFill>
                        <a:srgbClr val="532278"/>
                      </a:solidFill>
                      <a:prstDash val="solid"/>
                    </a:lnR>
                    <a:lnT w="9525">
                      <a:solidFill>
                        <a:srgbClr val="532278"/>
                      </a:solidFill>
                      <a:prstDash val="solid"/>
                    </a:lnT>
                    <a:lnB w="9525">
                      <a:solidFill>
                        <a:srgbClr val="532278"/>
                      </a:solidFill>
                      <a:prstDash val="solid"/>
                    </a:lnB>
                    <a:solidFill>
                      <a:srgbClr val="36FF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532278"/>
                      </a:solidFill>
                      <a:prstDash val="solid"/>
                    </a:lnL>
                    <a:lnR w="9525">
                      <a:solidFill>
                        <a:srgbClr val="532278"/>
                      </a:solidFill>
                      <a:prstDash val="solid"/>
                    </a:lnR>
                    <a:lnT w="9525">
                      <a:solidFill>
                        <a:srgbClr val="532278"/>
                      </a:solidFill>
                      <a:prstDash val="solid"/>
                    </a:lnT>
                  </a:tcPr>
                </a:tc>
              </a:tr>
              <a:tr h="100774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161290">
                        <a:lnSpc>
                          <a:spcPct val="100000"/>
                        </a:lnSpc>
                      </a:pPr>
                      <a:r>
                        <a:rPr sz="1600" spc="-180" dirty="0">
                          <a:latin typeface="Arial"/>
                          <a:cs typeface="Arial"/>
                        </a:rPr>
                        <a:t>POMPA</a:t>
                      </a:r>
                      <a:r>
                        <a:rPr sz="16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85" dirty="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R w="9525">
                      <a:solidFill>
                        <a:srgbClr val="532278"/>
                      </a:solidFill>
                      <a:prstDash val="solid"/>
                    </a:lnR>
                    <a:lnT w="9525" cap="flat" cmpd="sng" algn="ctr">
                      <a:solidFill>
                        <a:srgbClr val="5322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892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61290">
                        <a:lnSpc>
                          <a:spcPct val="100000"/>
                        </a:lnSpc>
                      </a:pPr>
                      <a:r>
                        <a:rPr sz="1600" spc="-180" dirty="0">
                          <a:latin typeface="Arial"/>
                          <a:cs typeface="Arial"/>
                        </a:rPr>
                        <a:t>POMPA</a:t>
                      </a:r>
                      <a:r>
                        <a:rPr sz="16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85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9525">
                      <a:solidFill>
                        <a:srgbClr val="532278"/>
                      </a:solidFill>
                      <a:prstDash val="solid"/>
                    </a:lnL>
                    <a:lnR w="9525">
                      <a:solidFill>
                        <a:srgbClr val="532278"/>
                      </a:solidFill>
                      <a:prstDash val="solid"/>
                    </a:lnR>
                    <a:lnB w="9525">
                      <a:solidFill>
                        <a:srgbClr val="532278"/>
                      </a:solidFill>
                      <a:prstDash val="solid"/>
                    </a:lnB>
                    <a:solidFill>
                      <a:srgbClr val="36FF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532278"/>
                      </a:solidFill>
                      <a:prstDash val="solid"/>
                    </a:lnL>
                    <a:lnR w="9525">
                      <a:solidFill>
                        <a:srgbClr val="532278"/>
                      </a:solidFill>
                      <a:prstDash val="solid"/>
                    </a:lnR>
                    <a:lnB w="9525">
                      <a:solidFill>
                        <a:srgbClr val="532278"/>
                      </a:solidFill>
                      <a:prstDash val="solid"/>
                    </a:lnB>
                  </a:tcPr>
                </a:tc>
              </a:tr>
              <a:tr h="3587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9525">
                      <a:solidFill>
                        <a:srgbClr val="532278"/>
                      </a:solidFill>
                      <a:prstDash val="solid"/>
                    </a:lnL>
                    <a:lnR w="9525">
                      <a:solidFill>
                        <a:srgbClr val="532278"/>
                      </a:solidFill>
                      <a:prstDash val="solid"/>
                    </a:lnR>
                    <a:lnT w="9525">
                      <a:solidFill>
                        <a:srgbClr val="532278"/>
                      </a:solidFill>
                      <a:prstDash val="solid"/>
                    </a:lnT>
                    <a:lnB w="9525">
                      <a:solidFill>
                        <a:srgbClr val="532278"/>
                      </a:solidFill>
                      <a:prstDash val="solid"/>
                    </a:lnB>
                    <a:solidFill>
                      <a:srgbClr val="36FF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532278"/>
                      </a:solidFill>
                      <a:prstDash val="solid"/>
                    </a:lnL>
                    <a:lnT w="9525">
                      <a:solidFill>
                        <a:srgbClr val="532278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65" name="object 65"/>
          <p:cNvSpPr/>
          <p:nvPr/>
        </p:nvSpPr>
        <p:spPr>
          <a:xfrm>
            <a:off x="2771775" y="3724275"/>
            <a:ext cx="215900" cy="76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706748" y="3724275"/>
            <a:ext cx="288925" cy="76200"/>
          </a:xfrm>
          <a:custGeom>
            <a:avLst/>
            <a:gdLst/>
            <a:ahLst/>
            <a:cxnLst/>
            <a:rect l="l" t="t" r="r" b="b"/>
            <a:pathLst>
              <a:path w="288925" h="76200">
                <a:moveTo>
                  <a:pt x="212725" y="0"/>
                </a:moveTo>
                <a:lnTo>
                  <a:pt x="212725" y="76200"/>
                </a:lnTo>
                <a:lnTo>
                  <a:pt x="276225" y="44450"/>
                </a:lnTo>
                <a:lnTo>
                  <a:pt x="225425" y="44450"/>
                </a:lnTo>
                <a:lnTo>
                  <a:pt x="225425" y="31750"/>
                </a:lnTo>
                <a:lnTo>
                  <a:pt x="276225" y="31750"/>
                </a:lnTo>
                <a:lnTo>
                  <a:pt x="212725" y="0"/>
                </a:lnTo>
                <a:close/>
              </a:path>
              <a:path w="288925" h="76200">
                <a:moveTo>
                  <a:pt x="212725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12725" y="44450"/>
                </a:lnTo>
                <a:lnTo>
                  <a:pt x="212725" y="31750"/>
                </a:lnTo>
                <a:close/>
              </a:path>
              <a:path w="288925" h="76200">
                <a:moveTo>
                  <a:pt x="276225" y="31750"/>
                </a:moveTo>
                <a:lnTo>
                  <a:pt x="225425" y="31750"/>
                </a:lnTo>
                <a:lnTo>
                  <a:pt x="225425" y="44450"/>
                </a:lnTo>
                <a:lnTo>
                  <a:pt x="276225" y="44450"/>
                </a:lnTo>
                <a:lnTo>
                  <a:pt x="288925" y="38100"/>
                </a:lnTo>
                <a:lnTo>
                  <a:pt x="276225" y="31750"/>
                </a:lnTo>
                <a:close/>
              </a:path>
            </a:pathLst>
          </a:custGeom>
          <a:solidFill>
            <a:srgbClr val="5322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781677" y="2611373"/>
            <a:ext cx="313690" cy="1225550"/>
          </a:xfrm>
          <a:custGeom>
            <a:avLst/>
            <a:gdLst/>
            <a:ahLst/>
            <a:cxnLst/>
            <a:rect l="l" t="t" r="r" b="b"/>
            <a:pathLst>
              <a:path w="313689" h="1225550">
                <a:moveTo>
                  <a:pt x="270021" y="72806"/>
                </a:moveTo>
                <a:lnTo>
                  <a:pt x="0" y="1222628"/>
                </a:lnTo>
                <a:lnTo>
                  <a:pt x="12446" y="1225423"/>
                </a:lnTo>
                <a:lnTo>
                  <a:pt x="282348" y="75697"/>
                </a:lnTo>
                <a:lnTo>
                  <a:pt x="270021" y="72806"/>
                </a:lnTo>
                <a:close/>
              </a:path>
              <a:path w="313689" h="1225550">
                <a:moveTo>
                  <a:pt x="307846" y="60451"/>
                </a:moveTo>
                <a:lnTo>
                  <a:pt x="272923" y="60451"/>
                </a:lnTo>
                <a:lnTo>
                  <a:pt x="285242" y="63373"/>
                </a:lnTo>
                <a:lnTo>
                  <a:pt x="282348" y="75697"/>
                </a:lnTo>
                <a:lnTo>
                  <a:pt x="313182" y="82930"/>
                </a:lnTo>
                <a:lnTo>
                  <a:pt x="307846" y="60451"/>
                </a:lnTo>
                <a:close/>
              </a:path>
              <a:path w="313689" h="1225550">
                <a:moveTo>
                  <a:pt x="272923" y="60451"/>
                </a:moveTo>
                <a:lnTo>
                  <a:pt x="270021" y="72806"/>
                </a:lnTo>
                <a:lnTo>
                  <a:pt x="282348" y="75697"/>
                </a:lnTo>
                <a:lnTo>
                  <a:pt x="285242" y="63373"/>
                </a:lnTo>
                <a:lnTo>
                  <a:pt x="272923" y="60451"/>
                </a:lnTo>
                <a:close/>
              </a:path>
              <a:path w="313689" h="1225550">
                <a:moveTo>
                  <a:pt x="293497" y="0"/>
                </a:moveTo>
                <a:lnTo>
                  <a:pt x="239013" y="65531"/>
                </a:lnTo>
                <a:lnTo>
                  <a:pt x="270021" y="72806"/>
                </a:lnTo>
                <a:lnTo>
                  <a:pt x="272923" y="60451"/>
                </a:lnTo>
                <a:lnTo>
                  <a:pt x="307846" y="60451"/>
                </a:lnTo>
                <a:lnTo>
                  <a:pt x="293497" y="0"/>
                </a:lnTo>
                <a:close/>
              </a:path>
            </a:pathLst>
          </a:custGeom>
          <a:solidFill>
            <a:srgbClr val="5322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781677" y="3834257"/>
            <a:ext cx="316865" cy="1512570"/>
          </a:xfrm>
          <a:custGeom>
            <a:avLst/>
            <a:gdLst/>
            <a:ahLst/>
            <a:cxnLst/>
            <a:rect l="l" t="t" r="r" b="b"/>
            <a:pathLst>
              <a:path w="316864" h="1512570">
                <a:moveTo>
                  <a:pt x="273104" y="1438824"/>
                </a:moveTo>
                <a:lnTo>
                  <a:pt x="241935" y="1444752"/>
                </a:lnTo>
                <a:lnTo>
                  <a:pt x="293497" y="1512443"/>
                </a:lnTo>
                <a:lnTo>
                  <a:pt x="310864" y="1451229"/>
                </a:lnTo>
                <a:lnTo>
                  <a:pt x="275463" y="1451229"/>
                </a:lnTo>
                <a:lnTo>
                  <a:pt x="273104" y="1438824"/>
                </a:lnTo>
                <a:close/>
              </a:path>
              <a:path w="316864" h="1512570">
                <a:moveTo>
                  <a:pt x="285559" y="1436456"/>
                </a:moveTo>
                <a:lnTo>
                  <a:pt x="273104" y="1438824"/>
                </a:lnTo>
                <a:lnTo>
                  <a:pt x="275463" y="1451229"/>
                </a:lnTo>
                <a:lnTo>
                  <a:pt x="287909" y="1448816"/>
                </a:lnTo>
                <a:lnTo>
                  <a:pt x="285559" y="1436456"/>
                </a:lnTo>
                <a:close/>
              </a:path>
              <a:path w="316864" h="1512570">
                <a:moveTo>
                  <a:pt x="316738" y="1430528"/>
                </a:moveTo>
                <a:lnTo>
                  <a:pt x="285559" y="1436456"/>
                </a:lnTo>
                <a:lnTo>
                  <a:pt x="287909" y="1448816"/>
                </a:lnTo>
                <a:lnTo>
                  <a:pt x="275463" y="1451229"/>
                </a:lnTo>
                <a:lnTo>
                  <a:pt x="310864" y="1451229"/>
                </a:lnTo>
                <a:lnTo>
                  <a:pt x="316738" y="1430528"/>
                </a:lnTo>
                <a:close/>
              </a:path>
              <a:path w="316864" h="1512570">
                <a:moveTo>
                  <a:pt x="12446" y="0"/>
                </a:moveTo>
                <a:lnTo>
                  <a:pt x="0" y="2286"/>
                </a:lnTo>
                <a:lnTo>
                  <a:pt x="273104" y="1438824"/>
                </a:lnTo>
                <a:lnTo>
                  <a:pt x="285559" y="1436456"/>
                </a:lnTo>
                <a:lnTo>
                  <a:pt x="12446" y="0"/>
                </a:lnTo>
                <a:close/>
              </a:path>
            </a:pathLst>
          </a:custGeom>
          <a:solidFill>
            <a:srgbClr val="5322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011926" y="2611373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900" y="0"/>
                </a:lnTo>
              </a:path>
            </a:pathLst>
          </a:custGeom>
          <a:ln w="9525">
            <a:solidFill>
              <a:srgbClr val="53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011926" y="5419725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2159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53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083300" y="4013200"/>
            <a:ext cx="215900" cy="76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523098" y="3508375"/>
            <a:ext cx="144525" cy="762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523098" y="4445000"/>
            <a:ext cx="144525" cy="762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036050" y="3547998"/>
            <a:ext cx="0" cy="2880360"/>
          </a:xfrm>
          <a:custGeom>
            <a:avLst/>
            <a:gdLst/>
            <a:ahLst/>
            <a:cxnLst/>
            <a:rect l="l" t="t" r="r" b="b"/>
            <a:pathLst>
              <a:path h="2880360">
                <a:moveTo>
                  <a:pt x="0" y="0"/>
                </a:moveTo>
                <a:lnTo>
                  <a:pt x="0" y="2879788"/>
                </a:lnTo>
              </a:path>
            </a:pathLst>
          </a:custGeom>
          <a:ln w="9525">
            <a:solidFill>
              <a:srgbClr val="53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27087" y="4373498"/>
            <a:ext cx="792480" cy="76200"/>
          </a:xfrm>
          <a:custGeom>
            <a:avLst/>
            <a:gdLst/>
            <a:ahLst/>
            <a:cxnLst/>
            <a:rect l="l" t="t" r="r" b="b"/>
            <a:pathLst>
              <a:path w="792480" h="76200">
                <a:moveTo>
                  <a:pt x="715962" y="0"/>
                </a:moveTo>
                <a:lnTo>
                  <a:pt x="715962" y="76200"/>
                </a:lnTo>
                <a:lnTo>
                  <a:pt x="779462" y="44450"/>
                </a:lnTo>
                <a:lnTo>
                  <a:pt x="728662" y="44450"/>
                </a:lnTo>
                <a:lnTo>
                  <a:pt x="728662" y="31750"/>
                </a:lnTo>
                <a:lnTo>
                  <a:pt x="779462" y="31750"/>
                </a:lnTo>
                <a:lnTo>
                  <a:pt x="715962" y="0"/>
                </a:lnTo>
                <a:close/>
              </a:path>
              <a:path w="792480" h="76200">
                <a:moveTo>
                  <a:pt x="715962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715962" y="44450"/>
                </a:lnTo>
                <a:lnTo>
                  <a:pt x="715962" y="31750"/>
                </a:lnTo>
                <a:close/>
              </a:path>
              <a:path w="792480" h="76200">
                <a:moveTo>
                  <a:pt x="779462" y="31750"/>
                </a:moveTo>
                <a:lnTo>
                  <a:pt x="728662" y="31750"/>
                </a:lnTo>
                <a:lnTo>
                  <a:pt x="728662" y="44450"/>
                </a:lnTo>
                <a:lnTo>
                  <a:pt x="779462" y="44450"/>
                </a:lnTo>
                <a:lnTo>
                  <a:pt x="792162" y="38100"/>
                </a:lnTo>
                <a:lnTo>
                  <a:pt x="779462" y="31750"/>
                </a:lnTo>
                <a:close/>
              </a:path>
            </a:pathLst>
          </a:custGeom>
          <a:solidFill>
            <a:srgbClr val="5322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27087" y="3005073"/>
            <a:ext cx="792480" cy="76200"/>
          </a:xfrm>
          <a:custGeom>
            <a:avLst/>
            <a:gdLst/>
            <a:ahLst/>
            <a:cxnLst/>
            <a:rect l="l" t="t" r="r" b="b"/>
            <a:pathLst>
              <a:path w="792480" h="76200">
                <a:moveTo>
                  <a:pt x="715962" y="0"/>
                </a:moveTo>
                <a:lnTo>
                  <a:pt x="715962" y="76200"/>
                </a:lnTo>
                <a:lnTo>
                  <a:pt x="779462" y="44450"/>
                </a:lnTo>
                <a:lnTo>
                  <a:pt x="728662" y="44450"/>
                </a:lnTo>
                <a:lnTo>
                  <a:pt x="728662" y="31750"/>
                </a:lnTo>
                <a:lnTo>
                  <a:pt x="779462" y="31750"/>
                </a:lnTo>
                <a:lnTo>
                  <a:pt x="715962" y="0"/>
                </a:lnTo>
                <a:close/>
              </a:path>
              <a:path w="792480" h="76200">
                <a:moveTo>
                  <a:pt x="715962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715962" y="44450"/>
                </a:lnTo>
                <a:lnTo>
                  <a:pt x="715962" y="31750"/>
                </a:lnTo>
                <a:close/>
              </a:path>
              <a:path w="792480" h="76200">
                <a:moveTo>
                  <a:pt x="779462" y="31750"/>
                </a:moveTo>
                <a:lnTo>
                  <a:pt x="728662" y="31750"/>
                </a:lnTo>
                <a:lnTo>
                  <a:pt x="728662" y="44450"/>
                </a:lnTo>
                <a:lnTo>
                  <a:pt x="779462" y="44450"/>
                </a:lnTo>
                <a:lnTo>
                  <a:pt x="792162" y="38100"/>
                </a:lnTo>
                <a:lnTo>
                  <a:pt x="779462" y="31750"/>
                </a:lnTo>
                <a:close/>
              </a:path>
            </a:pathLst>
          </a:custGeom>
          <a:solidFill>
            <a:srgbClr val="5322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227826" y="2611373"/>
            <a:ext cx="0" cy="2808605"/>
          </a:xfrm>
          <a:custGeom>
            <a:avLst/>
            <a:gdLst/>
            <a:ahLst/>
            <a:cxnLst/>
            <a:rect l="l" t="t" r="r" b="b"/>
            <a:pathLst>
              <a:path h="2808604">
                <a:moveTo>
                  <a:pt x="0" y="0"/>
                </a:moveTo>
                <a:lnTo>
                  <a:pt x="0" y="2808351"/>
                </a:lnTo>
              </a:path>
            </a:pathLst>
          </a:custGeom>
          <a:ln w="9525">
            <a:solidFill>
              <a:srgbClr val="53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891651" y="3546475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399" y="0"/>
                </a:lnTo>
              </a:path>
            </a:pathLst>
          </a:custGeom>
          <a:ln w="9525">
            <a:solidFill>
              <a:srgbClr val="53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891651" y="4483100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399" y="0"/>
                </a:lnTo>
              </a:path>
            </a:pathLst>
          </a:custGeom>
          <a:ln w="9525">
            <a:solidFill>
              <a:srgbClr val="53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388350" y="6389687"/>
            <a:ext cx="647700" cy="76200"/>
          </a:xfrm>
          <a:custGeom>
            <a:avLst/>
            <a:gdLst/>
            <a:ahLst/>
            <a:cxnLst/>
            <a:rect l="l" t="t" r="r" b="b"/>
            <a:pathLst>
              <a:path w="6477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477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47700" h="76200">
                <a:moveTo>
                  <a:pt x="6477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47700" y="44450"/>
                </a:lnTo>
                <a:lnTo>
                  <a:pt x="647700" y="31750"/>
                </a:lnTo>
                <a:close/>
              </a:path>
            </a:pathLst>
          </a:custGeom>
          <a:solidFill>
            <a:srgbClr val="5322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Content Placeholder 81"/>
          <p:cNvSpPr>
            <a:spLocks noGrp="1"/>
          </p:cNvSpPr>
          <p:nvPr>
            <p:ph idx="1"/>
          </p:nvPr>
        </p:nvSpPr>
        <p:spPr>
          <a:xfrm>
            <a:off x="457200" y="1245108"/>
            <a:ext cx="8229600" cy="4881055"/>
          </a:xfrm>
        </p:spPr>
        <p:txBody>
          <a:bodyPr/>
          <a:lstStyle/>
          <a:p>
            <a:pPr marL="0" indent="0">
              <a:buNone/>
            </a:pPr>
            <a:r>
              <a:rPr lang="id-ID" dirty="0" smtClean="0"/>
              <a:t>4. Diagram Instalasi Air Bersih</a:t>
            </a:r>
            <a:endParaRPr lang="id-ID" dirty="0"/>
          </a:p>
        </p:txBody>
      </p:sp>
      <p:sp>
        <p:nvSpPr>
          <p:cNvPr id="81" name="object 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80" dirty="0"/>
              <a:t>Contoh </a:t>
            </a:r>
            <a:r>
              <a:rPr sz="3600" spc="-285" dirty="0"/>
              <a:t>Audit </a:t>
            </a:r>
            <a:r>
              <a:rPr sz="3600" spc="-434" dirty="0"/>
              <a:t>Lingkungan </a:t>
            </a:r>
            <a:r>
              <a:rPr sz="3600" spc="-245" dirty="0"/>
              <a:t>di</a:t>
            </a:r>
            <a:r>
              <a:rPr sz="3600" spc="-509" dirty="0"/>
              <a:t> </a:t>
            </a:r>
            <a:r>
              <a:rPr sz="3600" spc="-705" dirty="0"/>
              <a:t>RS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3574223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6123432" y="1150619"/>
            <a:ext cx="574547" cy="559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58783" y="1150619"/>
            <a:ext cx="573024" cy="559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39900" y="1524888"/>
            <a:ext cx="52069" cy="41910"/>
          </a:xfrm>
          <a:custGeom>
            <a:avLst/>
            <a:gdLst/>
            <a:ahLst/>
            <a:cxnLst/>
            <a:rect l="l" t="t" r="r" b="b"/>
            <a:pathLst>
              <a:path w="52069" h="41909">
                <a:moveTo>
                  <a:pt x="36575" y="0"/>
                </a:moveTo>
                <a:lnTo>
                  <a:pt x="29972" y="0"/>
                </a:lnTo>
                <a:lnTo>
                  <a:pt x="24383" y="508"/>
                </a:lnTo>
                <a:lnTo>
                  <a:pt x="19685" y="1524"/>
                </a:lnTo>
                <a:lnTo>
                  <a:pt x="15112" y="2412"/>
                </a:lnTo>
                <a:lnTo>
                  <a:pt x="0" y="18796"/>
                </a:lnTo>
                <a:lnTo>
                  <a:pt x="0" y="22351"/>
                </a:lnTo>
                <a:lnTo>
                  <a:pt x="0" y="28321"/>
                </a:lnTo>
                <a:lnTo>
                  <a:pt x="1905" y="33020"/>
                </a:lnTo>
                <a:lnTo>
                  <a:pt x="5714" y="36449"/>
                </a:lnTo>
                <a:lnTo>
                  <a:pt x="9651" y="40005"/>
                </a:lnTo>
                <a:lnTo>
                  <a:pt x="14858" y="41656"/>
                </a:lnTo>
                <a:lnTo>
                  <a:pt x="21717" y="41656"/>
                </a:lnTo>
                <a:lnTo>
                  <a:pt x="27431" y="41656"/>
                </a:lnTo>
                <a:lnTo>
                  <a:pt x="52069" y="24511"/>
                </a:lnTo>
                <a:lnTo>
                  <a:pt x="52069" y="0"/>
                </a:lnTo>
                <a:lnTo>
                  <a:pt x="36575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80895" y="1435608"/>
            <a:ext cx="41275" cy="157480"/>
          </a:xfrm>
          <a:custGeom>
            <a:avLst/>
            <a:gdLst/>
            <a:ahLst/>
            <a:cxnLst/>
            <a:rect l="l" t="t" r="r" b="b"/>
            <a:pathLst>
              <a:path w="41275" h="157480">
                <a:moveTo>
                  <a:pt x="20447" y="0"/>
                </a:moveTo>
                <a:lnTo>
                  <a:pt x="24384" y="0"/>
                </a:lnTo>
                <a:lnTo>
                  <a:pt x="27686" y="126"/>
                </a:lnTo>
                <a:lnTo>
                  <a:pt x="30225" y="507"/>
                </a:lnTo>
                <a:lnTo>
                  <a:pt x="32893" y="762"/>
                </a:lnTo>
                <a:lnTo>
                  <a:pt x="34925" y="1269"/>
                </a:lnTo>
                <a:lnTo>
                  <a:pt x="36449" y="1904"/>
                </a:lnTo>
                <a:lnTo>
                  <a:pt x="37973" y="2412"/>
                </a:lnTo>
                <a:lnTo>
                  <a:pt x="39116" y="3175"/>
                </a:lnTo>
                <a:lnTo>
                  <a:pt x="39750" y="3937"/>
                </a:lnTo>
                <a:lnTo>
                  <a:pt x="40386" y="4825"/>
                </a:lnTo>
                <a:lnTo>
                  <a:pt x="40767" y="5714"/>
                </a:lnTo>
                <a:lnTo>
                  <a:pt x="40767" y="6730"/>
                </a:lnTo>
                <a:lnTo>
                  <a:pt x="40767" y="150494"/>
                </a:lnTo>
                <a:lnTo>
                  <a:pt x="40767" y="151511"/>
                </a:lnTo>
                <a:lnTo>
                  <a:pt x="40386" y="152526"/>
                </a:lnTo>
                <a:lnTo>
                  <a:pt x="39750" y="153288"/>
                </a:lnTo>
                <a:lnTo>
                  <a:pt x="39116" y="154177"/>
                </a:lnTo>
                <a:lnTo>
                  <a:pt x="37973" y="154812"/>
                </a:lnTo>
                <a:lnTo>
                  <a:pt x="36449" y="155320"/>
                </a:lnTo>
                <a:lnTo>
                  <a:pt x="34925" y="155828"/>
                </a:lnTo>
                <a:lnTo>
                  <a:pt x="32893" y="156337"/>
                </a:lnTo>
                <a:lnTo>
                  <a:pt x="30225" y="156590"/>
                </a:lnTo>
                <a:lnTo>
                  <a:pt x="27686" y="156844"/>
                </a:lnTo>
                <a:lnTo>
                  <a:pt x="24384" y="156971"/>
                </a:lnTo>
                <a:lnTo>
                  <a:pt x="20447" y="156971"/>
                </a:lnTo>
                <a:lnTo>
                  <a:pt x="16382" y="156971"/>
                </a:lnTo>
                <a:lnTo>
                  <a:pt x="13081" y="156844"/>
                </a:lnTo>
                <a:lnTo>
                  <a:pt x="10541" y="156590"/>
                </a:lnTo>
                <a:lnTo>
                  <a:pt x="8000" y="156337"/>
                </a:lnTo>
                <a:lnTo>
                  <a:pt x="5842" y="155828"/>
                </a:lnTo>
                <a:lnTo>
                  <a:pt x="4318" y="155320"/>
                </a:lnTo>
                <a:lnTo>
                  <a:pt x="2793" y="154812"/>
                </a:lnTo>
                <a:lnTo>
                  <a:pt x="1650" y="154177"/>
                </a:lnTo>
                <a:lnTo>
                  <a:pt x="1016" y="153288"/>
                </a:lnTo>
                <a:lnTo>
                  <a:pt x="381" y="152526"/>
                </a:lnTo>
                <a:lnTo>
                  <a:pt x="0" y="151511"/>
                </a:lnTo>
                <a:lnTo>
                  <a:pt x="0" y="150494"/>
                </a:lnTo>
                <a:lnTo>
                  <a:pt x="0" y="6730"/>
                </a:lnTo>
                <a:lnTo>
                  <a:pt x="0" y="5714"/>
                </a:lnTo>
                <a:lnTo>
                  <a:pt x="381" y="4825"/>
                </a:lnTo>
                <a:lnTo>
                  <a:pt x="1016" y="3937"/>
                </a:lnTo>
                <a:lnTo>
                  <a:pt x="1650" y="3175"/>
                </a:lnTo>
                <a:lnTo>
                  <a:pt x="2793" y="2412"/>
                </a:lnTo>
                <a:lnTo>
                  <a:pt x="4318" y="1904"/>
                </a:lnTo>
                <a:lnTo>
                  <a:pt x="5842" y="1269"/>
                </a:lnTo>
                <a:lnTo>
                  <a:pt x="8000" y="762"/>
                </a:lnTo>
                <a:lnTo>
                  <a:pt x="10541" y="507"/>
                </a:lnTo>
                <a:lnTo>
                  <a:pt x="13081" y="126"/>
                </a:lnTo>
                <a:lnTo>
                  <a:pt x="16382" y="0"/>
                </a:lnTo>
                <a:lnTo>
                  <a:pt x="20447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95601" y="1426717"/>
            <a:ext cx="122173" cy="1746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00276" y="1432813"/>
            <a:ext cx="132080" cy="162560"/>
          </a:xfrm>
          <a:custGeom>
            <a:avLst/>
            <a:gdLst/>
            <a:ahLst/>
            <a:cxnLst/>
            <a:rect l="l" t="t" r="r" b="b"/>
            <a:pathLst>
              <a:path w="132080" h="162559">
                <a:moveTo>
                  <a:pt x="67944" y="0"/>
                </a:moveTo>
                <a:lnTo>
                  <a:pt x="111506" y="9016"/>
                </a:lnTo>
                <a:lnTo>
                  <a:pt x="130651" y="43068"/>
                </a:lnTo>
                <a:lnTo>
                  <a:pt x="131572" y="56896"/>
                </a:lnTo>
                <a:lnTo>
                  <a:pt x="131572" y="153797"/>
                </a:lnTo>
                <a:lnTo>
                  <a:pt x="131572" y="155321"/>
                </a:lnTo>
                <a:lnTo>
                  <a:pt x="131063" y="156463"/>
                </a:lnTo>
                <a:lnTo>
                  <a:pt x="129921" y="157352"/>
                </a:lnTo>
                <a:lnTo>
                  <a:pt x="128905" y="158241"/>
                </a:lnTo>
                <a:lnTo>
                  <a:pt x="127126" y="158750"/>
                </a:lnTo>
                <a:lnTo>
                  <a:pt x="124841" y="159131"/>
                </a:lnTo>
                <a:lnTo>
                  <a:pt x="122555" y="159512"/>
                </a:lnTo>
                <a:lnTo>
                  <a:pt x="119125" y="159765"/>
                </a:lnTo>
                <a:lnTo>
                  <a:pt x="114554" y="159765"/>
                </a:lnTo>
                <a:lnTo>
                  <a:pt x="109728" y="159765"/>
                </a:lnTo>
                <a:lnTo>
                  <a:pt x="97917" y="155321"/>
                </a:lnTo>
                <a:lnTo>
                  <a:pt x="97917" y="153797"/>
                </a:lnTo>
                <a:lnTo>
                  <a:pt x="97917" y="142366"/>
                </a:lnTo>
                <a:lnTo>
                  <a:pt x="59239" y="162119"/>
                </a:lnTo>
                <a:lnTo>
                  <a:pt x="52450" y="162433"/>
                </a:lnTo>
                <a:lnTo>
                  <a:pt x="44831" y="162433"/>
                </a:lnTo>
                <a:lnTo>
                  <a:pt x="37718" y="161544"/>
                </a:lnTo>
                <a:lnTo>
                  <a:pt x="31368" y="159512"/>
                </a:lnTo>
                <a:lnTo>
                  <a:pt x="24892" y="157480"/>
                </a:lnTo>
                <a:lnTo>
                  <a:pt x="19431" y="154559"/>
                </a:lnTo>
                <a:lnTo>
                  <a:pt x="14731" y="150622"/>
                </a:lnTo>
                <a:lnTo>
                  <a:pt x="10032" y="146685"/>
                </a:lnTo>
                <a:lnTo>
                  <a:pt x="6350" y="141859"/>
                </a:lnTo>
                <a:lnTo>
                  <a:pt x="3810" y="136016"/>
                </a:lnTo>
                <a:lnTo>
                  <a:pt x="1269" y="130175"/>
                </a:lnTo>
                <a:lnTo>
                  <a:pt x="0" y="123444"/>
                </a:lnTo>
                <a:lnTo>
                  <a:pt x="0" y="115697"/>
                </a:lnTo>
                <a:lnTo>
                  <a:pt x="0" y="107314"/>
                </a:lnTo>
                <a:lnTo>
                  <a:pt x="24723" y="75630"/>
                </a:lnTo>
                <a:lnTo>
                  <a:pt x="68282" y="66736"/>
                </a:lnTo>
                <a:lnTo>
                  <a:pt x="77597" y="66548"/>
                </a:lnTo>
                <a:lnTo>
                  <a:pt x="91693" y="66548"/>
                </a:lnTo>
                <a:lnTo>
                  <a:pt x="91693" y="57912"/>
                </a:lnTo>
                <a:lnTo>
                  <a:pt x="91693" y="53339"/>
                </a:lnTo>
                <a:lnTo>
                  <a:pt x="91186" y="49402"/>
                </a:lnTo>
                <a:lnTo>
                  <a:pt x="90297" y="45974"/>
                </a:lnTo>
                <a:lnTo>
                  <a:pt x="89407" y="42545"/>
                </a:lnTo>
                <a:lnTo>
                  <a:pt x="87884" y="39750"/>
                </a:lnTo>
                <a:lnTo>
                  <a:pt x="85725" y="37464"/>
                </a:lnTo>
                <a:lnTo>
                  <a:pt x="83693" y="35306"/>
                </a:lnTo>
                <a:lnTo>
                  <a:pt x="80899" y="33527"/>
                </a:lnTo>
                <a:lnTo>
                  <a:pt x="77343" y="32512"/>
                </a:lnTo>
                <a:lnTo>
                  <a:pt x="73913" y="31369"/>
                </a:lnTo>
                <a:lnTo>
                  <a:pt x="69596" y="30861"/>
                </a:lnTo>
                <a:lnTo>
                  <a:pt x="64388" y="30861"/>
                </a:lnTo>
                <a:lnTo>
                  <a:pt x="57531" y="30861"/>
                </a:lnTo>
                <a:lnTo>
                  <a:pt x="51562" y="31623"/>
                </a:lnTo>
                <a:lnTo>
                  <a:pt x="46228" y="33147"/>
                </a:lnTo>
                <a:lnTo>
                  <a:pt x="40893" y="34671"/>
                </a:lnTo>
                <a:lnTo>
                  <a:pt x="21843" y="43180"/>
                </a:lnTo>
                <a:lnTo>
                  <a:pt x="19050" y="44703"/>
                </a:lnTo>
                <a:lnTo>
                  <a:pt x="16891" y="45465"/>
                </a:lnTo>
                <a:lnTo>
                  <a:pt x="15112" y="45465"/>
                </a:lnTo>
                <a:lnTo>
                  <a:pt x="13969" y="45465"/>
                </a:lnTo>
                <a:lnTo>
                  <a:pt x="12826" y="45085"/>
                </a:lnTo>
                <a:lnTo>
                  <a:pt x="11937" y="44323"/>
                </a:lnTo>
                <a:lnTo>
                  <a:pt x="11049" y="43561"/>
                </a:lnTo>
                <a:lnTo>
                  <a:pt x="8381" y="35940"/>
                </a:lnTo>
                <a:lnTo>
                  <a:pt x="8000" y="33909"/>
                </a:lnTo>
                <a:lnTo>
                  <a:pt x="7874" y="31623"/>
                </a:lnTo>
                <a:lnTo>
                  <a:pt x="7874" y="29083"/>
                </a:lnTo>
                <a:lnTo>
                  <a:pt x="7874" y="25781"/>
                </a:lnTo>
                <a:lnTo>
                  <a:pt x="8128" y="23113"/>
                </a:lnTo>
                <a:lnTo>
                  <a:pt x="8636" y="21209"/>
                </a:lnTo>
                <a:lnTo>
                  <a:pt x="9143" y="19303"/>
                </a:lnTo>
                <a:lnTo>
                  <a:pt x="10160" y="17525"/>
                </a:lnTo>
                <a:lnTo>
                  <a:pt x="11684" y="16001"/>
                </a:lnTo>
                <a:lnTo>
                  <a:pt x="13207" y="14350"/>
                </a:lnTo>
                <a:lnTo>
                  <a:pt x="15875" y="12700"/>
                </a:lnTo>
                <a:lnTo>
                  <a:pt x="19685" y="10795"/>
                </a:lnTo>
                <a:lnTo>
                  <a:pt x="23368" y="8889"/>
                </a:lnTo>
                <a:lnTo>
                  <a:pt x="27812" y="7112"/>
                </a:lnTo>
                <a:lnTo>
                  <a:pt x="32893" y="5587"/>
                </a:lnTo>
                <a:lnTo>
                  <a:pt x="37973" y="3937"/>
                </a:lnTo>
                <a:lnTo>
                  <a:pt x="43434" y="2666"/>
                </a:lnTo>
                <a:lnTo>
                  <a:pt x="49403" y="1524"/>
                </a:lnTo>
                <a:lnTo>
                  <a:pt x="55372" y="508"/>
                </a:lnTo>
                <a:lnTo>
                  <a:pt x="61594" y="0"/>
                </a:lnTo>
                <a:lnTo>
                  <a:pt x="67944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3107" y="1381633"/>
            <a:ext cx="43180" cy="211454"/>
          </a:xfrm>
          <a:custGeom>
            <a:avLst/>
            <a:gdLst/>
            <a:ahLst/>
            <a:cxnLst/>
            <a:rect l="l" t="t" r="r" b="b"/>
            <a:pathLst>
              <a:path w="43179" h="211455">
                <a:moveTo>
                  <a:pt x="21323" y="0"/>
                </a:moveTo>
                <a:lnTo>
                  <a:pt x="25514" y="0"/>
                </a:lnTo>
                <a:lnTo>
                  <a:pt x="28956" y="253"/>
                </a:lnTo>
                <a:lnTo>
                  <a:pt x="41579" y="3937"/>
                </a:lnTo>
                <a:lnTo>
                  <a:pt x="42278" y="4825"/>
                </a:lnTo>
                <a:lnTo>
                  <a:pt x="42633" y="5714"/>
                </a:lnTo>
                <a:lnTo>
                  <a:pt x="42633" y="6857"/>
                </a:lnTo>
                <a:lnTo>
                  <a:pt x="42633" y="204088"/>
                </a:lnTo>
                <a:lnTo>
                  <a:pt x="42633" y="205231"/>
                </a:lnTo>
                <a:lnTo>
                  <a:pt x="42278" y="206247"/>
                </a:lnTo>
                <a:lnTo>
                  <a:pt x="41579" y="207009"/>
                </a:lnTo>
                <a:lnTo>
                  <a:pt x="40881" y="207899"/>
                </a:lnTo>
                <a:lnTo>
                  <a:pt x="39725" y="208661"/>
                </a:lnTo>
                <a:lnTo>
                  <a:pt x="38112" y="209168"/>
                </a:lnTo>
                <a:lnTo>
                  <a:pt x="36499" y="209676"/>
                </a:lnTo>
                <a:lnTo>
                  <a:pt x="34340" y="210184"/>
                </a:lnTo>
                <a:lnTo>
                  <a:pt x="31648" y="210438"/>
                </a:lnTo>
                <a:lnTo>
                  <a:pt x="28956" y="210819"/>
                </a:lnTo>
                <a:lnTo>
                  <a:pt x="25514" y="210946"/>
                </a:lnTo>
                <a:lnTo>
                  <a:pt x="21323" y="210946"/>
                </a:lnTo>
                <a:lnTo>
                  <a:pt x="17233" y="210946"/>
                </a:lnTo>
                <a:lnTo>
                  <a:pt x="13804" y="210819"/>
                </a:lnTo>
                <a:lnTo>
                  <a:pt x="11061" y="210438"/>
                </a:lnTo>
                <a:lnTo>
                  <a:pt x="8318" y="210184"/>
                </a:lnTo>
                <a:lnTo>
                  <a:pt x="6134" y="209676"/>
                </a:lnTo>
                <a:lnTo>
                  <a:pt x="4521" y="209168"/>
                </a:lnTo>
                <a:lnTo>
                  <a:pt x="2908" y="208661"/>
                </a:lnTo>
                <a:lnTo>
                  <a:pt x="1752" y="207899"/>
                </a:lnTo>
                <a:lnTo>
                  <a:pt x="1054" y="207009"/>
                </a:lnTo>
                <a:lnTo>
                  <a:pt x="355" y="206247"/>
                </a:lnTo>
                <a:lnTo>
                  <a:pt x="0" y="205231"/>
                </a:lnTo>
                <a:lnTo>
                  <a:pt x="0" y="204088"/>
                </a:lnTo>
                <a:lnTo>
                  <a:pt x="0" y="6857"/>
                </a:lnTo>
                <a:lnTo>
                  <a:pt x="0" y="5714"/>
                </a:lnTo>
                <a:lnTo>
                  <a:pt x="355" y="4825"/>
                </a:lnTo>
                <a:lnTo>
                  <a:pt x="1054" y="3937"/>
                </a:lnTo>
                <a:lnTo>
                  <a:pt x="1752" y="3047"/>
                </a:lnTo>
                <a:lnTo>
                  <a:pt x="17233" y="0"/>
                </a:lnTo>
                <a:lnTo>
                  <a:pt x="21323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77847" y="1372361"/>
            <a:ext cx="46990" cy="42545"/>
          </a:xfrm>
          <a:custGeom>
            <a:avLst/>
            <a:gdLst/>
            <a:ahLst/>
            <a:cxnLst/>
            <a:rect l="l" t="t" r="r" b="b"/>
            <a:pathLst>
              <a:path w="46989" h="42544">
                <a:moveTo>
                  <a:pt x="23621" y="0"/>
                </a:moveTo>
                <a:lnTo>
                  <a:pt x="32638" y="0"/>
                </a:lnTo>
                <a:lnTo>
                  <a:pt x="38734" y="1524"/>
                </a:lnTo>
                <a:lnTo>
                  <a:pt x="42036" y="4572"/>
                </a:lnTo>
                <a:lnTo>
                  <a:pt x="45211" y="7620"/>
                </a:lnTo>
                <a:lnTo>
                  <a:pt x="46862" y="13080"/>
                </a:lnTo>
                <a:lnTo>
                  <a:pt x="46862" y="20954"/>
                </a:lnTo>
                <a:lnTo>
                  <a:pt x="46862" y="29083"/>
                </a:lnTo>
                <a:lnTo>
                  <a:pt x="45211" y="34798"/>
                </a:lnTo>
                <a:lnTo>
                  <a:pt x="41909" y="37846"/>
                </a:lnTo>
                <a:lnTo>
                  <a:pt x="38480" y="41021"/>
                </a:lnTo>
                <a:lnTo>
                  <a:pt x="32384" y="42545"/>
                </a:lnTo>
                <a:lnTo>
                  <a:pt x="23240" y="42545"/>
                </a:lnTo>
                <a:lnTo>
                  <a:pt x="14096" y="42545"/>
                </a:lnTo>
                <a:lnTo>
                  <a:pt x="8000" y="41021"/>
                </a:lnTo>
                <a:lnTo>
                  <a:pt x="4825" y="38100"/>
                </a:lnTo>
                <a:lnTo>
                  <a:pt x="1650" y="35051"/>
                </a:lnTo>
                <a:lnTo>
                  <a:pt x="0" y="29590"/>
                </a:lnTo>
                <a:lnTo>
                  <a:pt x="0" y="21716"/>
                </a:lnTo>
                <a:lnTo>
                  <a:pt x="0" y="13588"/>
                </a:lnTo>
                <a:lnTo>
                  <a:pt x="1650" y="7874"/>
                </a:lnTo>
                <a:lnTo>
                  <a:pt x="4952" y="4699"/>
                </a:lnTo>
                <a:lnTo>
                  <a:pt x="8254" y="1524"/>
                </a:lnTo>
                <a:lnTo>
                  <a:pt x="14477" y="0"/>
                </a:lnTo>
                <a:lnTo>
                  <a:pt x="23621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90166" y="1366774"/>
            <a:ext cx="41275" cy="226060"/>
          </a:xfrm>
          <a:custGeom>
            <a:avLst/>
            <a:gdLst/>
            <a:ahLst/>
            <a:cxnLst/>
            <a:rect l="l" t="t" r="r" b="b"/>
            <a:pathLst>
              <a:path w="41275" h="226059">
                <a:moveTo>
                  <a:pt x="20446" y="0"/>
                </a:moveTo>
                <a:lnTo>
                  <a:pt x="24384" y="0"/>
                </a:lnTo>
                <a:lnTo>
                  <a:pt x="27686" y="253"/>
                </a:lnTo>
                <a:lnTo>
                  <a:pt x="40766" y="5968"/>
                </a:lnTo>
                <a:lnTo>
                  <a:pt x="40766" y="6985"/>
                </a:lnTo>
                <a:lnTo>
                  <a:pt x="40766" y="219328"/>
                </a:lnTo>
                <a:lnTo>
                  <a:pt x="40766" y="220345"/>
                </a:lnTo>
                <a:lnTo>
                  <a:pt x="40385" y="221361"/>
                </a:lnTo>
                <a:lnTo>
                  <a:pt x="39751" y="222123"/>
                </a:lnTo>
                <a:lnTo>
                  <a:pt x="39115" y="223012"/>
                </a:lnTo>
                <a:lnTo>
                  <a:pt x="37972" y="223647"/>
                </a:lnTo>
                <a:lnTo>
                  <a:pt x="36449" y="224154"/>
                </a:lnTo>
                <a:lnTo>
                  <a:pt x="34925" y="224662"/>
                </a:lnTo>
                <a:lnTo>
                  <a:pt x="32893" y="225171"/>
                </a:lnTo>
                <a:lnTo>
                  <a:pt x="30226" y="225425"/>
                </a:lnTo>
                <a:lnTo>
                  <a:pt x="27686" y="225678"/>
                </a:lnTo>
                <a:lnTo>
                  <a:pt x="24384" y="225805"/>
                </a:lnTo>
                <a:lnTo>
                  <a:pt x="20446" y="225805"/>
                </a:lnTo>
                <a:lnTo>
                  <a:pt x="16383" y="225805"/>
                </a:lnTo>
                <a:lnTo>
                  <a:pt x="13081" y="225678"/>
                </a:lnTo>
                <a:lnTo>
                  <a:pt x="10541" y="225425"/>
                </a:lnTo>
                <a:lnTo>
                  <a:pt x="8001" y="225171"/>
                </a:lnTo>
                <a:lnTo>
                  <a:pt x="5842" y="224662"/>
                </a:lnTo>
                <a:lnTo>
                  <a:pt x="4318" y="224154"/>
                </a:lnTo>
                <a:lnTo>
                  <a:pt x="2794" y="223647"/>
                </a:lnTo>
                <a:lnTo>
                  <a:pt x="1651" y="223012"/>
                </a:lnTo>
                <a:lnTo>
                  <a:pt x="1016" y="222123"/>
                </a:lnTo>
                <a:lnTo>
                  <a:pt x="381" y="221361"/>
                </a:lnTo>
                <a:lnTo>
                  <a:pt x="0" y="220345"/>
                </a:lnTo>
                <a:lnTo>
                  <a:pt x="0" y="219328"/>
                </a:lnTo>
                <a:lnTo>
                  <a:pt x="0" y="6985"/>
                </a:lnTo>
                <a:lnTo>
                  <a:pt x="0" y="5968"/>
                </a:lnTo>
                <a:lnTo>
                  <a:pt x="381" y="4952"/>
                </a:lnTo>
                <a:lnTo>
                  <a:pt x="1016" y="4063"/>
                </a:lnTo>
                <a:lnTo>
                  <a:pt x="1651" y="3175"/>
                </a:lnTo>
                <a:lnTo>
                  <a:pt x="16383" y="0"/>
                </a:lnTo>
                <a:lnTo>
                  <a:pt x="20446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639047" y="1524888"/>
            <a:ext cx="52069" cy="41910"/>
          </a:xfrm>
          <a:custGeom>
            <a:avLst/>
            <a:gdLst/>
            <a:ahLst/>
            <a:cxnLst/>
            <a:rect l="l" t="t" r="r" b="b"/>
            <a:pathLst>
              <a:path w="52070" h="41909">
                <a:moveTo>
                  <a:pt x="36575" y="0"/>
                </a:moveTo>
                <a:lnTo>
                  <a:pt x="29972" y="0"/>
                </a:lnTo>
                <a:lnTo>
                  <a:pt x="24383" y="508"/>
                </a:lnTo>
                <a:lnTo>
                  <a:pt x="19684" y="1524"/>
                </a:lnTo>
                <a:lnTo>
                  <a:pt x="15112" y="2412"/>
                </a:lnTo>
                <a:lnTo>
                  <a:pt x="0" y="18796"/>
                </a:lnTo>
                <a:lnTo>
                  <a:pt x="0" y="22351"/>
                </a:lnTo>
                <a:lnTo>
                  <a:pt x="0" y="28321"/>
                </a:lnTo>
                <a:lnTo>
                  <a:pt x="1904" y="33020"/>
                </a:lnTo>
                <a:lnTo>
                  <a:pt x="5715" y="36449"/>
                </a:lnTo>
                <a:lnTo>
                  <a:pt x="9651" y="40005"/>
                </a:lnTo>
                <a:lnTo>
                  <a:pt x="14858" y="41656"/>
                </a:lnTo>
                <a:lnTo>
                  <a:pt x="21717" y="41656"/>
                </a:lnTo>
                <a:lnTo>
                  <a:pt x="27431" y="41656"/>
                </a:lnTo>
                <a:lnTo>
                  <a:pt x="52070" y="24511"/>
                </a:lnTo>
                <a:lnTo>
                  <a:pt x="52070" y="0"/>
                </a:lnTo>
                <a:lnTo>
                  <a:pt x="36575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318627" y="1435608"/>
            <a:ext cx="41275" cy="157480"/>
          </a:xfrm>
          <a:custGeom>
            <a:avLst/>
            <a:gdLst/>
            <a:ahLst/>
            <a:cxnLst/>
            <a:rect l="l" t="t" r="r" b="b"/>
            <a:pathLst>
              <a:path w="41275" h="157480">
                <a:moveTo>
                  <a:pt x="20447" y="0"/>
                </a:moveTo>
                <a:lnTo>
                  <a:pt x="24383" y="0"/>
                </a:lnTo>
                <a:lnTo>
                  <a:pt x="27686" y="126"/>
                </a:lnTo>
                <a:lnTo>
                  <a:pt x="30225" y="507"/>
                </a:lnTo>
                <a:lnTo>
                  <a:pt x="32893" y="762"/>
                </a:lnTo>
                <a:lnTo>
                  <a:pt x="34925" y="1269"/>
                </a:lnTo>
                <a:lnTo>
                  <a:pt x="36449" y="1904"/>
                </a:lnTo>
                <a:lnTo>
                  <a:pt x="37973" y="2412"/>
                </a:lnTo>
                <a:lnTo>
                  <a:pt x="39116" y="3175"/>
                </a:lnTo>
                <a:lnTo>
                  <a:pt x="39750" y="3937"/>
                </a:lnTo>
                <a:lnTo>
                  <a:pt x="40386" y="4825"/>
                </a:lnTo>
                <a:lnTo>
                  <a:pt x="40767" y="5714"/>
                </a:lnTo>
                <a:lnTo>
                  <a:pt x="40767" y="6730"/>
                </a:lnTo>
                <a:lnTo>
                  <a:pt x="40767" y="150494"/>
                </a:lnTo>
                <a:lnTo>
                  <a:pt x="40767" y="151511"/>
                </a:lnTo>
                <a:lnTo>
                  <a:pt x="40386" y="152526"/>
                </a:lnTo>
                <a:lnTo>
                  <a:pt x="39750" y="153288"/>
                </a:lnTo>
                <a:lnTo>
                  <a:pt x="39116" y="154177"/>
                </a:lnTo>
                <a:lnTo>
                  <a:pt x="37973" y="154812"/>
                </a:lnTo>
                <a:lnTo>
                  <a:pt x="36449" y="155320"/>
                </a:lnTo>
                <a:lnTo>
                  <a:pt x="34925" y="155828"/>
                </a:lnTo>
                <a:lnTo>
                  <a:pt x="32893" y="156337"/>
                </a:lnTo>
                <a:lnTo>
                  <a:pt x="30225" y="156590"/>
                </a:lnTo>
                <a:lnTo>
                  <a:pt x="27686" y="156844"/>
                </a:lnTo>
                <a:lnTo>
                  <a:pt x="24383" y="156971"/>
                </a:lnTo>
                <a:lnTo>
                  <a:pt x="20447" y="156971"/>
                </a:lnTo>
                <a:lnTo>
                  <a:pt x="16382" y="156971"/>
                </a:lnTo>
                <a:lnTo>
                  <a:pt x="13080" y="156844"/>
                </a:lnTo>
                <a:lnTo>
                  <a:pt x="10541" y="156590"/>
                </a:lnTo>
                <a:lnTo>
                  <a:pt x="8000" y="156337"/>
                </a:lnTo>
                <a:lnTo>
                  <a:pt x="5842" y="155828"/>
                </a:lnTo>
                <a:lnTo>
                  <a:pt x="4318" y="155320"/>
                </a:lnTo>
                <a:lnTo>
                  <a:pt x="2794" y="154812"/>
                </a:lnTo>
                <a:lnTo>
                  <a:pt x="1650" y="154177"/>
                </a:lnTo>
                <a:lnTo>
                  <a:pt x="1016" y="153288"/>
                </a:lnTo>
                <a:lnTo>
                  <a:pt x="380" y="152526"/>
                </a:lnTo>
                <a:lnTo>
                  <a:pt x="0" y="151511"/>
                </a:lnTo>
                <a:lnTo>
                  <a:pt x="0" y="150494"/>
                </a:lnTo>
                <a:lnTo>
                  <a:pt x="0" y="6730"/>
                </a:lnTo>
                <a:lnTo>
                  <a:pt x="0" y="5714"/>
                </a:lnTo>
                <a:lnTo>
                  <a:pt x="380" y="4825"/>
                </a:lnTo>
                <a:lnTo>
                  <a:pt x="1016" y="3937"/>
                </a:lnTo>
                <a:lnTo>
                  <a:pt x="1650" y="3175"/>
                </a:lnTo>
                <a:lnTo>
                  <a:pt x="2794" y="2412"/>
                </a:lnTo>
                <a:lnTo>
                  <a:pt x="4318" y="1904"/>
                </a:lnTo>
                <a:lnTo>
                  <a:pt x="5842" y="1269"/>
                </a:lnTo>
                <a:lnTo>
                  <a:pt x="8000" y="762"/>
                </a:lnTo>
                <a:lnTo>
                  <a:pt x="10541" y="507"/>
                </a:lnTo>
                <a:lnTo>
                  <a:pt x="13080" y="126"/>
                </a:lnTo>
                <a:lnTo>
                  <a:pt x="16382" y="0"/>
                </a:lnTo>
                <a:lnTo>
                  <a:pt x="20447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599423" y="1432813"/>
            <a:ext cx="132080" cy="162560"/>
          </a:xfrm>
          <a:custGeom>
            <a:avLst/>
            <a:gdLst/>
            <a:ahLst/>
            <a:cxnLst/>
            <a:rect l="l" t="t" r="r" b="b"/>
            <a:pathLst>
              <a:path w="132079" h="162559">
                <a:moveTo>
                  <a:pt x="67945" y="0"/>
                </a:moveTo>
                <a:lnTo>
                  <a:pt x="111505" y="9016"/>
                </a:lnTo>
                <a:lnTo>
                  <a:pt x="130651" y="43068"/>
                </a:lnTo>
                <a:lnTo>
                  <a:pt x="131572" y="56896"/>
                </a:lnTo>
                <a:lnTo>
                  <a:pt x="131572" y="153797"/>
                </a:lnTo>
                <a:lnTo>
                  <a:pt x="131572" y="155321"/>
                </a:lnTo>
                <a:lnTo>
                  <a:pt x="131064" y="156463"/>
                </a:lnTo>
                <a:lnTo>
                  <a:pt x="129921" y="157352"/>
                </a:lnTo>
                <a:lnTo>
                  <a:pt x="128904" y="158241"/>
                </a:lnTo>
                <a:lnTo>
                  <a:pt x="127126" y="158750"/>
                </a:lnTo>
                <a:lnTo>
                  <a:pt x="124841" y="159131"/>
                </a:lnTo>
                <a:lnTo>
                  <a:pt x="122554" y="159512"/>
                </a:lnTo>
                <a:lnTo>
                  <a:pt x="119125" y="159765"/>
                </a:lnTo>
                <a:lnTo>
                  <a:pt x="114553" y="159765"/>
                </a:lnTo>
                <a:lnTo>
                  <a:pt x="109727" y="159765"/>
                </a:lnTo>
                <a:lnTo>
                  <a:pt x="99314" y="157352"/>
                </a:lnTo>
                <a:lnTo>
                  <a:pt x="98425" y="156463"/>
                </a:lnTo>
                <a:lnTo>
                  <a:pt x="97917" y="155321"/>
                </a:lnTo>
                <a:lnTo>
                  <a:pt x="97917" y="153797"/>
                </a:lnTo>
                <a:lnTo>
                  <a:pt x="97917" y="142366"/>
                </a:lnTo>
                <a:lnTo>
                  <a:pt x="59239" y="162119"/>
                </a:lnTo>
                <a:lnTo>
                  <a:pt x="52450" y="162433"/>
                </a:lnTo>
                <a:lnTo>
                  <a:pt x="44830" y="162433"/>
                </a:lnTo>
                <a:lnTo>
                  <a:pt x="37719" y="161544"/>
                </a:lnTo>
                <a:lnTo>
                  <a:pt x="31369" y="159512"/>
                </a:lnTo>
                <a:lnTo>
                  <a:pt x="24892" y="157480"/>
                </a:lnTo>
                <a:lnTo>
                  <a:pt x="19430" y="154559"/>
                </a:lnTo>
                <a:lnTo>
                  <a:pt x="14731" y="150622"/>
                </a:lnTo>
                <a:lnTo>
                  <a:pt x="10032" y="146685"/>
                </a:lnTo>
                <a:lnTo>
                  <a:pt x="6350" y="141859"/>
                </a:lnTo>
                <a:lnTo>
                  <a:pt x="3809" y="136016"/>
                </a:lnTo>
                <a:lnTo>
                  <a:pt x="1270" y="130175"/>
                </a:lnTo>
                <a:lnTo>
                  <a:pt x="0" y="123444"/>
                </a:lnTo>
                <a:lnTo>
                  <a:pt x="0" y="115697"/>
                </a:lnTo>
                <a:lnTo>
                  <a:pt x="0" y="107314"/>
                </a:lnTo>
                <a:lnTo>
                  <a:pt x="24723" y="75630"/>
                </a:lnTo>
                <a:lnTo>
                  <a:pt x="68282" y="66736"/>
                </a:lnTo>
                <a:lnTo>
                  <a:pt x="77597" y="66548"/>
                </a:lnTo>
                <a:lnTo>
                  <a:pt x="91694" y="66548"/>
                </a:lnTo>
                <a:lnTo>
                  <a:pt x="91694" y="57912"/>
                </a:lnTo>
                <a:lnTo>
                  <a:pt x="91694" y="53339"/>
                </a:lnTo>
                <a:lnTo>
                  <a:pt x="91185" y="49402"/>
                </a:lnTo>
                <a:lnTo>
                  <a:pt x="90297" y="45974"/>
                </a:lnTo>
                <a:lnTo>
                  <a:pt x="89407" y="42545"/>
                </a:lnTo>
                <a:lnTo>
                  <a:pt x="87883" y="39750"/>
                </a:lnTo>
                <a:lnTo>
                  <a:pt x="85725" y="37464"/>
                </a:lnTo>
                <a:lnTo>
                  <a:pt x="83693" y="35306"/>
                </a:lnTo>
                <a:lnTo>
                  <a:pt x="80899" y="33527"/>
                </a:lnTo>
                <a:lnTo>
                  <a:pt x="77343" y="32512"/>
                </a:lnTo>
                <a:lnTo>
                  <a:pt x="73914" y="31369"/>
                </a:lnTo>
                <a:lnTo>
                  <a:pt x="69596" y="30861"/>
                </a:lnTo>
                <a:lnTo>
                  <a:pt x="64389" y="30861"/>
                </a:lnTo>
                <a:lnTo>
                  <a:pt x="57530" y="30861"/>
                </a:lnTo>
                <a:lnTo>
                  <a:pt x="51561" y="31623"/>
                </a:lnTo>
                <a:lnTo>
                  <a:pt x="46227" y="33147"/>
                </a:lnTo>
                <a:lnTo>
                  <a:pt x="40894" y="34671"/>
                </a:lnTo>
                <a:lnTo>
                  <a:pt x="21844" y="43180"/>
                </a:lnTo>
                <a:lnTo>
                  <a:pt x="19050" y="44703"/>
                </a:lnTo>
                <a:lnTo>
                  <a:pt x="16891" y="45465"/>
                </a:lnTo>
                <a:lnTo>
                  <a:pt x="15112" y="45465"/>
                </a:lnTo>
                <a:lnTo>
                  <a:pt x="13970" y="45465"/>
                </a:lnTo>
                <a:lnTo>
                  <a:pt x="8381" y="35940"/>
                </a:lnTo>
                <a:lnTo>
                  <a:pt x="8000" y="33909"/>
                </a:lnTo>
                <a:lnTo>
                  <a:pt x="7874" y="31623"/>
                </a:lnTo>
                <a:lnTo>
                  <a:pt x="7874" y="29083"/>
                </a:lnTo>
                <a:lnTo>
                  <a:pt x="7874" y="25781"/>
                </a:lnTo>
                <a:lnTo>
                  <a:pt x="11683" y="16001"/>
                </a:lnTo>
                <a:lnTo>
                  <a:pt x="13207" y="14350"/>
                </a:lnTo>
                <a:lnTo>
                  <a:pt x="15875" y="12700"/>
                </a:lnTo>
                <a:lnTo>
                  <a:pt x="19684" y="10795"/>
                </a:lnTo>
                <a:lnTo>
                  <a:pt x="23368" y="8889"/>
                </a:lnTo>
                <a:lnTo>
                  <a:pt x="27812" y="7112"/>
                </a:lnTo>
                <a:lnTo>
                  <a:pt x="32893" y="5587"/>
                </a:lnTo>
                <a:lnTo>
                  <a:pt x="37973" y="3937"/>
                </a:lnTo>
                <a:lnTo>
                  <a:pt x="43433" y="2666"/>
                </a:lnTo>
                <a:lnTo>
                  <a:pt x="49402" y="1524"/>
                </a:lnTo>
                <a:lnTo>
                  <a:pt x="55372" y="508"/>
                </a:lnTo>
                <a:lnTo>
                  <a:pt x="61595" y="0"/>
                </a:lnTo>
                <a:lnTo>
                  <a:pt x="67945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422893" y="1426717"/>
            <a:ext cx="122174" cy="1746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490842" y="1381633"/>
            <a:ext cx="163195" cy="211454"/>
          </a:xfrm>
          <a:custGeom>
            <a:avLst/>
            <a:gdLst/>
            <a:ahLst/>
            <a:cxnLst/>
            <a:rect l="l" t="t" r="r" b="b"/>
            <a:pathLst>
              <a:path w="163195" h="211455">
                <a:moveTo>
                  <a:pt x="21209" y="0"/>
                </a:moveTo>
                <a:lnTo>
                  <a:pt x="25400" y="0"/>
                </a:lnTo>
                <a:lnTo>
                  <a:pt x="28956" y="253"/>
                </a:lnTo>
                <a:lnTo>
                  <a:pt x="42417" y="5714"/>
                </a:lnTo>
                <a:lnTo>
                  <a:pt x="42417" y="6857"/>
                </a:lnTo>
                <a:lnTo>
                  <a:pt x="42417" y="83565"/>
                </a:lnTo>
                <a:lnTo>
                  <a:pt x="120523" y="83565"/>
                </a:lnTo>
                <a:lnTo>
                  <a:pt x="120523" y="6857"/>
                </a:lnTo>
                <a:lnTo>
                  <a:pt x="120523" y="5714"/>
                </a:lnTo>
                <a:lnTo>
                  <a:pt x="120904" y="4825"/>
                </a:lnTo>
                <a:lnTo>
                  <a:pt x="121665" y="3937"/>
                </a:lnTo>
                <a:lnTo>
                  <a:pt x="122301" y="3047"/>
                </a:lnTo>
                <a:lnTo>
                  <a:pt x="137667" y="0"/>
                </a:lnTo>
                <a:lnTo>
                  <a:pt x="141859" y="0"/>
                </a:lnTo>
                <a:lnTo>
                  <a:pt x="145923" y="0"/>
                </a:lnTo>
                <a:lnTo>
                  <a:pt x="161925" y="3937"/>
                </a:lnTo>
                <a:lnTo>
                  <a:pt x="162687" y="4825"/>
                </a:lnTo>
                <a:lnTo>
                  <a:pt x="163067" y="5714"/>
                </a:lnTo>
                <a:lnTo>
                  <a:pt x="163067" y="6857"/>
                </a:lnTo>
                <a:lnTo>
                  <a:pt x="163067" y="204088"/>
                </a:lnTo>
                <a:lnTo>
                  <a:pt x="163067" y="205231"/>
                </a:lnTo>
                <a:lnTo>
                  <a:pt x="162687" y="206247"/>
                </a:lnTo>
                <a:lnTo>
                  <a:pt x="161925" y="207009"/>
                </a:lnTo>
                <a:lnTo>
                  <a:pt x="161289" y="207899"/>
                </a:lnTo>
                <a:lnTo>
                  <a:pt x="160147" y="208661"/>
                </a:lnTo>
                <a:lnTo>
                  <a:pt x="158496" y="209168"/>
                </a:lnTo>
                <a:lnTo>
                  <a:pt x="156845" y="209676"/>
                </a:lnTo>
                <a:lnTo>
                  <a:pt x="154686" y="210184"/>
                </a:lnTo>
                <a:lnTo>
                  <a:pt x="152018" y="210438"/>
                </a:lnTo>
                <a:lnTo>
                  <a:pt x="149352" y="210819"/>
                </a:lnTo>
                <a:lnTo>
                  <a:pt x="145923" y="210946"/>
                </a:lnTo>
                <a:lnTo>
                  <a:pt x="141859" y="210946"/>
                </a:lnTo>
                <a:lnTo>
                  <a:pt x="137667" y="210946"/>
                </a:lnTo>
                <a:lnTo>
                  <a:pt x="134238" y="210819"/>
                </a:lnTo>
                <a:lnTo>
                  <a:pt x="131445" y="210438"/>
                </a:lnTo>
                <a:lnTo>
                  <a:pt x="128778" y="210184"/>
                </a:lnTo>
                <a:lnTo>
                  <a:pt x="121665" y="207009"/>
                </a:lnTo>
                <a:lnTo>
                  <a:pt x="120904" y="206247"/>
                </a:lnTo>
                <a:lnTo>
                  <a:pt x="120523" y="205231"/>
                </a:lnTo>
                <a:lnTo>
                  <a:pt x="120523" y="204088"/>
                </a:lnTo>
                <a:lnTo>
                  <a:pt x="120523" y="119633"/>
                </a:lnTo>
                <a:lnTo>
                  <a:pt x="42417" y="119633"/>
                </a:lnTo>
                <a:lnTo>
                  <a:pt x="42417" y="204088"/>
                </a:lnTo>
                <a:lnTo>
                  <a:pt x="42417" y="205231"/>
                </a:lnTo>
                <a:lnTo>
                  <a:pt x="42037" y="206247"/>
                </a:lnTo>
                <a:lnTo>
                  <a:pt x="41402" y="207009"/>
                </a:lnTo>
                <a:lnTo>
                  <a:pt x="40766" y="207899"/>
                </a:lnTo>
                <a:lnTo>
                  <a:pt x="31623" y="210438"/>
                </a:lnTo>
                <a:lnTo>
                  <a:pt x="28956" y="210819"/>
                </a:lnTo>
                <a:lnTo>
                  <a:pt x="25400" y="210946"/>
                </a:lnTo>
                <a:lnTo>
                  <a:pt x="21209" y="210946"/>
                </a:lnTo>
                <a:lnTo>
                  <a:pt x="17145" y="210946"/>
                </a:lnTo>
                <a:lnTo>
                  <a:pt x="13715" y="210819"/>
                </a:lnTo>
                <a:lnTo>
                  <a:pt x="11049" y="210438"/>
                </a:lnTo>
                <a:lnTo>
                  <a:pt x="8255" y="210184"/>
                </a:lnTo>
                <a:lnTo>
                  <a:pt x="6096" y="209676"/>
                </a:lnTo>
                <a:lnTo>
                  <a:pt x="4445" y="209168"/>
                </a:lnTo>
                <a:lnTo>
                  <a:pt x="2794" y="208661"/>
                </a:lnTo>
                <a:lnTo>
                  <a:pt x="1651" y="207899"/>
                </a:lnTo>
                <a:lnTo>
                  <a:pt x="1016" y="207009"/>
                </a:lnTo>
                <a:lnTo>
                  <a:pt x="254" y="206247"/>
                </a:lnTo>
                <a:lnTo>
                  <a:pt x="0" y="205231"/>
                </a:lnTo>
                <a:lnTo>
                  <a:pt x="0" y="204088"/>
                </a:lnTo>
                <a:lnTo>
                  <a:pt x="0" y="6857"/>
                </a:lnTo>
                <a:lnTo>
                  <a:pt x="0" y="5714"/>
                </a:lnTo>
                <a:lnTo>
                  <a:pt x="254" y="4825"/>
                </a:lnTo>
                <a:lnTo>
                  <a:pt x="1016" y="3937"/>
                </a:lnTo>
                <a:lnTo>
                  <a:pt x="1651" y="3047"/>
                </a:lnTo>
                <a:lnTo>
                  <a:pt x="17145" y="0"/>
                </a:lnTo>
                <a:lnTo>
                  <a:pt x="21209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315579" y="1372361"/>
            <a:ext cx="46990" cy="42545"/>
          </a:xfrm>
          <a:custGeom>
            <a:avLst/>
            <a:gdLst/>
            <a:ahLst/>
            <a:cxnLst/>
            <a:rect l="l" t="t" r="r" b="b"/>
            <a:pathLst>
              <a:path w="46990" h="42544">
                <a:moveTo>
                  <a:pt x="23622" y="0"/>
                </a:moveTo>
                <a:lnTo>
                  <a:pt x="32639" y="0"/>
                </a:lnTo>
                <a:lnTo>
                  <a:pt x="38735" y="1524"/>
                </a:lnTo>
                <a:lnTo>
                  <a:pt x="42037" y="4572"/>
                </a:lnTo>
                <a:lnTo>
                  <a:pt x="45212" y="7620"/>
                </a:lnTo>
                <a:lnTo>
                  <a:pt x="46863" y="13080"/>
                </a:lnTo>
                <a:lnTo>
                  <a:pt x="46863" y="20954"/>
                </a:lnTo>
                <a:lnTo>
                  <a:pt x="46863" y="29083"/>
                </a:lnTo>
                <a:lnTo>
                  <a:pt x="45212" y="34798"/>
                </a:lnTo>
                <a:lnTo>
                  <a:pt x="41910" y="37846"/>
                </a:lnTo>
                <a:lnTo>
                  <a:pt x="38480" y="41021"/>
                </a:lnTo>
                <a:lnTo>
                  <a:pt x="32385" y="42545"/>
                </a:lnTo>
                <a:lnTo>
                  <a:pt x="23241" y="42545"/>
                </a:lnTo>
                <a:lnTo>
                  <a:pt x="14097" y="42545"/>
                </a:lnTo>
                <a:lnTo>
                  <a:pt x="8000" y="41021"/>
                </a:lnTo>
                <a:lnTo>
                  <a:pt x="4825" y="38100"/>
                </a:lnTo>
                <a:lnTo>
                  <a:pt x="1650" y="35051"/>
                </a:lnTo>
                <a:lnTo>
                  <a:pt x="0" y="29590"/>
                </a:lnTo>
                <a:lnTo>
                  <a:pt x="0" y="21716"/>
                </a:lnTo>
                <a:lnTo>
                  <a:pt x="0" y="13588"/>
                </a:lnTo>
                <a:lnTo>
                  <a:pt x="1650" y="7874"/>
                </a:lnTo>
                <a:lnTo>
                  <a:pt x="4952" y="4699"/>
                </a:lnTo>
                <a:lnTo>
                  <a:pt x="8254" y="1524"/>
                </a:lnTo>
                <a:lnTo>
                  <a:pt x="14477" y="0"/>
                </a:lnTo>
                <a:lnTo>
                  <a:pt x="23622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199755" y="1366774"/>
            <a:ext cx="41275" cy="226060"/>
          </a:xfrm>
          <a:custGeom>
            <a:avLst/>
            <a:gdLst/>
            <a:ahLst/>
            <a:cxnLst/>
            <a:rect l="l" t="t" r="r" b="b"/>
            <a:pathLst>
              <a:path w="41275" h="226059">
                <a:moveTo>
                  <a:pt x="20447" y="0"/>
                </a:moveTo>
                <a:lnTo>
                  <a:pt x="24384" y="0"/>
                </a:lnTo>
                <a:lnTo>
                  <a:pt x="27686" y="253"/>
                </a:lnTo>
                <a:lnTo>
                  <a:pt x="39750" y="4063"/>
                </a:lnTo>
                <a:lnTo>
                  <a:pt x="40386" y="4952"/>
                </a:lnTo>
                <a:lnTo>
                  <a:pt x="40767" y="5968"/>
                </a:lnTo>
                <a:lnTo>
                  <a:pt x="40767" y="6985"/>
                </a:lnTo>
                <a:lnTo>
                  <a:pt x="40767" y="219328"/>
                </a:lnTo>
                <a:lnTo>
                  <a:pt x="40767" y="220345"/>
                </a:lnTo>
                <a:lnTo>
                  <a:pt x="40386" y="221361"/>
                </a:lnTo>
                <a:lnTo>
                  <a:pt x="39750" y="222123"/>
                </a:lnTo>
                <a:lnTo>
                  <a:pt x="39116" y="223012"/>
                </a:lnTo>
                <a:lnTo>
                  <a:pt x="37973" y="223647"/>
                </a:lnTo>
                <a:lnTo>
                  <a:pt x="36449" y="224154"/>
                </a:lnTo>
                <a:lnTo>
                  <a:pt x="34925" y="224662"/>
                </a:lnTo>
                <a:lnTo>
                  <a:pt x="32893" y="225171"/>
                </a:lnTo>
                <a:lnTo>
                  <a:pt x="30225" y="225425"/>
                </a:lnTo>
                <a:lnTo>
                  <a:pt x="27686" y="225678"/>
                </a:lnTo>
                <a:lnTo>
                  <a:pt x="24384" y="225805"/>
                </a:lnTo>
                <a:lnTo>
                  <a:pt x="20447" y="225805"/>
                </a:lnTo>
                <a:lnTo>
                  <a:pt x="16383" y="225805"/>
                </a:lnTo>
                <a:lnTo>
                  <a:pt x="13080" y="225678"/>
                </a:lnTo>
                <a:lnTo>
                  <a:pt x="10541" y="225425"/>
                </a:lnTo>
                <a:lnTo>
                  <a:pt x="8000" y="225171"/>
                </a:lnTo>
                <a:lnTo>
                  <a:pt x="5842" y="224662"/>
                </a:lnTo>
                <a:lnTo>
                  <a:pt x="4318" y="224154"/>
                </a:lnTo>
                <a:lnTo>
                  <a:pt x="2794" y="223647"/>
                </a:lnTo>
                <a:lnTo>
                  <a:pt x="1650" y="223012"/>
                </a:lnTo>
                <a:lnTo>
                  <a:pt x="1016" y="222123"/>
                </a:lnTo>
                <a:lnTo>
                  <a:pt x="380" y="221361"/>
                </a:lnTo>
                <a:lnTo>
                  <a:pt x="0" y="220345"/>
                </a:lnTo>
                <a:lnTo>
                  <a:pt x="0" y="219328"/>
                </a:lnTo>
                <a:lnTo>
                  <a:pt x="0" y="6985"/>
                </a:lnTo>
                <a:lnTo>
                  <a:pt x="0" y="5968"/>
                </a:lnTo>
                <a:lnTo>
                  <a:pt x="380" y="4952"/>
                </a:lnTo>
                <a:lnTo>
                  <a:pt x="1016" y="4063"/>
                </a:lnTo>
                <a:lnTo>
                  <a:pt x="1650" y="3175"/>
                </a:lnTo>
                <a:lnTo>
                  <a:pt x="16383" y="0"/>
                </a:lnTo>
                <a:lnTo>
                  <a:pt x="20447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0825" y="3692461"/>
            <a:ext cx="720725" cy="719455"/>
          </a:xfrm>
          <a:custGeom>
            <a:avLst/>
            <a:gdLst/>
            <a:ahLst/>
            <a:cxnLst/>
            <a:rect l="l" t="t" r="r" b="b"/>
            <a:pathLst>
              <a:path w="720725" h="719454">
                <a:moveTo>
                  <a:pt x="0" y="719137"/>
                </a:moveTo>
                <a:lnTo>
                  <a:pt x="720725" y="719137"/>
                </a:lnTo>
                <a:lnTo>
                  <a:pt x="720725" y="0"/>
                </a:lnTo>
                <a:lnTo>
                  <a:pt x="0" y="0"/>
                </a:lnTo>
                <a:lnTo>
                  <a:pt x="0" y="719137"/>
                </a:lnTo>
                <a:close/>
              </a:path>
            </a:pathLst>
          </a:custGeom>
          <a:solidFill>
            <a:srgbClr val="36FF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0825" y="3692461"/>
            <a:ext cx="720725" cy="719455"/>
          </a:xfrm>
          <a:custGeom>
            <a:avLst/>
            <a:gdLst/>
            <a:ahLst/>
            <a:cxnLst/>
            <a:rect l="l" t="t" r="r" b="b"/>
            <a:pathLst>
              <a:path w="720725" h="719454">
                <a:moveTo>
                  <a:pt x="0" y="719137"/>
                </a:moveTo>
                <a:lnTo>
                  <a:pt x="720725" y="719137"/>
                </a:lnTo>
                <a:lnTo>
                  <a:pt x="720725" y="0"/>
                </a:lnTo>
                <a:lnTo>
                  <a:pt x="0" y="0"/>
                </a:lnTo>
                <a:lnTo>
                  <a:pt x="0" y="719137"/>
                </a:lnTo>
                <a:close/>
              </a:path>
            </a:pathLst>
          </a:custGeom>
          <a:ln w="9525">
            <a:solidFill>
              <a:srgbClr val="53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55549" y="4505071"/>
            <a:ext cx="94551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spc="-100" dirty="0">
                <a:latin typeface="Arial"/>
                <a:cs typeface="Arial"/>
              </a:rPr>
              <a:t>Sumber</a:t>
            </a:r>
            <a:r>
              <a:rPr sz="1600" spc="-165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Air  </a:t>
            </a:r>
            <a:r>
              <a:rPr sz="1600" spc="-90" dirty="0">
                <a:latin typeface="Arial"/>
                <a:cs typeface="Arial"/>
              </a:rPr>
              <a:t>Bersih </a:t>
            </a:r>
            <a:r>
              <a:rPr sz="1600" spc="-40" dirty="0">
                <a:latin typeface="Arial"/>
                <a:cs typeface="Arial"/>
              </a:rPr>
              <a:t>dari  </a:t>
            </a:r>
            <a:r>
              <a:rPr sz="1600" spc="-90" dirty="0">
                <a:latin typeface="Arial"/>
                <a:cs typeface="Arial"/>
              </a:rPr>
              <a:t>gedung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331975" y="2755900"/>
            <a:ext cx="1079500" cy="2232025"/>
          </a:xfrm>
          <a:custGeom>
            <a:avLst/>
            <a:gdLst/>
            <a:ahLst/>
            <a:cxnLst/>
            <a:rect l="l" t="t" r="r" b="b"/>
            <a:pathLst>
              <a:path w="1079500" h="2232025">
                <a:moveTo>
                  <a:pt x="0" y="2232025"/>
                </a:moveTo>
                <a:lnTo>
                  <a:pt x="1079500" y="2232025"/>
                </a:lnTo>
                <a:lnTo>
                  <a:pt x="1079500" y="0"/>
                </a:lnTo>
                <a:lnTo>
                  <a:pt x="0" y="0"/>
                </a:lnTo>
                <a:lnTo>
                  <a:pt x="0" y="2232025"/>
                </a:lnTo>
                <a:close/>
              </a:path>
            </a:pathLst>
          </a:custGeom>
          <a:solidFill>
            <a:srgbClr val="36FF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31975" y="2755900"/>
            <a:ext cx="1079500" cy="2232025"/>
          </a:xfrm>
          <a:custGeom>
            <a:avLst/>
            <a:gdLst/>
            <a:ahLst/>
            <a:cxnLst/>
            <a:rect l="l" t="t" r="r" b="b"/>
            <a:pathLst>
              <a:path w="1079500" h="2232025">
                <a:moveTo>
                  <a:pt x="0" y="2232025"/>
                </a:moveTo>
                <a:lnTo>
                  <a:pt x="1079500" y="2232025"/>
                </a:lnTo>
                <a:lnTo>
                  <a:pt x="1079500" y="0"/>
                </a:lnTo>
                <a:lnTo>
                  <a:pt x="0" y="0"/>
                </a:lnTo>
                <a:lnTo>
                  <a:pt x="0" y="2232025"/>
                </a:lnTo>
                <a:close/>
              </a:path>
            </a:pathLst>
          </a:custGeom>
          <a:ln w="9525">
            <a:solidFill>
              <a:srgbClr val="53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385697" y="5225922"/>
            <a:ext cx="111379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600" spc="-114" dirty="0">
                <a:latin typeface="Arial"/>
                <a:cs typeface="Arial"/>
              </a:rPr>
              <a:t>Tanki  </a:t>
            </a:r>
            <a:r>
              <a:rPr sz="1600" spc="-130" dirty="0">
                <a:latin typeface="Arial"/>
                <a:cs typeface="Arial"/>
              </a:rPr>
              <a:t>Cadangan</a:t>
            </a:r>
            <a:r>
              <a:rPr sz="1600" spc="-185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Air  </a:t>
            </a:r>
            <a:r>
              <a:rPr sz="1600" spc="-90" dirty="0">
                <a:latin typeface="Arial"/>
                <a:cs typeface="Arial"/>
              </a:rPr>
              <a:t>Bersih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771775" y="2971863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0" y="576262"/>
                </a:moveTo>
                <a:lnTo>
                  <a:pt x="576262" y="576262"/>
                </a:lnTo>
                <a:lnTo>
                  <a:pt x="576262" y="0"/>
                </a:lnTo>
                <a:lnTo>
                  <a:pt x="0" y="0"/>
                </a:lnTo>
                <a:lnTo>
                  <a:pt x="0" y="576262"/>
                </a:lnTo>
                <a:close/>
              </a:path>
            </a:pathLst>
          </a:custGeom>
          <a:solidFill>
            <a:srgbClr val="36FF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771775" y="2971863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0" y="576262"/>
                </a:moveTo>
                <a:lnTo>
                  <a:pt x="576262" y="576262"/>
                </a:lnTo>
                <a:lnTo>
                  <a:pt x="576262" y="0"/>
                </a:lnTo>
                <a:lnTo>
                  <a:pt x="0" y="0"/>
                </a:lnTo>
                <a:lnTo>
                  <a:pt x="0" y="576262"/>
                </a:lnTo>
                <a:close/>
              </a:path>
            </a:pathLst>
          </a:custGeom>
          <a:ln w="9525">
            <a:solidFill>
              <a:srgbClr val="53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708400" y="2971863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0" y="576262"/>
                </a:moveTo>
                <a:lnTo>
                  <a:pt x="576262" y="576262"/>
                </a:lnTo>
                <a:lnTo>
                  <a:pt x="576262" y="0"/>
                </a:lnTo>
                <a:lnTo>
                  <a:pt x="0" y="0"/>
                </a:lnTo>
                <a:lnTo>
                  <a:pt x="0" y="576262"/>
                </a:lnTo>
                <a:close/>
              </a:path>
            </a:pathLst>
          </a:custGeom>
          <a:solidFill>
            <a:srgbClr val="36FF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708400" y="2971863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0" y="576262"/>
                </a:moveTo>
                <a:lnTo>
                  <a:pt x="576262" y="576262"/>
                </a:lnTo>
                <a:lnTo>
                  <a:pt x="576262" y="0"/>
                </a:lnTo>
                <a:lnTo>
                  <a:pt x="0" y="0"/>
                </a:lnTo>
                <a:lnTo>
                  <a:pt x="0" y="576262"/>
                </a:lnTo>
                <a:close/>
              </a:path>
            </a:pathLst>
          </a:custGeom>
          <a:ln w="9525">
            <a:solidFill>
              <a:srgbClr val="53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708400" y="4195762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0" y="576262"/>
                </a:moveTo>
                <a:lnTo>
                  <a:pt x="576262" y="576262"/>
                </a:lnTo>
                <a:lnTo>
                  <a:pt x="576262" y="0"/>
                </a:lnTo>
                <a:lnTo>
                  <a:pt x="0" y="0"/>
                </a:lnTo>
                <a:lnTo>
                  <a:pt x="0" y="576262"/>
                </a:lnTo>
                <a:close/>
              </a:path>
            </a:pathLst>
          </a:custGeom>
          <a:solidFill>
            <a:srgbClr val="36FF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708400" y="4195762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0" y="576262"/>
                </a:moveTo>
                <a:lnTo>
                  <a:pt x="576262" y="576262"/>
                </a:lnTo>
                <a:lnTo>
                  <a:pt x="576262" y="0"/>
                </a:lnTo>
                <a:lnTo>
                  <a:pt x="0" y="0"/>
                </a:lnTo>
                <a:lnTo>
                  <a:pt x="0" y="576262"/>
                </a:lnTo>
                <a:close/>
              </a:path>
            </a:pathLst>
          </a:custGeom>
          <a:ln w="9525">
            <a:solidFill>
              <a:srgbClr val="53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771775" y="4195762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0" y="576262"/>
                </a:moveTo>
                <a:lnTo>
                  <a:pt x="576262" y="576262"/>
                </a:lnTo>
                <a:lnTo>
                  <a:pt x="576262" y="0"/>
                </a:lnTo>
                <a:lnTo>
                  <a:pt x="0" y="0"/>
                </a:lnTo>
                <a:lnTo>
                  <a:pt x="0" y="576262"/>
                </a:lnTo>
                <a:close/>
              </a:path>
            </a:pathLst>
          </a:custGeom>
          <a:solidFill>
            <a:srgbClr val="36FF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771775" y="4195762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0" y="576262"/>
                </a:moveTo>
                <a:lnTo>
                  <a:pt x="576262" y="576262"/>
                </a:lnTo>
                <a:lnTo>
                  <a:pt x="576262" y="0"/>
                </a:lnTo>
                <a:lnTo>
                  <a:pt x="0" y="0"/>
                </a:lnTo>
                <a:lnTo>
                  <a:pt x="0" y="576262"/>
                </a:lnTo>
                <a:close/>
              </a:path>
            </a:pathLst>
          </a:custGeom>
          <a:ln w="9525">
            <a:solidFill>
              <a:srgbClr val="53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2681097" y="2637485"/>
            <a:ext cx="64706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5" dirty="0">
                <a:latin typeface="Arial"/>
                <a:cs typeface="Arial"/>
              </a:rPr>
              <a:t>Softener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787902" y="2488438"/>
            <a:ext cx="54927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270" dirty="0">
                <a:latin typeface="Arial"/>
                <a:cs typeface="Arial"/>
              </a:rPr>
              <a:t>C</a:t>
            </a:r>
            <a:r>
              <a:rPr sz="1400" spc="-40" dirty="0">
                <a:latin typeface="Arial"/>
                <a:cs typeface="Arial"/>
              </a:rPr>
              <a:t>arbon  </a:t>
            </a:r>
            <a:r>
              <a:rPr sz="1400" spc="-35" dirty="0">
                <a:latin typeface="Arial"/>
                <a:cs typeface="Arial"/>
              </a:rPr>
              <a:t>Filter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706370" y="5238750"/>
            <a:ext cx="6477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5" dirty="0">
                <a:latin typeface="Arial"/>
                <a:cs typeface="Arial"/>
              </a:rPr>
              <a:t>Softener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685413" y="5238750"/>
            <a:ext cx="54927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 marR="5080" indent="-74930">
              <a:lnSpc>
                <a:spcPct val="100000"/>
              </a:lnSpc>
              <a:spcBef>
                <a:spcPts val="100"/>
              </a:spcBef>
            </a:pPr>
            <a:r>
              <a:rPr sz="1400" spc="-270" dirty="0">
                <a:latin typeface="Arial"/>
                <a:cs typeface="Arial"/>
              </a:rPr>
              <a:t>C</a:t>
            </a:r>
            <a:r>
              <a:rPr sz="1400" spc="-40" dirty="0">
                <a:latin typeface="Arial"/>
                <a:cs typeface="Arial"/>
              </a:rPr>
              <a:t>arbon  </a:t>
            </a:r>
            <a:r>
              <a:rPr sz="1400" spc="-35" dirty="0">
                <a:latin typeface="Arial"/>
                <a:cs typeface="Arial"/>
              </a:rPr>
              <a:t>Filter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572000" y="2755963"/>
            <a:ext cx="1079500" cy="1008380"/>
          </a:xfrm>
          <a:prstGeom prst="rect">
            <a:avLst/>
          </a:prstGeom>
          <a:solidFill>
            <a:srgbClr val="36FF91"/>
          </a:solidFill>
          <a:ln w="9525">
            <a:solidFill>
              <a:srgbClr val="532278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40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</a:pPr>
            <a:r>
              <a:rPr sz="1800" spc="-280" dirty="0">
                <a:solidFill>
                  <a:srgbClr val="FFFFFF"/>
                </a:solidFill>
                <a:latin typeface="Arial"/>
                <a:cs typeface="Arial"/>
              </a:rPr>
              <a:t>RO</a:t>
            </a:r>
            <a:r>
              <a:rPr sz="18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-1</a:t>
            </a:r>
            <a:endParaRPr sz="18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572000" y="3979862"/>
            <a:ext cx="1079500" cy="1008380"/>
          </a:xfrm>
          <a:prstGeom prst="rect">
            <a:avLst/>
          </a:prstGeom>
          <a:solidFill>
            <a:srgbClr val="36FF91"/>
          </a:solidFill>
          <a:ln w="9525">
            <a:solidFill>
              <a:srgbClr val="532278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</a:pPr>
            <a:r>
              <a:rPr sz="1800" spc="-275" dirty="0">
                <a:solidFill>
                  <a:srgbClr val="FFFFFF"/>
                </a:solidFill>
                <a:latin typeface="Arial"/>
                <a:cs typeface="Arial"/>
              </a:rPr>
              <a:t>RO</a:t>
            </a:r>
            <a:r>
              <a:rPr sz="18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-1</a:t>
            </a:r>
            <a:endParaRPr sz="18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6156325" y="2971800"/>
            <a:ext cx="792480" cy="1727200"/>
          </a:xfrm>
          <a:custGeom>
            <a:avLst/>
            <a:gdLst/>
            <a:ahLst/>
            <a:cxnLst/>
            <a:rect l="l" t="t" r="r" b="b"/>
            <a:pathLst>
              <a:path w="792479" h="1727200">
                <a:moveTo>
                  <a:pt x="0" y="1727200"/>
                </a:moveTo>
                <a:lnTo>
                  <a:pt x="792162" y="1727200"/>
                </a:lnTo>
                <a:lnTo>
                  <a:pt x="792162" y="0"/>
                </a:lnTo>
                <a:lnTo>
                  <a:pt x="0" y="0"/>
                </a:lnTo>
                <a:lnTo>
                  <a:pt x="0" y="1727200"/>
                </a:lnTo>
                <a:close/>
              </a:path>
            </a:pathLst>
          </a:custGeom>
          <a:solidFill>
            <a:srgbClr val="36FF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156325" y="2971800"/>
            <a:ext cx="792480" cy="1727200"/>
          </a:xfrm>
          <a:custGeom>
            <a:avLst/>
            <a:gdLst/>
            <a:ahLst/>
            <a:cxnLst/>
            <a:rect l="l" t="t" r="r" b="b"/>
            <a:pathLst>
              <a:path w="792479" h="1727200">
                <a:moveTo>
                  <a:pt x="0" y="1727200"/>
                </a:moveTo>
                <a:lnTo>
                  <a:pt x="792162" y="1727200"/>
                </a:lnTo>
                <a:lnTo>
                  <a:pt x="792162" y="0"/>
                </a:lnTo>
                <a:lnTo>
                  <a:pt x="0" y="0"/>
                </a:lnTo>
                <a:lnTo>
                  <a:pt x="0" y="1727200"/>
                </a:lnTo>
                <a:close/>
              </a:path>
            </a:pathLst>
          </a:custGeom>
          <a:ln w="9525">
            <a:solidFill>
              <a:srgbClr val="53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981825" y="2971800"/>
            <a:ext cx="792480" cy="1727200"/>
          </a:xfrm>
          <a:custGeom>
            <a:avLst/>
            <a:gdLst/>
            <a:ahLst/>
            <a:cxnLst/>
            <a:rect l="l" t="t" r="r" b="b"/>
            <a:pathLst>
              <a:path w="792479" h="1727200">
                <a:moveTo>
                  <a:pt x="0" y="1727200"/>
                </a:moveTo>
                <a:lnTo>
                  <a:pt x="792162" y="1727200"/>
                </a:lnTo>
                <a:lnTo>
                  <a:pt x="792162" y="0"/>
                </a:lnTo>
                <a:lnTo>
                  <a:pt x="0" y="0"/>
                </a:lnTo>
                <a:lnTo>
                  <a:pt x="0" y="1727200"/>
                </a:lnTo>
                <a:close/>
              </a:path>
            </a:pathLst>
          </a:custGeom>
          <a:solidFill>
            <a:srgbClr val="36FF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981825" y="2971800"/>
            <a:ext cx="792480" cy="1727200"/>
          </a:xfrm>
          <a:custGeom>
            <a:avLst/>
            <a:gdLst/>
            <a:ahLst/>
            <a:cxnLst/>
            <a:rect l="l" t="t" r="r" b="b"/>
            <a:pathLst>
              <a:path w="792479" h="1727200">
                <a:moveTo>
                  <a:pt x="0" y="1727200"/>
                </a:moveTo>
                <a:lnTo>
                  <a:pt x="792162" y="1727200"/>
                </a:lnTo>
                <a:lnTo>
                  <a:pt x="792162" y="0"/>
                </a:lnTo>
                <a:lnTo>
                  <a:pt x="0" y="0"/>
                </a:lnTo>
                <a:lnTo>
                  <a:pt x="0" y="1727200"/>
                </a:lnTo>
                <a:close/>
              </a:path>
            </a:pathLst>
          </a:custGeom>
          <a:ln w="9525">
            <a:solidFill>
              <a:srgbClr val="53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812151" y="2971800"/>
            <a:ext cx="792480" cy="1727200"/>
          </a:xfrm>
          <a:custGeom>
            <a:avLst/>
            <a:gdLst/>
            <a:ahLst/>
            <a:cxnLst/>
            <a:rect l="l" t="t" r="r" b="b"/>
            <a:pathLst>
              <a:path w="792479" h="1727200">
                <a:moveTo>
                  <a:pt x="0" y="1727200"/>
                </a:moveTo>
                <a:lnTo>
                  <a:pt x="792162" y="1727200"/>
                </a:lnTo>
                <a:lnTo>
                  <a:pt x="792162" y="0"/>
                </a:lnTo>
                <a:lnTo>
                  <a:pt x="0" y="0"/>
                </a:lnTo>
                <a:lnTo>
                  <a:pt x="0" y="1727200"/>
                </a:lnTo>
                <a:close/>
              </a:path>
            </a:pathLst>
          </a:custGeom>
          <a:solidFill>
            <a:srgbClr val="36FF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812151" y="2971800"/>
            <a:ext cx="792480" cy="1727200"/>
          </a:xfrm>
          <a:custGeom>
            <a:avLst/>
            <a:gdLst/>
            <a:ahLst/>
            <a:cxnLst/>
            <a:rect l="l" t="t" r="r" b="b"/>
            <a:pathLst>
              <a:path w="792479" h="1727200">
                <a:moveTo>
                  <a:pt x="0" y="1727200"/>
                </a:moveTo>
                <a:lnTo>
                  <a:pt x="792162" y="1727200"/>
                </a:lnTo>
                <a:lnTo>
                  <a:pt x="792162" y="0"/>
                </a:lnTo>
                <a:lnTo>
                  <a:pt x="0" y="0"/>
                </a:lnTo>
                <a:lnTo>
                  <a:pt x="0" y="1727200"/>
                </a:lnTo>
                <a:close/>
              </a:path>
            </a:pathLst>
          </a:custGeom>
          <a:ln w="9525">
            <a:solidFill>
              <a:srgbClr val="53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5292725" y="5419725"/>
            <a:ext cx="3240405" cy="431800"/>
          </a:xfrm>
          <a:prstGeom prst="rect">
            <a:avLst/>
          </a:prstGeom>
          <a:solidFill>
            <a:srgbClr val="36FF91"/>
          </a:solidFill>
          <a:ln w="9525">
            <a:solidFill>
              <a:srgbClr val="532278"/>
            </a:solidFill>
          </a:ln>
        </p:spPr>
        <p:txBody>
          <a:bodyPr vert="horz" wrap="square" lIns="0" tIns="64769" rIns="0" bIns="0" rtlCol="0">
            <a:spAutoFit/>
          </a:bodyPr>
          <a:lstStyle/>
          <a:p>
            <a:pPr marL="177800">
              <a:lnSpc>
                <a:spcPct val="100000"/>
              </a:lnSpc>
              <a:spcBef>
                <a:spcPts val="509"/>
              </a:spcBef>
            </a:pPr>
            <a:r>
              <a:rPr sz="1800" spc="-210" dirty="0">
                <a:solidFill>
                  <a:srgbClr val="FFFFFF"/>
                </a:solidFill>
                <a:latin typeface="Arial"/>
                <a:cs typeface="Arial"/>
              </a:rPr>
              <a:t>Ke 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mesin 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Haemodialisa 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lantai</a:t>
            </a:r>
            <a:r>
              <a:rPr sz="1800" spc="-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292725" y="6210300"/>
            <a:ext cx="3240405" cy="504825"/>
          </a:xfrm>
          <a:prstGeom prst="rect">
            <a:avLst/>
          </a:prstGeom>
          <a:solidFill>
            <a:srgbClr val="36FF91"/>
          </a:solidFill>
          <a:ln w="9525">
            <a:solidFill>
              <a:srgbClr val="532278"/>
            </a:solidFill>
          </a:ln>
        </p:spPr>
        <p:txBody>
          <a:bodyPr vert="horz" wrap="square" lIns="0" tIns="101600" rIns="0" bIns="0" rtlCol="0">
            <a:spAutoFit/>
          </a:bodyPr>
          <a:lstStyle/>
          <a:p>
            <a:pPr marL="508634">
              <a:lnSpc>
                <a:spcPct val="100000"/>
              </a:lnSpc>
              <a:spcBef>
                <a:spcPts val="800"/>
              </a:spcBef>
            </a:pPr>
            <a:r>
              <a:rPr sz="1800" spc="-210" dirty="0">
                <a:solidFill>
                  <a:srgbClr val="FFFFFF"/>
                </a:solidFill>
                <a:latin typeface="Arial"/>
                <a:cs typeface="Arial"/>
              </a:rPr>
              <a:t>Ke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outlet </a:t>
            </a:r>
            <a:r>
              <a:rPr sz="1800" spc="-150" dirty="0">
                <a:solidFill>
                  <a:srgbClr val="FFFFFF"/>
                </a:solidFill>
                <a:latin typeface="Arial"/>
                <a:cs typeface="Arial"/>
              </a:rPr>
              <a:t>Ruang</a:t>
            </a:r>
            <a:r>
              <a:rPr sz="1800" spc="-3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Intensif</a:t>
            </a:r>
            <a:endParaRPr sz="18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282690" y="4793996"/>
            <a:ext cx="5410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25" dirty="0">
                <a:latin typeface="Arial"/>
                <a:cs typeface="Arial"/>
              </a:rPr>
              <a:t>Tanki</a:t>
            </a:r>
            <a:r>
              <a:rPr sz="1400" b="1" spc="-160" dirty="0">
                <a:latin typeface="Arial"/>
                <a:cs typeface="Arial"/>
              </a:rPr>
              <a:t> </a:t>
            </a:r>
            <a:r>
              <a:rPr sz="1400" b="1" spc="-70" dirty="0">
                <a:latin typeface="Arial"/>
                <a:cs typeface="Arial"/>
              </a:rPr>
              <a:t>1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028433" y="4793996"/>
            <a:ext cx="5410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25" dirty="0">
                <a:latin typeface="Arial"/>
                <a:cs typeface="Arial"/>
              </a:rPr>
              <a:t>Tanki</a:t>
            </a:r>
            <a:r>
              <a:rPr sz="1400" b="1" spc="-160" dirty="0">
                <a:latin typeface="Arial"/>
                <a:cs typeface="Arial"/>
              </a:rPr>
              <a:t> </a:t>
            </a:r>
            <a:r>
              <a:rPr sz="1400" b="1" spc="-70" dirty="0">
                <a:latin typeface="Arial"/>
                <a:cs typeface="Arial"/>
              </a:rPr>
              <a:t>2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892288" y="4793996"/>
            <a:ext cx="5410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25" dirty="0">
                <a:latin typeface="Arial"/>
                <a:cs typeface="Arial"/>
              </a:rPr>
              <a:t>Tanki</a:t>
            </a:r>
            <a:r>
              <a:rPr sz="1400" b="1" spc="-160" dirty="0">
                <a:latin typeface="Arial"/>
                <a:cs typeface="Arial"/>
              </a:rPr>
              <a:t> </a:t>
            </a:r>
            <a:r>
              <a:rPr sz="1400" b="1" spc="-70" dirty="0">
                <a:latin typeface="Arial"/>
                <a:cs typeface="Arial"/>
              </a:rPr>
              <a:t>3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947028" y="2485390"/>
            <a:ext cx="2365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20" dirty="0">
                <a:latin typeface="Arial"/>
                <a:cs typeface="Arial"/>
              </a:rPr>
              <a:t>HASIL </a:t>
            </a:r>
            <a:r>
              <a:rPr sz="1800" b="1" spc="-300" dirty="0">
                <a:latin typeface="Arial"/>
                <a:cs typeface="Arial"/>
              </a:rPr>
              <a:t>PROSES </a:t>
            </a:r>
            <a:r>
              <a:rPr sz="1800" b="1" spc="-155" dirty="0">
                <a:latin typeface="Arial"/>
                <a:cs typeface="Arial"/>
              </a:rPr>
              <a:t>MESIN</a:t>
            </a:r>
            <a:r>
              <a:rPr sz="1800" b="1" spc="-305" dirty="0">
                <a:latin typeface="Arial"/>
                <a:cs typeface="Arial"/>
              </a:rPr>
              <a:t> </a:t>
            </a:r>
            <a:r>
              <a:rPr sz="1800" b="1" spc="-245" dirty="0">
                <a:latin typeface="Arial"/>
                <a:cs typeface="Arial"/>
              </a:rPr>
              <a:t>RO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553203" y="1769110"/>
            <a:ext cx="110363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" marR="5080" indent="-6350">
              <a:lnSpc>
                <a:spcPct val="100000"/>
              </a:lnSpc>
              <a:spcBef>
                <a:spcPts val="105"/>
              </a:spcBef>
            </a:pPr>
            <a:r>
              <a:rPr sz="1400" b="1" spc="-120" dirty="0">
                <a:latin typeface="Arial"/>
                <a:cs typeface="Arial"/>
              </a:rPr>
              <a:t>MESIN</a:t>
            </a:r>
            <a:r>
              <a:rPr sz="1400" b="1" spc="-140" dirty="0">
                <a:latin typeface="Arial"/>
                <a:cs typeface="Arial"/>
              </a:rPr>
              <a:t> </a:t>
            </a:r>
            <a:r>
              <a:rPr sz="1400" b="1" spc="-229" dirty="0">
                <a:latin typeface="Arial"/>
                <a:cs typeface="Arial"/>
              </a:rPr>
              <a:t>EVERSE  </a:t>
            </a:r>
            <a:r>
              <a:rPr sz="1400" b="1" spc="-155" dirty="0">
                <a:latin typeface="Arial"/>
                <a:cs typeface="Arial"/>
              </a:rPr>
              <a:t>OSMOSIS</a:t>
            </a:r>
            <a:r>
              <a:rPr sz="1400" b="1" spc="-140" dirty="0">
                <a:latin typeface="Arial"/>
                <a:cs typeface="Arial"/>
              </a:rPr>
              <a:t> </a:t>
            </a:r>
            <a:r>
              <a:rPr sz="1400" b="1" spc="-114" dirty="0">
                <a:latin typeface="Arial"/>
                <a:cs typeface="Arial"/>
              </a:rPr>
              <a:t>(RO)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971550" y="4013200"/>
            <a:ext cx="360680" cy="76200"/>
          </a:xfrm>
          <a:custGeom>
            <a:avLst/>
            <a:gdLst/>
            <a:ahLst/>
            <a:cxnLst/>
            <a:rect l="l" t="t" r="r" b="b"/>
            <a:pathLst>
              <a:path w="360680" h="76200">
                <a:moveTo>
                  <a:pt x="284162" y="0"/>
                </a:moveTo>
                <a:lnTo>
                  <a:pt x="284162" y="76200"/>
                </a:lnTo>
                <a:lnTo>
                  <a:pt x="347609" y="44450"/>
                </a:lnTo>
                <a:lnTo>
                  <a:pt x="296862" y="44450"/>
                </a:lnTo>
                <a:lnTo>
                  <a:pt x="296862" y="31750"/>
                </a:lnTo>
                <a:lnTo>
                  <a:pt x="347609" y="31750"/>
                </a:lnTo>
                <a:lnTo>
                  <a:pt x="284162" y="0"/>
                </a:lnTo>
                <a:close/>
              </a:path>
              <a:path w="360680" h="76200">
                <a:moveTo>
                  <a:pt x="284162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84162" y="44450"/>
                </a:lnTo>
                <a:lnTo>
                  <a:pt x="284162" y="31750"/>
                </a:lnTo>
                <a:close/>
              </a:path>
              <a:path w="360680" h="76200">
                <a:moveTo>
                  <a:pt x="347609" y="31750"/>
                </a:moveTo>
                <a:lnTo>
                  <a:pt x="296862" y="31750"/>
                </a:lnTo>
                <a:lnTo>
                  <a:pt x="296862" y="44450"/>
                </a:lnTo>
                <a:lnTo>
                  <a:pt x="347609" y="44450"/>
                </a:lnTo>
                <a:lnTo>
                  <a:pt x="360299" y="38100"/>
                </a:lnTo>
                <a:lnTo>
                  <a:pt x="347609" y="31750"/>
                </a:lnTo>
                <a:close/>
              </a:path>
            </a:pathLst>
          </a:custGeom>
          <a:solidFill>
            <a:srgbClr val="5322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347973" y="3220973"/>
            <a:ext cx="360680" cy="76200"/>
          </a:xfrm>
          <a:custGeom>
            <a:avLst/>
            <a:gdLst/>
            <a:ahLst/>
            <a:cxnLst/>
            <a:rect l="l" t="t" r="r" b="b"/>
            <a:pathLst>
              <a:path w="360679" h="76200">
                <a:moveTo>
                  <a:pt x="284225" y="0"/>
                </a:moveTo>
                <a:lnTo>
                  <a:pt x="284225" y="76200"/>
                </a:lnTo>
                <a:lnTo>
                  <a:pt x="347725" y="44450"/>
                </a:lnTo>
                <a:lnTo>
                  <a:pt x="296925" y="44450"/>
                </a:lnTo>
                <a:lnTo>
                  <a:pt x="296925" y="31750"/>
                </a:lnTo>
                <a:lnTo>
                  <a:pt x="347725" y="31750"/>
                </a:lnTo>
                <a:lnTo>
                  <a:pt x="284225" y="0"/>
                </a:lnTo>
                <a:close/>
              </a:path>
              <a:path w="360679" h="76200">
                <a:moveTo>
                  <a:pt x="284225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84225" y="44450"/>
                </a:lnTo>
                <a:lnTo>
                  <a:pt x="284225" y="31750"/>
                </a:lnTo>
                <a:close/>
              </a:path>
              <a:path w="360679" h="76200">
                <a:moveTo>
                  <a:pt x="347725" y="31750"/>
                </a:moveTo>
                <a:lnTo>
                  <a:pt x="296925" y="31750"/>
                </a:lnTo>
                <a:lnTo>
                  <a:pt x="296925" y="44450"/>
                </a:lnTo>
                <a:lnTo>
                  <a:pt x="347725" y="44450"/>
                </a:lnTo>
                <a:lnTo>
                  <a:pt x="360425" y="38100"/>
                </a:lnTo>
                <a:lnTo>
                  <a:pt x="347725" y="31750"/>
                </a:lnTo>
                <a:close/>
              </a:path>
            </a:pathLst>
          </a:custGeom>
          <a:solidFill>
            <a:srgbClr val="5322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347973" y="4445000"/>
            <a:ext cx="360680" cy="76200"/>
          </a:xfrm>
          <a:custGeom>
            <a:avLst/>
            <a:gdLst/>
            <a:ahLst/>
            <a:cxnLst/>
            <a:rect l="l" t="t" r="r" b="b"/>
            <a:pathLst>
              <a:path w="360679" h="76200">
                <a:moveTo>
                  <a:pt x="284225" y="0"/>
                </a:moveTo>
                <a:lnTo>
                  <a:pt x="284225" y="76200"/>
                </a:lnTo>
                <a:lnTo>
                  <a:pt x="347725" y="44450"/>
                </a:lnTo>
                <a:lnTo>
                  <a:pt x="296925" y="44450"/>
                </a:lnTo>
                <a:lnTo>
                  <a:pt x="296925" y="31750"/>
                </a:lnTo>
                <a:lnTo>
                  <a:pt x="347725" y="31750"/>
                </a:lnTo>
                <a:lnTo>
                  <a:pt x="284225" y="0"/>
                </a:lnTo>
                <a:close/>
              </a:path>
              <a:path w="360679" h="76200">
                <a:moveTo>
                  <a:pt x="284225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84225" y="44450"/>
                </a:lnTo>
                <a:lnTo>
                  <a:pt x="284225" y="31750"/>
                </a:lnTo>
                <a:close/>
              </a:path>
              <a:path w="360679" h="76200">
                <a:moveTo>
                  <a:pt x="347725" y="31750"/>
                </a:moveTo>
                <a:lnTo>
                  <a:pt x="296925" y="31750"/>
                </a:lnTo>
                <a:lnTo>
                  <a:pt x="296925" y="44450"/>
                </a:lnTo>
                <a:lnTo>
                  <a:pt x="347725" y="44450"/>
                </a:lnTo>
                <a:lnTo>
                  <a:pt x="360425" y="38100"/>
                </a:lnTo>
                <a:lnTo>
                  <a:pt x="347725" y="31750"/>
                </a:lnTo>
                <a:close/>
              </a:path>
            </a:pathLst>
          </a:custGeom>
          <a:solidFill>
            <a:srgbClr val="5322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283075" y="4445000"/>
            <a:ext cx="288925" cy="76200"/>
          </a:xfrm>
          <a:custGeom>
            <a:avLst/>
            <a:gdLst/>
            <a:ahLst/>
            <a:cxnLst/>
            <a:rect l="l" t="t" r="r" b="b"/>
            <a:pathLst>
              <a:path w="288925" h="76200">
                <a:moveTo>
                  <a:pt x="212725" y="0"/>
                </a:moveTo>
                <a:lnTo>
                  <a:pt x="212725" y="76200"/>
                </a:lnTo>
                <a:lnTo>
                  <a:pt x="276225" y="44450"/>
                </a:lnTo>
                <a:lnTo>
                  <a:pt x="225425" y="44450"/>
                </a:lnTo>
                <a:lnTo>
                  <a:pt x="225425" y="31750"/>
                </a:lnTo>
                <a:lnTo>
                  <a:pt x="276225" y="31750"/>
                </a:lnTo>
                <a:lnTo>
                  <a:pt x="212725" y="0"/>
                </a:lnTo>
                <a:close/>
              </a:path>
              <a:path w="288925" h="76200">
                <a:moveTo>
                  <a:pt x="212725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12725" y="44450"/>
                </a:lnTo>
                <a:lnTo>
                  <a:pt x="212725" y="31750"/>
                </a:lnTo>
                <a:close/>
              </a:path>
              <a:path w="288925" h="76200">
                <a:moveTo>
                  <a:pt x="276225" y="31750"/>
                </a:moveTo>
                <a:lnTo>
                  <a:pt x="225425" y="31750"/>
                </a:lnTo>
                <a:lnTo>
                  <a:pt x="225425" y="44450"/>
                </a:lnTo>
                <a:lnTo>
                  <a:pt x="276225" y="44450"/>
                </a:lnTo>
                <a:lnTo>
                  <a:pt x="288925" y="38100"/>
                </a:lnTo>
                <a:lnTo>
                  <a:pt x="276225" y="31750"/>
                </a:lnTo>
                <a:close/>
              </a:path>
            </a:pathLst>
          </a:custGeom>
          <a:solidFill>
            <a:srgbClr val="5322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284598" y="3220973"/>
            <a:ext cx="287655" cy="76200"/>
          </a:xfrm>
          <a:custGeom>
            <a:avLst/>
            <a:gdLst/>
            <a:ahLst/>
            <a:cxnLst/>
            <a:rect l="l" t="t" r="r" b="b"/>
            <a:pathLst>
              <a:path w="287654" h="76200">
                <a:moveTo>
                  <a:pt x="211200" y="0"/>
                </a:moveTo>
                <a:lnTo>
                  <a:pt x="211200" y="76200"/>
                </a:lnTo>
                <a:lnTo>
                  <a:pt x="274700" y="44450"/>
                </a:lnTo>
                <a:lnTo>
                  <a:pt x="223900" y="44450"/>
                </a:lnTo>
                <a:lnTo>
                  <a:pt x="223900" y="31750"/>
                </a:lnTo>
                <a:lnTo>
                  <a:pt x="274700" y="31750"/>
                </a:lnTo>
                <a:lnTo>
                  <a:pt x="211200" y="0"/>
                </a:lnTo>
                <a:close/>
              </a:path>
              <a:path w="287654" h="76200">
                <a:moveTo>
                  <a:pt x="2112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11200" y="44450"/>
                </a:lnTo>
                <a:lnTo>
                  <a:pt x="211200" y="31750"/>
                </a:lnTo>
                <a:close/>
              </a:path>
              <a:path w="287654" h="76200">
                <a:moveTo>
                  <a:pt x="274700" y="31750"/>
                </a:moveTo>
                <a:lnTo>
                  <a:pt x="223900" y="31750"/>
                </a:lnTo>
                <a:lnTo>
                  <a:pt x="223900" y="44450"/>
                </a:lnTo>
                <a:lnTo>
                  <a:pt x="274700" y="44450"/>
                </a:lnTo>
                <a:lnTo>
                  <a:pt x="287400" y="38100"/>
                </a:lnTo>
                <a:lnTo>
                  <a:pt x="274700" y="31750"/>
                </a:lnTo>
                <a:close/>
              </a:path>
            </a:pathLst>
          </a:custGeom>
          <a:solidFill>
            <a:srgbClr val="5322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651500" y="3220973"/>
            <a:ext cx="504825" cy="76200"/>
          </a:xfrm>
          <a:custGeom>
            <a:avLst/>
            <a:gdLst/>
            <a:ahLst/>
            <a:cxnLst/>
            <a:rect l="l" t="t" r="r" b="b"/>
            <a:pathLst>
              <a:path w="504825" h="76200">
                <a:moveTo>
                  <a:pt x="428625" y="0"/>
                </a:moveTo>
                <a:lnTo>
                  <a:pt x="428625" y="76200"/>
                </a:lnTo>
                <a:lnTo>
                  <a:pt x="492125" y="44450"/>
                </a:lnTo>
                <a:lnTo>
                  <a:pt x="441325" y="44450"/>
                </a:lnTo>
                <a:lnTo>
                  <a:pt x="441325" y="31750"/>
                </a:lnTo>
                <a:lnTo>
                  <a:pt x="492125" y="31750"/>
                </a:lnTo>
                <a:lnTo>
                  <a:pt x="428625" y="0"/>
                </a:lnTo>
                <a:close/>
              </a:path>
              <a:path w="504825" h="76200">
                <a:moveTo>
                  <a:pt x="428625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428625" y="44450"/>
                </a:lnTo>
                <a:lnTo>
                  <a:pt x="428625" y="31750"/>
                </a:lnTo>
                <a:close/>
              </a:path>
              <a:path w="504825" h="76200">
                <a:moveTo>
                  <a:pt x="492125" y="31750"/>
                </a:moveTo>
                <a:lnTo>
                  <a:pt x="441325" y="31750"/>
                </a:lnTo>
                <a:lnTo>
                  <a:pt x="441325" y="44450"/>
                </a:lnTo>
                <a:lnTo>
                  <a:pt x="492125" y="44450"/>
                </a:lnTo>
                <a:lnTo>
                  <a:pt x="504825" y="38100"/>
                </a:lnTo>
                <a:lnTo>
                  <a:pt x="492125" y="31750"/>
                </a:lnTo>
                <a:close/>
              </a:path>
            </a:pathLst>
          </a:custGeom>
          <a:solidFill>
            <a:srgbClr val="5322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651500" y="4445000"/>
            <a:ext cx="504825" cy="76200"/>
          </a:xfrm>
          <a:custGeom>
            <a:avLst/>
            <a:gdLst/>
            <a:ahLst/>
            <a:cxnLst/>
            <a:rect l="l" t="t" r="r" b="b"/>
            <a:pathLst>
              <a:path w="504825" h="76200">
                <a:moveTo>
                  <a:pt x="428625" y="0"/>
                </a:moveTo>
                <a:lnTo>
                  <a:pt x="428625" y="76200"/>
                </a:lnTo>
                <a:lnTo>
                  <a:pt x="492125" y="44450"/>
                </a:lnTo>
                <a:lnTo>
                  <a:pt x="441325" y="44450"/>
                </a:lnTo>
                <a:lnTo>
                  <a:pt x="441325" y="31750"/>
                </a:lnTo>
                <a:lnTo>
                  <a:pt x="492125" y="31750"/>
                </a:lnTo>
                <a:lnTo>
                  <a:pt x="428625" y="0"/>
                </a:lnTo>
                <a:close/>
              </a:path>
              <a:path w="504825" h="76200">
                <a:moveTo>
                  <a:pt x="428625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428625" y="44450"/>
                </a:lnTo>
                <a:lnTo>
                  <a:pt x="428625" y="31750"/>
                </a:lnTo>
                <a:close/>
              </a:path>
              <a:path w="504825" h="76200">
                <a:moveTo>
                  <a:pt x="492125" y="31750"/>
                </a:moveTo>
                <a:lnTo>
                  <a:pt x="441325" y="31750"/>
                </a:lnTo>
                <a:lnTo>
                  <a:pt x="441325" y="44450"/>
                </a:lnTo>
                <a:lnTo>
                  <a:pt x="492125" y="44450"/>
                </a:lnTo>
                <a:lnTo>
                  <a:pt x="504825" y="38100"/>
                </a:lnTo>
                <a:lnTo>
                  <a:pt x="492125" y="31750"/>
                </a:lnTo>
                <a:close/>
              </a:path>
            </a:pathLst>
          </a:custGeom>
          <a:solidFill>
            <a:srgbClr val="5322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604250" y="3764026"/>
            <a:ext cx="288925" cy="0"/>
          </a:xfrm>
          <a:custGeom>
            <a:avLst/>
            <a:gdLst/>
            <a:ahLst/>
            <a:cxnLst/>
            <a:rect l="l" t="t" r="r" b="b"/>
            <a:pathLst>
              <a:path w="288925">
                <a:moveTo>
                  <a:pt x="0" y="0"/>
                </a:moveTo>
                <a:lnTo>
                  <a:pt x="288925" y="0"/>
                </a:lnTo>
              </a:path>
            </a:pathLst>
          </a:custGeom>
          <a:ln w="9525">
            <a:solidFill>
              <a:srgbClr val="53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893175" y="3764026"/>
            <a:ext cx="0" cy="2735580"/>
          </a:xfrm>
          <a:custGeom>
            <a:avLst/>
            <a:gdLst/>
            <a:ahLst/>
            <a:cxnLst/>
            <a:rect l="l" t="t" r="r" b="b"/>
            <a:pathLst>
              <a:path h="2735579">
                <a:moveTo>
                  <a:pt x="0" y="0"/>
                </a:moveTo>
                <a:lnTo>
                  <a:pt x="0" y="2735199"/>
                </a:lnTo>
              </a:path>
            </a:pathLst>
          </a:custGeom>
          <a:ln w="9525">
            <a:solidFill>
              <a:srgbClr val="532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532748" y="5597525"/>
            <a:ext cx="360680" cy="76200"/>
          </a:xfrm>
          <a:custGeom>
            <a:avLst/>
            <a:gdLst/>
            <a:ahLst/>
            <a:cxnLst/>
            <a:rect l="l" t="t" r="r" b="b"/>
            <a:pathLst>
              <a:path w="360679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360679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360679" h="76200">
                <a:moveTo>
                  <a:pt x="360425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360425" y="44450"/>
                </a:lnTo>
                <a:lnTo>
                  <a:pt x="360425" y="31750"/>
                </a:lnTo>
                <a:close/>
              </a:path>
            </a:pathLst>
          </a:custGeom>
          <a:solidFill>
            <a:srgbClr val="5322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532748" y="6461125"/>
            <a:ext cx="360680" cy="76200"/>
          </a:xfrm>
          <a:custGeom>
            <a:avLst/>
            <a:gdLst/>
            <a:ahLst/>
            <a:cxnLst/>
            <a:rect l="l" t="t" r="r" b="b"/>
            <a:pathLst>
              <a:path w="360679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360679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360679" h="76200">
                <a:moveTo>
                  <a:pt x="360425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360425" y="44450"/>
                </a:lnTo>
                <a:lnTo>
                  <a:pt x="360425" y="31750"/>
                </a:lnTo>
                <a:close/>
              </a:path>
            </a:pathLst>
          </a:custGeom>
          <a:solidFill>
            <a:srgbClr val="5322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411348" y="3220973"/>
            <a:ext cx="360680" cy="76200"/>
          </a:xfrm>
          <a:custGeom>
            <a:avLst/>
            <a:gdLst/>
            <a:ahLst/>
            <a:cxnLst/>
            <a:rect l="l" t="t" r="r" b="b"/>
            <a:pathLst>
              <a:path w="360680" h="76200">
                <a:moveTo>
                  <a:pt x="284225" y="0"/>
                </a:moveTo>
                <a:lnTo>
                  <a:pt x="284225" y="76200"/>
                </a:lnTo>
                <a:lnTo>
                  <a:pt x="347725" y="44450"/>
                </a:lnTo>
                <a:lnTo>
                  <a:pt x="296925" y="44450"/>
                </a:lnTo>
                <a:lnTo>
                  <a:pt x="296925" y="31750"/>
                </a:lnTo>
                <a:lnTo>
                  <a:pt x="347725" y="31750"/>
                </a:lnTo>
                <a:lnTo>
                  <a:pt x="284225" y="0"/>
                </a:lnTo>
                <a:close/>
              </a:path>
              <a:path w="360680" h="76200">
                <a:moveTo>
                  <a:pt x="284225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84225" y="44450"/>
                </a:lnTo>
                <a:lnTo>
                  <a:pt x="284225" y="31750"/>
                </a:lnTo>
                <a:close/>
              </a:path>
              <a:path w="360680" h="76200">
                <a:moveTo>
                  <a:pt x="347725" y="31750"/>
                </a:moveTo>
                <a:lnTo>
                  <a:pt x="296925" y="31750"/>
                </a:lnTo>
                <a:lnTo>
                  <a:pt x="296925" y="44450"/>
                </a:lnTo>
                <a:lnTo>
                  <a:pt x="347725" y="44450"/>
                </a:lnTo>
                <a:lnTo>
                  <a:pt x="360425" y="38100"/>
                </a:lnTo>
                <a:lnTo>
                  <a:pt x="347725" y="31750"/>
                </a:lnTo>
                <a:close/>
              </a:path>
            </a:pathLst>
          </a:custGeom>
          <a:solidFill>
            <a:srgbClr val="5322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411348" y="4445000"/>
            <a:ext cx="360680" cy="76200"/>
          </a:xfrm>
          <a:custGeom>
            <a:avLst/>
            <a:gdLst/>
            <a:ahLst/>
            <a:cxnLst/>
            <a:rect l="l" t="t" r="r" b="b"/>
            <a:pathLst>
              <a:path w="360680" h="76200">
                <a:moveTo>
                  <a:pt x="284225" y="0"/>
                </a:moveTo>
                <a:lnTo>
                  <a:pt x="284225" y="76200"/>
                </a:lnTo>
                <a:lnTo>
                  <a:pt x="347725" y="44450"/>
                </a:lnTo>
                <a:lnTo>
                  <a:pt x="296925" y="44450"/>
                </a:lnTo>
                <a:lnTo>
                  <a:pt x="296925" y="31750"/>
                </a:lnTo>
                <a:lnTo>
                  <a:pt x="347725" y="31750"/>
                </a:lnTo>
                <a:lnTo>
                  <a:pt x="284225" y="0"/>
                </a:lnTo>
                <a:close/>
              </a:path>
              <a:path w="360680" h="76200">
                <a:moveTo>
                  <a:pt x="284225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84225" y="44450"/>
                </a:lnTo>
                <a:lnTo>
                  <a:pt x="284225" y="31750"/>
                </a:lnTo>
                <a:close/>
              </a:path>
              <a:path w="360680" h="76200">
                <a:moveTo>
                  <a:pt x="347725" y="31750"/>
                </a:moveTo>
                <a:lnTo>
                  <a:pt x="296925" y="31750"/>
                </a:lnTo>
                <a:lnTo>
                  <a:pt x="296925" y="44450"/>
                </a:lnTo>
                <a:lnTo>
                  <a:pt x="347725" y="44450"/>
                </a:lnTo>
                <a:lnTo>
                  <a:pt x="360425" y="38100"/>
                </a:lnTo>
                <a:lnTo>
                  <a:pt x="347725" y="31750"/>
                </a:lnTo>
                <a:close/>
              </a:path>
            </a:pathLst>
          </a:custGeom>
          <a:solidFill>
            <a:srgbClr val="5322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Content Placeholder 83"/>
          <p:cNvSpPr>
            <a:spLocks noGrp="1"/>
          </p:cNvSpPr>
          <p:nvPr>
            <p:ph idx="1"/>
          </p:nvPr>
        </p:nvSpPr>
        <p:spPr>
          <a:xfrm>
            <a:off x="457200" y="1150620"/>
            <a:ext cx="8229600" cy="4975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800" dirty="0" smtClean="0"/>
              <a:t>5. Instalasi Water Treatment Mesin Haemodialisa</a:t>
            </a:r>
            <a:endParaRPr lang="id-ID" sz="2800" dirty="0"/>
          </a:p>
        </p:txBody>
      </p:sp>
      <p:sp>
        <p:nvSpPr>
          <p:cNvPr id="83" name="object 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80" dirty="0"/>
              <a:t>Contoh </a:t>
            </a:r>
            <a:r>
              <a:rPr sz="3600" spc="-285" dirty="0"/>
              <a:t>Audit </a:t>
            </a:r>
            <a:r>
              <a:rPr sz="3600" spc="-434" dirty="0"/>
              <a:t>Lingkungan </a:t>
            </a:r>
            <a:r>
              <a:rPr sz="3600" spc="-245" dirty="0"/>
              <a:t>di</a:t>
            </a:r>
            <a:r>
              <a:rPr sz="3600" spc="-509" dirty="0"/>
              <a:t> </a:t>
            </a:r>
            <a:r>
              <a:rPr sz="3600" spc="-705" dirty="0"/>
              <a:t>RS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4236739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64691"/>
            <a:ext cx="981456" cy="615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5487" y="964691"/>
            <a:ext cx="2769108" cy="6156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38627" y="964691"/>
            <a:ext cx="621791" cy="6156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54451" y="964691"/>
            <a:ext cx="1941576" cy="6156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90059" y="964691"/>
            <a:ext cx="626363" cy="6156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10455" y="964691"/>
            <a:ext cx="1197864" cy="6156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02352" y="964691"/>
            <a:ext cx="626363" cy="6156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22747" y="964691"/>
            <a:ext cx="1792224" cy="6156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09004" y="964691"/>
            <a:ext cx="627888" cy="6156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50692" y="1406652"/>
            <a:ext cx="627887" cy="6156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2751" y="1213230"/>
            <a:ext cx="286320" cy="24117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9483" y="1390903"/>
            <a:ext cx="65684" cy="6781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552" y="1207135"/>
            <a:ext cx="172821" cy="2533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4494" y="1217294"/>
            <a:ext cx="2177681" cy="2987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54048" y="1267205"/>
            <a:ext cx="592454" cy="25488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93594" y="1375917"/>
            <a:ext cx="58419" cy="46990"/>
          </a:xfrm>
          <a:custGeom>
            <a:avLst/>
            <a:gdLst/>
            <a:ahLst/>
            <a:cxnLst/>
            <a:rect l="l" t="t" r="r" b="b"/>
            <a:pathLst>
              <a:path w="58419" h="46990">
                <a:moveTo>
                  <a:pt x="40767" y="0"/>
                </a:moveTo>
                <a:lnTo>
                  <a:pt x="33400" y="0"/>
                </a:lnTo>
                <a:lnTo>
                  <a:pt x="27178" y="508"/>
                </a:lnTo>
                <a:lnTo>
                  <a:pt x="21970" y="1651"/>
                </a:lnTo>
                <a:lnTo>
                  <a:pt x="16891" y="2667"/>
                </a:lnTo>
                <a:lnTo>
                  <a:pt x="2286" y="14351"/>
                </a:lnTo>
                <a:lnTo>
                  <a:pt x="762" y="17399"/>
                </a:lnTo>
                <a:lnTo>
                  <a:pt x="0" y="20828"/>
                </a:lnTo>
                <a:lnTo>
                  <a:pt x="0" y="24892"/>
                </a:lnTo>
                <a:lnTo>
                  <a:pt x="0" y="31496"/>
                </a:lnTo>
                <a:lnTo>
                  <a:pt x="2158" y="36830"/>
                </a:lnTo>
                <a:lnTo>
                  <a:pt x="6476" y="40640"/>
                </a:lnTo>
                <a:lnTo>
                  <a:pt x="10668" y="44577"/>
                </a:lnTo>
                <a:lnTo>
                  <a:pt x="16637" y="46482"/>
                </a:lnTo>
                <a:lnTo>
                  <a:pt x="24256" y="46482"/>
                </a:lnTo>
                <a:lnTo>
                  <a:pt x="30606" y="46482"/>
                </a:lnTo>
                <a:lnTo>
                  <a:pt x="36449" y="44831"/>
                </a:lnTo>
                <a:lnTo>
                  <a:pt x="41782" y="41529"/>
                </a:lnTo>
                <a:lnTo>
                  <a:pt x="47117" y="38354"/>
                </a:lnTo>
                <a:lnTo>
                  <a:pt x="52578" y="33655"/>
                </a:lnTo>
                <a:lnTo>
                  <a:pt x="58038" y="27305"/>
                </a:lnTo>
                <a:lnTo>
                  <a:pt x="58038" y="0"/>
                </a:lnTo>
                <a:lnTo>
                  <a:pt x="40767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74977" y="1375917"/>
            <a:ext cx="58419" cy="46990"/>
          </a:xfrm>
          <a:custGeom>
            <a:avLst/>
            <a:gdLst/>
            <a:ahLst/>
            <a:cxnLst/>
            <a:rect l="l" t="t" r="r" b="b"/>
            <a:pathLst>
              <a:path w="58419" h="46990">
                <a:moveTo>
                  <a:pt x="40766" y="0"/>
                </a:moveTo>
                <a:lnTo>
                  <a:pt x="33400" y="0"/>
                </a:lnTo>
                <a:lnTo>
                  <a:pt x="27178" y="508"/>
                </a:lnTo>
                <a:lnTo>
                  <a:pt x="21971" y="1651"/>
                </a:lnTo>
                <a:lnTo>
                  <a:pt x="16890" y="2667"/>
                </a:lnTo>
                <a:lnTo>
                  <a:pt x="2285" y="14351"/>
                </a:lnTo>
                <a:lnTo>
                  <a:pt x="762" y="17399"/>
                </a:lnTo>
                <a:lnTo>
                  <a:pt x="0" y="20828"/>
                </a:lnTo>
                <a:lnTo>
                  <a:pt x="0" y="24892"/>
                </a:lnTo>
                <a:lnTo>
                  <a:pt x="0" y="31496"/>
                </a:lnTo>
                <a:lnTo>
                  <a:pt x="2159" y="36830"/>
                </a:lnTo>
                <a:lnTo>
                  <a:pt x="6477" y="40640"/>
                </a:lnTo>
                <a:lnTo>
                  <a:pt x="10668" y="44577"/>
                </a:lnTo>
                <a:lnTo>
                  <a:pt x="16637" y="46482"/>
                </a:lnTo>
                <a:lnTo>
                  <a:pt x="24130" y="46482"/>
                </a:lnTo>
                <a:lnTo>
                  <a:pt x="30606" y="46482"/>
                </a:lnTo>
                <a:lnTo>
                  <a:pt x="36449" y="44831"/>
                </a:lnTo>
                <a:lnTo>
                  <a:pt x="41783" y="41529"/>
                </a:lnTo>
                <a:lnTo>
                  <a:pt x="47116" y="38354"/>
                </a:lnTo>
                <a:lnTo>
                  <a:pt x="52578" y="33655"/>
                </a:lnTo>
                <a:lnTo>
                  <a:pt x="58038" y="27305"/>
                </a:lnTo>
                <a:lnTo>
                  <a:pt x="58038" y="0"/>
                </a:lnTo>
                <a:lnTo>
                  <a:pt x="40766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17130" y="1305305"/>
            <a:ext cx="67945" cy="41275"/>
          </a:xfrm>
          <a:custGeom>
            <a:avLst/>
            <a:gdLst/>
            <a:ahLst/>
            <a:cxnLst/>
            <a:rect l="l" t="t" r="r" b="b"/>
            <a:pathLst>
              <a:path w="67944" h="41275">
                <a:moveTo>
                  <a:pt x="34759" y="0"/>
                </a:moveTo>
                <a:lnTo>
                  <a:pt x="28994" y="0"/>
                </a:lnTo>
                <a:lnTo>
                  <a:pt x="23990" y="1143"/>
                </a:lnTo>
                <a:lnTo>
                  <a:pt x="19723" y="3302"/>
                </a:lnTo>
                <a:lnTo>
                  <a:pt x="15455" y="5461"/>
                </a:lnTo>
                <a:lnTo>
                  <a:pt x="11912" y="8255"/>
                </a:lnTo>
                <a:lnTo>
                  <a:pt x="9093" y="11938"/>
                </a:lnTo>
                <a:lnTo>
                  <a:pt x="6273" y="15621"/>
                </a:lnTo>
                <a:lnTo>
                  <a:pt x="0" y="40894"/>
                </a:lnTo>
                <a:lnTo>
                  <a:pt x="67716" y="40894"/>
                </a:lnTo>
                <a:lnTo>
                  <a:pt x="49637" y="2746"/>
                </a:lnTo>
                <a:lnTo>
                  <a:pt x="42756" y="688"/>
                </a:lnTo>
                <a:lnTo>
                  <a:pt x="34759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72664" y="1267205"/>
            <a:ext cx="165607" cy="19024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43301" y="1267205"/>
            <a:ext cx="158876" cy="19329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16988" y="1267205"/>
            <a:ext cx="165607" cy="19024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24686" y="1267205"/>
            <a:ext cx="158877" cy="19329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98333" y="1267205"/>
            <a:ext cx="165646" cy="19024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64933" y="1267205"/>
            <a:ext cx="169951" cy="19329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8398" y="1211199"/>
            <a:ext cx="171742" cy="24625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21352" y="1199641"/>
            <a:ext cx="1362255" cy="31597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45026" y="1375917"/>
            <a:ext cx="58419" cy="46990"/>
          </a:xfrm>
          <a:custGeom>
            <a:avLst/>
            <a:gdLst/>
            <a:ahLst/>
            <a:cxnLst/>
            <a:rect l="l" t="t" r="r" b="b"/>
            <a:pathLst>
              <a:path w="58420" h="46990">
                <a:moveTo>
                  <a:pt x="40766" y="0"/>
                </a:moveTo>
                <a:lnTo>
                  <a:pt x="33400" y="0"/>
                </a:lnTo>
                <a:lnTo>
                  <a:pt x="27177" y="508"/>
                </a:lnTo>
                <a:lnTo>
                  <a:pt x="21971" y="1651"/>
                </a:lnTo>
                <a:lnTo>
                  <a:pt x="16890" y="2667"/>
                </a:lnTo>
                <a:lnTo>
                  <a:pt x="2286" y="14351"/>
                </a:lnTo>
                <a:lnTo>
                  <a:pt x="762" y="17399"/>
                </a:lnTo>
                <a:lnTo>
                  <a:pt x="0" y="20828"/>
                </a:lnTo>
                <a:lnTo>
                  <a:pt x="0" y="24892"/>
                </a:lnTo>
                <a:lnTo>
                  <a:pt x="0" y="31496"/>
                </a:lnTo>
                <a:lnTo>
                  <a:pt x="2159" y="36830"/>
                </a:lnTo>
                <a:lnTo>
                  <a:pt x="6476" y="40640"/>
                </a:lnTo>
                <a:lnTo>
                  <a:pt x="10668" y="44577"/>
                </a:lnTo>
                <a:lnTo>
                  <a:pt x="16637" y="46482"/>
                </a:lnTo>
                <a:lnTo>
                  <a:pt x="24257" y="46482"/>
                </a:lnTo>
                <a:lnTo>
                  <a:pt x="30607" y="46482"/>
                </a:lnTo>
                <a:lnTo>
                  <a:pt x="36449" y="44831"/>
                </a:lnTo>
                <a:lnTo>
                  <a:pt x="41783" y="41529"/>
                </a:lnTo>
                <a:lnTo>
                  <a:pt x="47116" y="38354"/>
                </a:lnTo>
                <a:lnTo>
                  <a:pt x="52577" y="33655"/>
                </a:lnTo>
                <a:lnTo>
                  <a:pt x="58038" y="27305"/>
                </a:lnTo>
                <a:lnTo>
                  <a:pt x="58038" y="0"/>
                </a:lnTo>
                <a:lnTo>
                  <a:pt x="40766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51021" y="1375917"/>
            <a:ext cx="58419" cy="46990"/>
          </a:xfrm>
          <a:custGeom>
            <a:avLst/>
            <a:gdLst/>
            <a:ahLst/>
            <a:cxnLst/>
            <a:rect l="l" t="t" r="r" b="b"/>
            <a:pathLst>
              <a:path w="58420" h="46990">
                <a:moveTo>
                  <a:pt x="40766" y="0"/>
                </a:moveTo>
                <a:lnTo>
                  <a:pt x="33400" y="0"/>
                </a:lnTo>
                <a:lnTo>
                  <a:pt x="27177" y="508"/>
                </a:lnTo>
                <a:lnTo>
                  <a:pt x="21970" y="1651"/>
                </a:lnTo>
                <a:lnTo>
                  <a:pt x="16890" y="2667"/>
                </a:lnTo>
                <a:lnTo>
                  <a:pt x="2286" y="14351"/>
                </a:lnTo>
                <a:lnTo>
                  <a:pt x="762" y="17399"/>
                </a:lnTo>
                <a:lnTo>
                  <a:pt x="0" y="20828"/>
                </a:lnTo>
                <a:lnTo>
                  <a:pt x="0" y="24892"/>
                </a:lnTo>
                <a:lnTo>
                  <a:pt x="0" y="31496"/>
                </a:lnTo>
                <a:lnTo>
                  <a:pt x="2158" y="36830"/>
                </a:lnTo>
                <a:lnTo>
                  <a:pt x="6476" y="40640"/>
                </a:lnTo>
                <a:lnTo>
                  <a:pt x="10667" y="44577"/>
                </a:lnTo>
                <a:lnTo>
                  <a:pt x="16637" y="46482"/>
                </a:lnTo>
                <a:lnTo>
                  <a:pt x="24129" y="46482"/>
                </a:lnTo>
                <a:lnTo>
                  <a:pt x="30606" y="46482"/>
                </a:lnTo>
                <a:lnTo>
                  <a:pt x="36449" y="44831"/>
                </a:lnTo>
                <a:lnTo>
                  <a:pt x="41782" y="41529"/>
                </a:lnTo>
                <a:lnTo>
                  <a:pt x="47116" y="38354"/>
                </a:lnTo>
                <a:lnTo>
                  <a:pt x="52577" y="33655"/>
                </a:lnTo>
                <a:lnTo>
                  <a:pt x="58038" y="27305"/>
                </a:lnTo>
                <a:lnTo>
                  <a:pt x="58038" y="0"/>
                </a:lnTo>
                <a:lnTo>
                  <a:pt x="40766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13759" y="1305813"/>
            <a:ext cx="81280" cy="11620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00829" y="1273302"/>
            <a:ext cx="146685" cy="181610"/>
          </a:xfrm>
          <a:custGeom>
            <a:avLst/>
            <a:gdLst/>
            <a:ahLst/>
            <a:cxnLst/>
            <a:rect l="l" t="t" r="r" b="b"/>
            <a:pathLst>
              <a:path w="146685" h="181609">
                <a:moveTo>
                  <a:pt x="75819" y="0"/>
                </a:moveTo>
                <a:lnTo>
                  <a:pt x="117094" y="6096"/>
                </a:lnTo>
                <a:lnTo>
                  <a:pt x="142748" y="34671"/>
                </a:lnTo>
                <a:lnTo>
                  <a:pt x="146685" y="63373"/>
                </a:lnTo>
                <a:lnTo>
                  <a:pt x="146685" y="171450"/>
                </a:lnTo>
                <a:lnTo>
                  <a:pt x="146685" y="173100"/>
                </a:lnTo>
                <a:lnTo>
                  <a:pt x="139192" y="177419"/>
                </a:lnTo>
                <a:lnTo>
                  <a:pt x="136652" y="177800"/>
                </a:lnTo>
                <a:lnTo>
                  <a:pt x="132842" y="178053"/>
                </a:lnTo>
                <a:lnTo>
                  <a:pt x="127762" y="178053"/>
                </a:lnTo>
                <a:lnTo>
                  <a:pt x="122428" y="178053"/>
                </a:lnTo>
                <a:lnTo>
                  <a:pt x="118491" y="177800"/>
                </a:lnTo>
                <a:lnTo>
                  <a:pt x="116078" y="177419"/>
                </a:lnTo>
                <a:lnTo>
                  <a:pt x="113537" y="177037"/>
                </a:lnTo>
                <a:lnTo>
                  <a:pt x="111760" y="176275"/>
                </a:lnTo>
                <a:lnTo>
                  <a:pt x="110744" y="175387"/>
                </a:lnTo>
                <a:lnTo>
                  <a:pt x="109728" y="174371"/>
                </a:lnTo>
                <a:lnTo>
                  <a:pt x="109220" y="173100"/>
                </a:lnTo>
                <a:lnTo>
                  <a:pt x="109220" y="171450"/>
                </a:lnTo>
                <a:lnTo>
                  <a:pt x="109220" y="158623"/>
                </a:lnTo>
                <a:lnTo>
                  <a:pt x="73294" y="179641"/>
                </a:lnTo>
                <a:lnTo>
                  <a:pt x="58547" y="181101"/>
                </a:lnTo>
                <a:lnTo>
                  <a:pt x="49911" y="181101"/>
                </a:lnTo>
                <a:lnTo>
                  <a:pt x="11175" y="163449"/>
                </a:lnTo>
                <a:lnTo>
                  <a:pt x="4318" y="151637"/>
                </a:lnTo>
                <a:lnTo>
                  <a:pt x="1397" y="145161"/>
                </a:lnTo>
                <a:lnTo>
                  <a:pt x="0" y="137540"/>
                </a:lnTo>
                <a:lnTo>
                  <a:pt x="0" y="128905"/>
                </a:lnTo>
                <a:lnTo>
                  <a:pt x="0" y="119507"/>
                </a:lnTo>
                <a:lnTo>
                  <a:pt x="1778" y="111378"/>
                </a:lnTo>
                <a:lnTo>
                  <a:pt x="5461" y="104521"/>
                </a:lnTo>
                <a:lnTo>
                  <a:pt x="9144" y="97536"/>
                </a:lnTo>
                <a:lnTo>
                  <a:pt x="48895" y="77343"/>
                </a:lnTo>
                <a:lnTo>
                  <a:pt x="86614" y="74168"/>
                </a:lnTo>
                <a:lnTo>
                  <a:pt x="102235" y="74168"/>
                </a:lnTo>
                <a:lnTo>
                  <a:pt x="102235" y="64388"/>
                </a:lnTo>
                <a:lnTo>
                  <a:pt x="102235" y="59436"/>
                </a:lnTo>
                <a:lnTo>
                  <a:pt x="101727" y="54990"/>
                </a:lnTo>
                <a:lnTo>
                  <a:pt x="100711" y="51181"/>
                </a:lnTo>
                <a:lnTo>
                  <a:pt x="99695" y="47371"/>
                </a:lnTo>
                <a:lnTo>
                  <a:pt x="98044" y="44196"/>
                </a:lnTo>
                <a:lnTo>
                  <a:pt x="95631" y="41783"/>
                </a:lnTo>
                <a:lnTo>
                  <a:pt x="93345" y="39243"/>
                </a:lnTo>
                <a:lnTo>
                  <a:pt x="90170" y="37337"/>
                </a:lnTo>
                <a:lnTo>
                  <a:pt x="86360" y="36195"/>
                </a:lnTo>
                <a:lnTo>
                  <a:pt x="82423" y="34925"/>
                </a:lnTo>
                <a:lnTo>
                  <a:pt x="77597" y="34289"/>
                </a:lnTo>
                <a:lnTo>
                  <a:pt x="71755" y="34289"/>
                </a:lnTo>
                <a:lnTo>
                  <a:pt x="64262" y="34289"/>
                </a:lnTo>
                <a:lnTo>
                  <a:pt x="35814" y="42418"/>
                </a:lnTo>
                <a:lnTo>
                  <a:pt x="31242" y="44450"/>
                </a:lnTo>
                <a:lnTo>
                  <a:pt x="27432" y="46355"/>
                </a:lnTo>
                <a:lnTo>
                  <a:pt x="24384" y="48006"/>
                </a:lnTo>
                <a:lnTo>
                  <a:pt x="21336" y="49657"/>
                </a:lnTo>
                <a:lnTo>
                  <a:pt x="18796" y="50546"/>
                </a:lnTo>
                <a:lnTo>
                  <a:pt x="16891" y="50546"/>
                </a:lnTo>
                <a:lnTo>
                  <a:pt x="15621" y="50546"/>
                </a:lnTo>
                <a:lnTo>
                  <a:pt x="14350" y="50164"/>
                </a:lnTo>
                <a:lnTo>
                  <a:pt x="13335" y="49275"/>
                </a:lnTo>
                <a:lnTo>
                  <a:pt x="12319" y="48513"/>
                </a:lnTo>
                <a:lnTo>
                  <a:pt x="8762" y="35178"/>
                </a:lnTo>
                <a:lnTo>
                  <a:pt x="8762" y="32385"/>
                </a:lnTo>
                <a:lnTo>
                  <a:pt x="8762" y="28701"/>
                </a:lnTo>
                <a:lnTo>
                  <a:pt x="21971" y="11937"/>
                </a:lnTo>
                <a:lnTo>
                  <a:pt x="26162" y="9778"/>
                </a:lnTo>
                <a:lnTo>
                  <a:pt x="31115" y="7874"/>
                </a:lnTo>
                <a:lnTo>
                  <a:pt x="36703" y="6096"/>
                </a:lnTo>
                <a:lnTo>
                  <a:pt x="42291" y="4318"/>
                </a:lnTo>
                <a:lnTo>
                  <a:pt x="48514" y="2794"/>
                </a:lnTo>
                <a:lnTo>
                  <a:pt x="55118" y="1650"/>
                </a:lnTo>
                <a:lnTo>
                  <a:pt x="61849" y="508"/>
                </a:lnTo>
                <a:lnTo>
                  <a:pt x="68707" y="0"/>
                </a:lnTo>
                <a:lnTo>
                  <a:pt x="75819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74515" y="1273302"/>
            <a:ext cx="161925" cy="242570"/>
          </a:xfrm>
          <a:custGeom>
            <a:avLst/>
            <a:gdLst/>
            <a:ahLst/>
            <a:cxnLst/>
            <a:rect l="l" t="t" r="r" b="b"/>
            <a:pathLst>
              <a:path w="161925" h="242569">
                <a:moveTo>
                  <a:pt x="96266" y="0"/>
                </a:moveTo>
                <a:lnTo>
                  <a:pt x="137620" y="15097"/>
                </a:lnTo>
                <a:lnTo>
                  <a:pt x="158114" y="53975"/>
                </a:lnTo>
                <a:lnTo>
                  <a:pt x="161671" y="88137"/>
                </a:lnTo>
                <a:lnTo>
                  <a:pt x="161385" y="98619"/>
                </a:lnTo>
                <a:lnTo>
                  <a:pt x="151463" y="142763"/>
                </a:lnTo>
                <a:lnTo>
                  <a:pt x="121666" y="174625"/>
                </a:lnTo>
                <a:lnTo>
                  <a:pt x="91567" y="181101"/>
                </a:lnTo>
                <a:lnTo>
                  <a:pt x="86995" y="181101"/>
                </a:lnTo>
                <a:lnTo>
                  <a:pt x="82676" y="180721"/>
                </a:lnTo>
                <a:lnTo>
                  <a:pt x="78739" y="179705"/>
                </a:lnTo>
                <a:lnTo>
                  <a:pt x="74803" y="178815"/>
                </a:lnTo>
                <a:lnTo>
                  <a:pt x="71120" y="177546"/>
                </a:lnTo>
                <a:lnTo>
                  <a:pt x="67437" y="175640"/>
                </a:lnTo>
                <a:lnTo>
                  <a:pt x="63754" y="173736"/>
                </a:lnTo>
                <a:lnTo>
                  <a:pt x="60071" y="171450"/>
                </a:lnTo>
                <a:lnTo>
                  <a:pt x="56514" y="168656"/>
                </a:lnTo>
                <a:lnTo>
                  <a:pt x="52959" y="165988"/>
                </a:lnTo>
                <a:lnTo>
                  <a:pt x="49149" y="162687"/>
                </a:lnTo>
                <a:lnTo>
                  <a:pt x="45338" y="159003"/>
                </a:lnTo>
                <a:lnTo>
                  <a:pt x="45338" y="234569"/>
                </a:lnTo>
                <a:lnTo>
                  <a:pt x="45338" y="235838"/>
                </a:lnTo>
                <a:lnTo>
                  <a:pt x="44958" y="236855"/>
                </a:lnTo>
                <a:lnTo>
                  <a:pt x="44196" y="237871"/>
                </a:lnTo>
                <a:lnTo>
                  <a:pt x="43561" y="238760"/>
                </a:lnTo>
                <a:lnTo>
                  <a:pt x="42291" y="239649"/>
                </a:lnTo>
                <a:lnTo>
                  <a:pt x="40512" y="240284"/>
                </a:lnTo>
                <a:lnTo>
                  <a:pt x="38862" y="240919"/>
                </a:lnTo>
                <a:lnTo>
                  <a:pt x="36575" y="241426"/>
                </a:lnTo>
                <a:lnTo>
                  <a:pt x="33655" y="241808"/>
                </a:lnTo>
                <a:lnTo>
                  <a:pt x="30734" y="242188"/>
                </a:lnTo>
                <a:lnTo>
                  <a:pt x="27050" y="242315"/>
                </a:lnTo>
                <a:lnTo>
                  <a:pt x="22606" y="242315"/>
                </a:lnTo>
                <a:lnTo>
                  <a:pt x="18161" y="242315"/>
                </a:lnTo>
                <a:lnTo>
                  <a:pt x="0" y="235838"/>
                </a:lnTo>
                <a:lnTo>
                  <a:pt x="0" y="234569"/>
                </a:lnTo>
                <a:lnTo>
                  <a:pt x="0" y="10160"/>
                </a:lnTo>
                <a:lnTo>
                  <a:pt x="0" y="9017"/>
                </a:lnTo>
                <a:lnTo>
                  <a:pt x="254" y="8000"/>
                </a:lnTo>
                <a:lnTo>
                  <a:pt x="888" y="7112"/>
                </a:lnTo>
                <a:lnTo>
                  <a:pt x="1397" y="6223"/>
                </a:lnTo>
                <a:lnTo>
                  <a:pt x="2539" y="5461"/>
                </a:lnTo>
                <a:lnTo>
                  <a:pt x="4063" y="4825"/>
                </a:lnTo>
                <a:lnTo>
                  <a:pt x="5461" y="4190"/>
                </a:lnTo>
                <a:lnTo>
                  <a:pt x="7493" y="3810"/>
                </a:lnTo>
                <a:lnTo>
                  <a:pt x="9906" y="3428"/>
                </a:lnTo>
                <a:lnTo>
                  <a:pt x="12446" y="3175"/>
                </a:lnTo>
                <a:lnTo>
                  <a:pt x="15494" y="3048"/>
                </a:lnTo>
                <a:lnTo>
                  <a:pt x="19176" y="3048"/>
                </a:lnTo>
                <a:lnTo>
                  <a:pt x="22860" y="3048"/>
                </a:lnTo>
                <a:lnTo>
                  <a:pt x="34289" y="4825"/>
                </a:lnTo>
                <a:lnTo>
                  <a:pt x="35813" y="5461"/>
                </a:lnTo>
                <a:lnTo>
                  <a:pt x="36830" y="6223"/>
                </a:lnTo>
                <a:lnTo>
                  <a:pt x="37464" y="7112"/>
                </a:lnTo>
                <a:lnTo>
                  <a:pt x="37973" y="8000"/>
                </a:lnTo>
                <a:lnTo>
                  <a:pt x="38354" y="9017"/>
                </a:lnTo>
                <a:lnTo>
                  <a:pt x="38354" y="10160"/>
                </a:lnTo>
                <a:lnTo>
                  <a:pt x="38354" y="29083"/>
                </a:lnTo>
                <a:lnTo>
                  <a:pt x="65912" y="7238"/>
                </a:lnTo>
                <a:lnTo>
                  <a:pt x="70612" y="4825"/>
                </a:lnTo>
                <a:lnTo>
                  <a:pt x="75437" y="2921"/>
                </a:lnTo>
                <a:lnTo>
                  <a:pt x="80391" y="1777"/>
                </a:lnTo>
                <a:lnTo>
                  <a:pt x="85344" y="508"/>
                </a:lnTo>
                <a:lnTo>
                  <a:pt x="90678" y="0"/>
                </a:lnTo>
                <a:lnTo>
                  <a:pt x="96266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36188" y="1273302"/>
            <a:ext cx="255904" cy="178435"/>
          </a:xfrm>
          <a:custGeom>
            <a:avLst/>
            <a:gdLst/>
            <a:ahLst/>
            <a:cxnLst/>
            <a:rect l="l" t="t" r="r" b="b"/>
            <a:pathLst>
              <a:path w="255904" h="178434">
                <a:moveTo>
                  <a:pt x="92837" y="0"/>
                </a:moveTo>
                <a:lnTo>
                  <a:pt x="99440" y="0"/>
                </a:lnTo>
                <a:lnTo>
                  <a:pt x="105410" y="635"/>
                </a:lnTo>
                <a:lnTo>
                  <a:pt x="110744" y="2032"/>
                </a:lnTo>
                <a:lnTo>
                  <a:pt x="115950" y="3428"/>
                </a:lnTo>
                <a:lnTo>
                  <a:pt x="120650" y="5334"/>
                </a:lnTo>
                <a:lnTo>
                  <a:pt x="124840" y="8000"/>
                </a:lnTo>
                <a:lnTo>
                  <a:pt x="129032" y="10540"/>
                </a:lnTo>
                <a:lnTo>
                  <a:pt x="132587" y="13588"/>
                </a:lnTo>
                <a:lnTo>
                  <a:pt x="135509" y="17272"/>
                </a:lnTo>
                <a:lnTo>
                  <a:pt x="138557" y="20827"/>
                </a:lnTo>
                <a:lnTo>
                  <a:pt x="141097" y="24892"/>
                </a:lnTo>
                <a:lnTo>
                  <a:pt x="143128" y="29337"/>
                </a:lnTo>
                <a:lnTo>
                  <a:pt x="147954" y="24130"/>
                </a:lnTo>
                <a:lnTo>
                  <a:pt x="179959" y="2794"/>
                </a:lnTo>
                <a:lnTo>
                  <a:pt x="193548" y="0"/>
                </a:lnTo>
                <a:lnTo>
                  <a:pt x="198247" y="0"/>
                </a:lnTo>
                <a:lnTo>
                  <a:pt x="238506" y="13843"/>
                </a:lnTo>
                <a:lnTo>
                  <a:pt x="242950" y="20065"/>
                </a:lnTo>
                <a:lnTo>
                  <a:pt x="247523" y="26162"/>
                </a:lnTo>
                <a:lnTo>
                  <a:pt x="255524" y="68072"/>
                </a:lnTo>
                <a:lnTo>
                  <a:pt x="255524" y="170814"/>
                </a:lnTo>
                <a:lnTo>
                  <a:pt x="255524" y="172085"/>
                </a:lnTo>
                <a:lnTo>
                  <a:pt x="255142" y="173100"/>
                </a:lnTo>
                <a:lnTo>
                  <a:pt x="254381" y="173989"/>
                </a:lnTo>
                <a:lnTo>
                  <a:pt x="253746" y="174878"/>
                </a:lnTo>
                <a:lnTo>
                  <a:pt x="252475" y="175640"/>
                </a:lnTo>
                <a:lnTo>
                  <a:pt x="250825" y="176275"/>
                </a:lnTo>
                <a:lnTo>
                  <a:pt x="249174" y="176911"/>
                </a:lnTo>
                <a:lnTo>
                  <a:pt x="246887" y="177292"/>
                </a:lnTo>
                <a:lnTo>
                  <a:pt x="243966" y="177546"/>
                </a:lnTo>
                <a:lnTo>
                  <a:pt x="241046" y="177926"/>
                </a:lnTo>
                <a:lnTo>
                  <a:pt x="237362" y="178053"/>
                </a:lnTo>
                <a:lnTo>
                  <a:pt x="233045" y="178053"/>
                </a:lnTo>
                <a:lnTo>
                  <a:pt x="228473" y="178053"/>
                </a:lnTo>
                <a:lnTo>
                  <a:pt x="224662" y="177926"/>
                </a:lnTo>
                <a:lnTo>
                  <a:pt x="221869" y="177546"/>
                </a:lnTo>
                <a:lnTo>
                  <a:pt x="218948" y="177292"/>
                </a:lnTo>
                <a:lnTo>
                  <a:pt x="216662" y="176911"/>
                </a:lnTo>
                <a:lnTo>
                  <a:pt x="214884" y="176275"/>
                </a:lnTo>
                <a:lnTo>
                  <a:pt x="213106" y="175640"/>
                </a:lnTo>
                <a:lnTo>
                  <a:pt x="211962" y="174878"/>
                </a:lnTo>
                <a:lnTo>
                  <a:pt x="211327" y="173989"/>
                </a:lnTo>
                <a:lnTo>
                  <a:pt x="210565" y="173100"/>
                </a:lnTo>
                <a:lnTo>
                  <a:pt x="210312" y="172085"/>
                </a:lnTo>
                <a:lnTo>
                  <a:pt x="210312" y="170814"/>
                </a:lnTo>
                <a:lnTo>
                  <a:pt x="210312" y="75564"/>
                </a:lnTo>
                <a:lnTo>
                  <a:pt x="210312" y="70231"/>
                </a:lnTo>
                <a:lnTo>
                  <a:pt x="209803" y="65277"/>
                </a:lnTo>
                <a:lnTo>
                  <a:pt x="208787" y="60833"/>
                </a:lnTo>
                <a:lnTo>
                  <a:pt x="207772" y="56387"/>
                </a:lnTo>
                <a:lnTo>
                  <a:pt x="196214" y="42037"/>
                </a:lnTo>
                <a:lnTo>
                  <a:pt x="192912" y="40259"/>
                </a:lnTo>
                <a:lnTo>
                  <a:pt x="189102" y="39370"/>
                </a:lnTo>
                <a:lnTo>
                  <a:pt x="184658" y="39370"/>
                </a:lnTo>
                <a:lnTo>
                  <a:pt x="179324" y="39370"/>
                </a:lnTo>
                <a:lnTo>
                  <a:pt x="150367" y="64008"/>
                </a:lnTo>
                <a:lnTo>
                  <a:pt x="150367" y="170814"/>
                </a:lnTo>
                <a:lnTo>
                  <a:pt x="150367" y="172085"/>
                </a:lnTo>
                <a:lnTo>
                  <a:pt x="149987" y="173100"/>
                </a:lnTo>
                <a:lnTo>
                  <a:pt x="149225" y="173989"/>
                </a:lnTo>
                <a:lnTo>
                  <a:pt x="148462" y="174878"/>
                </a:lnTo>
                <a:lnTo>
                  <a:pt x="147320" y="175640"/>
                </a:lnTo>
                <a:lnTo>
                  <a:pt x="145541" y="176275"/>
                </a:lnTo>
                <a:lnTo>
                  <a:pt x="143763" y="176911"/>
                </a:lnTo>
                <a:lnTo>
                  <a:pt x="141477" y="177292"/>
                </a:lnTo>
                <a:lnTo>
                  <a:pt x="138557" y="177546"/>
                </a:lnTo>
                <a:lnTo>
                  <a:pt x="135762" y="177926"/>
                </a:lnTo>
                <a:lnTo>
                  <a:pt x="132079" y="178053"/>
                </a:lnTo>
                <a:lnTo>
                  <a:pt x="127762" y="178053"/>
                </a:lnTo>
                <a:lnTo>
                  <a:pt x="123316" y="178053"/>
                </a:lnTo>
                <a:lnTo>
                  <a:pt x="119761" y="177926"/>
                </a:lnTo>
                <a:lnTo>
                  <a:pt x="116839" y="177546"/>
                </a:lnTo>
                <a:lnTo>
                  <a:pt x="113919" y="177292"/>
                </a:lnTo>
                <a:lnTo>
                  <a:pt x="105156" y="172085"/>
                </a:lnTo>
                <a:lnTo>
                  <a:pt x="105156" y="170814"/>
                </a:lnTo>
                <a:lnTo>
                  <a:pt x="105156" y="75564"/>
                </a:lnTo>
                <a:lnTo>
                  <a:pt x="105156" y="70231"/>
                </a:lnTo>
                <a:lnTo>
                  <a:pt x="104648" y="65277"/>
                </a:lnTo>
                <a:lnTo>
                  <a:pt x="91059" y="42037"/>
                </a:lnTo>
                <a:lnTo>
                  <a:pt x="87884" y="40259"/>
                </a:lnTo>
                <a:lnTo>
                  <a:pt x="84074" y="39370"/>
                </a:lnTo>
                <a:lnTo>
                  <a:pt x="79756" y="39370"/>
                </a:lnTo>
                <a:lnTo>
                  <a:pt x="74167" y="39370"/>
                </a:lnTo>
                <a:lnTo>
                  <a:pt x="45338" y="64008"/>
                </a:lnTo>
                <a:lnTo>
                  <a:pt x="45338" y="170814"/>
                </a:lnTo>
                <a:lnTo>
                  <a:pt x="45338" y="172085"/>
                </a:lnTo>
                <a:lnTo>
                  <a:pt x="44958" y="173100"/>
                </a:lnTo>
                <a:lnTo>
                  <a:pt x="44196" y="173989"/>
                </a:lnTo>
                <a:lnTo>
                  <a:pt x="43561" y="174878"/>
                </a:lnTo>
                <a:lnTo>
                  <a:pt x="42290" y="175640"/>
                </a:lnTo>
                <a:lnTo>
                  <a:pt x="40512" y="176275"/>
                </a:lnTo>
                <a:lnTo>
                  <a:pt x="38862" y="176911"/>
                </a:lnTo>
                <a:lnTo>
                  <a:pt x="36575" y="177292"/>
                </a:lnTo>
                <a:lnTo>
                  <a:pt x="33654" y="177546"/>
                </a:lnTo>
                <a:lnTo>
                  <a:pt x="30734" y="177926"/>
                </a:lnTo>
                <a:lnTo>
                  <a:pt x="27050" y="178053"/>
                </a:lnTo>
                <a:lnTo>
                  <a:pt x="22606" y="178053"/>
                </a:lnTo>
                <a:lnTo>
                  <a:pt x="18161" y="178053"/>
                </a:lnTo>
                <a:lnTo>
                  <a:pt x="14604" y="177926"/>
                </a:lnTo>
                <a:lnTo>
                  <a:pt x="11684" y="177546"/>
                </a:lnTo>
                <a:lnTo>
                  <a:pt x="8762" y="177292"/>
                </a:lnTo>
                <a:lnTo>
                  <a:pt x="1015" y="173989"/>
                </a:lnTo>
                <a:lnTo>
                  <a:pt x="253" y="173100"/>
                </a:lnTo>
                <a:lnTo>
                  <a:pt x="0" y="172085"/>
                </a:lnTo>
                <a:lnTo>
                  <a:pt x="0" y="170814"/>
                </a:lnTo>
                <a:lnTo>
                  <a:pt x="0" y="10160"/>
                </a:lnTo>
                <a:lnTo>
                  <a:pt x="0" y="9017"/>
                </a:lnTo>
                <a:lnTo>
                  <a:pt x="253" y="8000"/>
                </a:lnTo>
                <a:lnTo>
                  <a:pt x="888" y="7112"/>
                </a:lnTo>
                <a:lnTo>
                  <a:pt x="1397" y="6223"/>
                </a:lnTo>
                <a:lnTo>
                  <a:pt x="15621" y="3048"/>
                </a:lnTo>
                <a:lnTo>
                  <a:pt x="19431" y="3048"/>
                </a:lnTo>
                <a:lnTo>
                  <a:pt x="23240" y="3048"/>
                </a:lnTo>
                <a:lnTo>
                  <a:pt x="34798" y="4825"/>
                </a:lnTo>
                <a:lnTo>
                  <a:pt x="36195" y="5461"/>
                </a:lnTo>
                <a:lnTo>
                  <a:pt x="37211" y="6223"/>
                </a:lnTo>
                <a:lnTo>
                  <a:pt x="37719" y="7112"/>
                </a:lnTo>
                <a:lnTo>
                  <a:pt x="38353" y="8000"/>
                </a:lnTo>
                <a:lnTo>
                  <a:pt x="38735" y="9017"/>
                </a:lnTo>
                <a:lnTo>
                  <a:pt x="38735" y="10160"/>
                </a:lnTo>
                <a:lnTo>
                  <a:pt x="38735" y="28828"/>
                </a:lnTo>
                <a:lnTo>
                  <a:pt x="71941" y="4018"/>
                </a:lnTo>
                <a:lnTo>
                  <a:pt x="85744" y="450"/>
                </a:lnTo>
                <a:lnTo>
                  <a:pt x="92837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00729" y="1267205"/>
            <a:ext cx="158877" cy="19329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15182" y="1267205"/>
            <a:ext cx="134746" cy="19329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330191" y="1199641"/>
            <a:ext cx="153670" cy="252095"/>
          </a:xfrm>
          <a:custGeom>
            <a:avLst/>
            <a:gdLst/>
            <a:ahLst/>
            <a:cxnLst/>
            <a:rect l="l" t="t" r="r" b="b"/>
            <a:pathLst>
              <a:path w="153670" h="252094">
                <a:moveTo>
                  <a:pt x="22606" y="0"/>
                </a:moveTo>
                <a:lnTo>
                  <a:pt x="27050" y="0"/>
                </a:lnTo>
                <a:lnTo>
                  <a:pt x="30734" y="127"/>
                </a:lnTo>
                <a:lnTo>
                  <a:pt x="33655" y="508"/>
                </a:lnTo>
                <a:lnTo>
                  <a:pt x="36575" y="888"/>
                </a:lnTo>
                <a:lnTo>
                  <a:pt x="38862" y="1397"/>
                </a:lnTo>
                <a:lnTo>
                  <a:pt x="40512" y="2032"/>
                </a:lnTo>
                <a:lnTo>
                  <a:pt x="42291" y="2667"/>
                </a:lnTo>
                <a:lnTo>
                  <a:pt x="43561" y="3556"/>
                </a:lnTo>
                <a:lnTo>
                  <a:pt x="44196" y="4445"/>
                </a:lnTo>
                <a:lnTo>
                  <a:pt x="44958" y="5461"/>
                </a:lnTo>
                <a:lnTo>
                  <a:pt x="45338" y="6477"/>
                </a:lnTo>
                <a:lnTo>
                  <a:pt x="45338" y="7747"/>
                </a:lnTo>
                <a:lnTo>
                  <a:pt x="45338" y="96520"/>
                </a:lnTo>
                <a:lnTo>
                  <a:pt x="81613" y="75072"/>
                </a:lnTo>
                <a:lnTo>
                  <a:pt x="94487" y="73660"/>
                </a:lnTo>
                <a:lnTo>
                  <a:pt x="102367" y="73993"/>
                </a:lnTo>
                <a:lnTo>
                  <a:pt x="140335" y="93725"/>
                </a:lnTo>
                <a:lnTo>
                  <a:pt x="153225" y="137431"/>
                </a:lnTo>
                <a:lnTo>
                  <a:pt x="153416" y="146050"/>
                </a:lnTo>
                <a:lnTo>
                  <a:pt x="153416" y="244475"/>
                </a:lnTo>
                <a:lnTo>
                  <a:pt x="153416" y="245745"/>
                </a:lnTo>
                <a:lnTo>
                  <a:pt x="153035" y="246761"/>
                </a:lnTo>
                <a:lnTo>
                  <a:pt x="152273" y="247650"/>
                </a:lnTo>
                <a:lnTo>
                  <a:pt x="151637" y="248538"/>
                </a:lnTo>
                <a:lnTo>
                  <a:pt x="150368" y="249300"/>
                </a:lnTo>
                <a:lnTo>
                  <a:pt x="148717" y="249936"/>
                </a:lnTo>
                <a:lnTo>
                  <a:pt x="147066" y="250571"/>
                </a:lnTo>
                <a:lnTo>
                  <a:pt x="144653" y="250952"/>
                </a:lnTo>
                <a:lnTo>
                  <a:pt x="141732" y="251206"/>
                </a:lnTo>
                <a:lnTo>
                  <a:pt x="138811" y="251587"/>
                </a:lnTo>
                <a:lnTo>
                  <a:pt x="135255" y="251713"/>
                </a:lnTo>
                <a:lnTo>
                  <a:pt x="130937" y="251713"/>
                </a:lnTo>
                <a:lnTo>
                  <a:pt x="126492" y="251713"/>
                </a:lnTo>
                <a:lnTo>
                  <a:pt x="122682" y="251587"/>
                </a:lnTo>
                <a:lnTo>
                  <a:pt x="119761" y="251206"/>
                </a:lnTo>
                <a:lnTo>
                  <a:pt x="116840" y="250952"/>
                </a:lnTo>
                <a:lnTo>
                  <a:pt x="114554" y="250571"/>
                </a:lnTo>
                <a:lnTo>
                  <a:pt x="112903" y="249936"/>
                </a:lnTo>
                <a:lnTo>
                  <a:pt x="111125" y="249300"/>
                </a:lnTo>
                <a:lnTo>
                  <a:pt x="109982" y="248538"/>
                </a:lnTo>
                <a:lnTo>
                  <a:pt x="109220" y="247650"/>
                </a:lnTo>
                <a:lnTo>
                  <a:pt x="108585" y="246761"/>
                </a:lnTo>
                <a:lnTo>
                  <a:pt x="108204" y="245745"/>
                </a:lnTo>
                <a:lnTo>
                  <a:pt x="108204" y="244475"/>
                </a:lnTo>
                <a:lnTo>
                  <a:pt x="108204" y="152908"/>
                </a:lnTo>
                <a:lnTo>
                  <a:pt x="108204" y="145034"/>
                </a:lnTo>
                <a:lnTo>
                  <a:pt x="107569" y="138937"/>
                </a:lnTo>
                <a:lnTo>
                  <a:pt x="106425" y="134493"/>
                </a:lnTo>
                <a:lnTo>
                  <a:pt x="105283" y="130048"/>
                </a:lnTo>
                <a:lnTo>
                  <a:pt x="103632" y="126237"/>
                </a:lnTo>
                <a:lnTo>
                  <a:pt x="101473" y="123062"/>
                </a:lnTo>
                <a:lnTo>
                  <a:pt x="99313" y="119887"/>
                </a:lnTo>
                <a:lnTo>
                  <a:pt x="96520" y="117348"/>
                </a:lnTo>
                <a:lnTo>
                  <a:pt x="93091" y="115697"/>
                </a:lnTo>
                <a:lnTo>
                  <a:pt x="89788" y="113919"/>
                </a:lnTo>
                <a:lnTo>
                  <a:pt x="85725" y="113030"/>
                </a:lnTo>
                <a:lnTo>
                  <a:pt x="81153" y="113030"/>
                </a:lnTo>
                <a:lnTo>
                  <a:pt x="75437" y="113030"/>
                </a:lnTo>
                <a:lnTo>
                  <a:pt x="45338" y="137668"/>
                </a:lnTo>
                <a:lnTo>
                  <a:pt x="45338" y="244475"/>
                </a:lnTo>
                <a:lnTo>
                  <a:pt x="45338" y="245745"/>
                </a:lnTo>
                <a:lnTo>
                  <a:pt x="44958" y="246761"/>
                </a:lnTo>
                <a:lnTo>
                  <a:pt x="44196" y="247650"/>
                </a:lnTo>
                <a:lnTo>
                  <a:pt x="43561" y="248538"/>
                </a:lnTo>
                <a:lnTo>
                  <a:pt x="42291" y="249300"/>
                </a:lnTo>
                <a:lnTo>
                  <a:pt x="40512" y="249936"/>
                </a:lnTo>
                <a:lnTo>
                  <a:pt x="38862" y="250571"/>
                </a:lnTo>
                <a:lnTo>
                  <a:pt x="36575" y="250952"/>
                </a:lnTo>
                <a:lnTo>
                  <a:pt x="33655" y="251206"/>
                </a:lnTo>
                <a:lnTo>
                  <a:pt x="30734" y="251587"/>
                </a:lnTo>
                <a:lnTo>
                  <a:pt x="27050" y="251713"/>
                </a:lnTo>
                <a:lnTo>
                  <a:pt x="22606" y="251713"/>
                </a:lnTo>
                <a:lnTo>
                  <a:pt x="18161" y="251713"/>
                </a:lnTo>
                <a:lnTo>
                  <a:pt x="14605" y="251587"/>
                </a:lnTo>
                <a:lnTo>
                  <a:pt x="11684" y="251206"/>
                </a:lnTo>
                <a:lnTo>
                  <a:pt x="8762" y="250952"/>
                </a:lnTo>
                <a:lnTo>
                  <a:pt x="1016" y="247650"/>
                </a:lnTo>
                <a:lnTo>
                  <a:pt x="254" y="246761"/>
                </a:lnTo>
                <a:lnTo>
                  <a:pt x="0" y="245745"/>
                </a:lnTo>
                <a:lnTo>
                  <a:pt x="0" y="244475"/>
                </a:lnTo>
                <a:lnTo>
                  <a:pt x="0" y="7747"/>
                </a:lnTo>
                <a:lnTo>
                  <a:pt x="0" y="6477"/>
                </a:lnTo>
                <a:lnTo>
                  <a:pt x="254" y="5461"/>
                </a:lnTo>
                <a:lnTo>
                  <a:pt x="11684" y="508"/>
                </a:lnTo>
                <a:lnTo>
                  <a:pt x="14605" y="127"/>
                </a:lnTo>
                <a:lnTo>
                  <a:pt x="18161" y="0"/>
                </a:lnTo>
                <a:lnTo>
                  <a:pt x="22606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77536" y="1200150"/>
            <a:ext cx="618363" cy="25425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957317" y="1375917"/>
            <a:ext cx="58419" cy="46990"/>
          </a:xfrm>
          <a:custGeom>
            <a:avLst/>
            <a:gdLst/>
            <a:ahLst/>
            <a:cxnLst/>
            <a:rect l="l" t="t" r="r" b="b"/>
            <a:pathLst>
              <a:path w="58420" h="46990">
                <a:moveTo>
                  <a:pt x="40767" y="0"/>
                </a:moveTo>
                <a:lnTo>
                  <a:pt x="33401" y="0"/>
                </a:lnTo>
                <a:lnTo>
                  <a:pt x="27178" y="508"/>
                </a:lnTo>
                <a:lnTo>
                  <a:pt x="21971" y="1651"/>
                </a:lnTo>
                <a:lnTo>
                  <a:pt x="16891" y="2667"/>
                </a:lnTo>
                <a:lnTo>
                  <a:pt x="2286" y="14351"/>
                </a:lnTo>
                <a:lnTo>
                  <a:pt x="762" y="17399"/>
                </a:lnTo>
                <a:lnTo>
                  <a:pt x="0" y="20828"/>
                </a:lnTo>
                <a:lnTo>
                  <a:pt x="0" y="24892"/>
                </a:lnTo>
                <a:lnTo>
                  <a:pt x="0" y="31496"/>
                </a:lnTo>
                <a:lnTo>
                  <a:pt x="2159" y="36830"/>
                </a:lnTo>
                <a:lnTo>
                  <a:pt x="6477" y="40640"/>
                </a:lnTo>
                <a:lnTo>
                  <a:pt x="10668" y="44577"/>
                </a:lnTo>
                <a:lnTo>
                  <a:pt x="16637" y="46482"/>
                </a:lnTo>
                <a:lnTo>
                  <a:pt x="24257" y="46482"/>
                </a:lnTo>
                <a:lnTo>
                  <a:pt x="30607" y="46482"/>
                </a:lnTo>
                <a:lnTo>
                  <a:pt x="36449" y="44831"/>
                </a:lnTo>
                <a:lnTo>
                  <a:pt x="41783" y="41529"/>
                </a:lnTo>
                <a:lnTo>
                  <a:pt x="47117" y="38354"/>
                </a:lnTo>
                <a:lnTo>
                  <a:pt x="52578" y="33655"/>
                </a:lnTo>
                <a:lnTo>
                  <a:pt x="58039" y="27305"/>
                </a:lnTo>
                <a:lnTo>
                  <a:pt x="58039" y="0"/>
                </a:lnTo>
                <a:lnTo>
                  <a:pt x="40767" y="0"/>
                </a:lnTo>
                <a:close/>
              </a:path>
            </a:pathLst>
          </a:custGeom>
          <a:ln w="12191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17541" y="1305560"/>
            <a:ext cx="82677" cy="11658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136388" y="1267205"/>
            <a:ext cx="165608" cy="19024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913121" y="1273302"/>
            <a:ext cx="146685" cy="181610"/>
          </a:xfrm>
          <a:custGeom>
            <a:avLst/>
            <a:gdLst/>
            <a:ahLst/>
            <a:cxnLst/>
            <a:rect l="l" t="t" r="r" b="b"/>
            <a:pathLst>
              <a:path w="146685" h="181609">
                <a:moveTo>
                  <a:pt x="75818" y="0"/>
                </a:moveTo>
                <a:lnTo>
                  <a:pt x="117093" y="6096"/>
                </a:lnTo>
                <a:lnTo>
                  <a:pt x="142748" y="34671"/>
                </a:lnTo>
                <a:lnTo>
                  <a:pt x="146685" y="63373"/>
                </a:lnTo>
                <a:lnTo>
                  <a:pt x="146685" y="171450"/>
                </a:lnTo>
                <a:lnTo>
                  <a:pt x="146685" y="173100"/>
                </a:lnTo>
                <a:lnTo>
                  <a:pt x="139191" y="177419"/>
                </a:lnTo>
                <a:lnTo>
                  <a:pt x="136651" y="177800"/>
                </a:lnTo>
                <a:lnTo>
                  <a:pt x="132841" y="178053"/>
                </a:lnTo>
                <a:lnTo>
                  <a:pt x="127762" y="178053"/>
                </a:lnTo>
                <a:lnTo>
                  <a:pt x="122427" y="178053"/>
                </a:lnTo>
                <a:lnTo>
                  <a:pt x="118490" y="177800"/>
                </a:lnTo>
                <a:lnTo>
                  <a:pt x="116077" y="177419"/>
                </a:lnTo>
                <a:lnTo>
                  <a:pt x="113537" y="177037"/>
                </a:lnTo>
                <a:lnTo>
                  <a:pt x="111760" y="176275"/>
                </a:lnTo>
                <a:lnTo>
                  <a:pt x="110743" y="175387"/>
                </a:lnTo>
                <a:lnTo>
                  <a:pt x="109727" y="174371"/>
                </a:lnTo>
                <a:lnTo>
                  <a:pt x="109219" y="173100"/>
                </a:lnTo>
                <a:lnTo>
                  <a:pt x="109219" y="171450"/>
                </a:lnTo>
                <a:lnTo>
                  <a:pt x="109219" y="158623"/>
                </a:lnTo>
                <a:lnTo>
                  <a:pt x="73294" y="179641"/>
                </a:lnTo>
                <a:lnTo>
                  <a:pt x="58547" y="181101"/>
                </a:lnTo>
                <a:lnTo>
                  <a:pt x="49911" y="181101"/>
                </a:lnTo>
                <a:lnTo>
                  <a:pt x="11175" y="163449"/>
                </a:lnTo>
                <a:lnTo>
                  <a:pt x="4317" y="151637"/>
                </a:lnTo>
                <a:lnTo>
                  <a:pt x="1397" y="145161"/>
                </a:lnTo>
                <a:lnTo>
                  <a:pt x="0" y="137540"/>
                </a:lnTo>
                <a:lnTo>
                  <a:pt x="0" y="128905"/>
                </a:lnTo>
                <a:lnTo>
                  <a:pt x="0" y="119507"/>
                </a:lnTo>
                <a:lnTo>
                  <a:pt x="1777" y="111378"/>
                </a:lnTo>
                <a:lnTo>
                  <a:pt x="5461" y="104521"/>
                </a:lnTo>
                <a:lnTo>
                  <a:pt x="9143" y="97536"/>
                </a:lnTo>
                <a:lnTo>
                  <a:pt x="48894" y="77343"/>
                </a:lnTo>
                <a:lnTo>
                  <a:pt x="86613" y="74168"/>
                </a:lnTo>
                <a:lnTo>
                  <a:pt x="102235" y="74168"/>
                </a:lnTo>
                <a:lnTo>
                  <a:pt x="102235" y="64388"/>
                </a:lnTo>
                <a:lnTo>
                  <a:pt x="102235" y="59436"/>
                </a:lnTo>
                <a:lnTo>
                  <a:pt x="101726" y="54990"/>
                </a:lnTo>
                <a:lnTo>
                  <a:pt x="100711" y="51181"/>
                </a:lnTo>
                <a:lnTo>
                  <a:pt x="99694" y="47371"/>
                </a:lnTo>
                <a:lnTo>
                  <a:pt x="98043" y="44196"/>
                </a:lnTo>
                <a:lnTo>
                  <a:pt x="95630" y="41783"/>
                </a:lnTo>
                <a:lnTo>
                  <a:pt x="93344" y="39243"/>
                </a:lnTo>
                <a:lnTo>
                  <a:pt x="90169" y="37337"/>
                </a:lnTo>
                <a:lnTo>
                  <a:pt x="86360" y="36195"/>
                </a:lnTo>
                <a:lnTo>
                  <a:pt x="82423" y="34925"/>
                </a:lnTo>
                <a:lnTo>
                  <a:pt x="77597" y="34289"/>
                </a:lnTo>
                <a:lnTo>
                  <a:pt x="71754" y="34289"/>
                </a:lnTo>
                <a:lnTo>
                  <a:pt x="64262" y="34289"/>
                </a:lnTo>
                <a:lnTo>
                  <a:pt x="35813" y="42418"/>
                </a:lnTo>
                <a:lnTo>
                  <a:pt x="31241" y="44450"/>
                </a:lnTo>
                <a:lnTo>
                  <a:pt x="27431" y="46355"/>
                </a:lnTo>
                <a:lnTo>
                  <a:pt x="24383" y="48006"/>
                </a:lnTo>
                <a:lnTo>
                  <a:pt x="21336" y="49657"/>
                </a:lnTo>
                <a:lnTo>
                  <a:pt x="18795" y="50546"/>
                </a:lnTo>
                <a:lnTo>
                  <a:pt x="16890" y="50546"/>
                </a:lnTo>
                <a:lnTo>
                  <a:pt x="15620" y="50546"/>
                </a:lnTo>
                <a:lnTo>
                  <a:pt x="14350" y="50164"/>
                </a:lnTo>
                <a:lnTo>
                  <a:pt x="13335" y="49275"/>
                </a:lnTo>
                <a:lnTo>
                  <a:pt x="12318" y="48513"/>
                </a:lnTo>
                <a:lnTo>
                  <a:pt x="11556" y="47244"/>
                </a:lnTo>
                <a:lnTo>
                  <a:pt x="8762" y="35178"/>
                </a:lnTo>
                <a:lnTo>
                  <a:pt x="8762" y="32385"/>
                </a:lnTo>
                <a:lnTo>
                  <a:pt x="8762" y="28701"/>
                </a:lnTo>
                <a:lnTo>
                  <a:pt x="21970" y="11937"/>
                </a:lnTo>
                <a:lnTo>
                  <a:pt x="26162" y="9778"/>
                </a:lnTo>
                <a:lnTo>
                  <a:pt x="31114" y="7874"/>
                </a:lnTo>
                <a:lnTo>
                  <a:pt x="36702" y="6096"/>
                </a:lnTo>
                <a:lnTo>
                  <a:pt x="42290" y="4318"/>
                </a:lnTo>
                <a:lnTo>
                  <a:pt x="48513" y="2794"/>
                </a:lnTo>
                <a:lnTo>
                  <a:pt x="55117" y="1650"/>
                </a:lnTo>
                <a:lnTo>
                  <a:pt x="61849" y="508"/>
                </a:lnTo>
                <a:lnTo>
                  <a:pt x="68706" y="0"/>
                </a:lnTo>
                <a:lnTo>
                  <a:pt x="75818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677536" y="1200150"/>
            <a:ext cx="161925" cy="254635"/>
          </a:xfrm>
          <a:custGeom>
            <a:avLst/>
            <a:gdLst/>
            <a:ahLst/>
            <a:cxnLst/>
            <a:rect l="l" t="t" r="r" b="b"/>
            <a:pathLst>
              <a:path w="161925" h="254634">
                <a:moveTo>
                  <a:pt x="139064" y="0"/>
                </a:moveTo>
                <a:lnTo>
                  <a:pt x="143510" y="0"/>
                </a:lnTo>
                <a:lnTo>
                  <a:pt x="147192" y="126"/>
                </a:lnTo>
                <a:lnTo>
                  <a:pt x="150113" y="508"/>
                </a:lnTo>
                <a:lnTo>
                  <a:pt x="152908" y="888"/>
                </a:lnTo>
                <a:lnTo>
                  <a:pt x="155193" y="1397"/>
                </a:lnTo>
                <a:lnTo>
                  <a:pt x="156845" y="2032"/>
                </a:lnTo>
                <a:lnTo>
                  <a:pt x="158623" y="2666"/>
                </a:lnTo>
                <a:lnTo>
                  <a:pt x="159765" y="3555"/>
                </a:lnTo>
                <a:lnTo>
                  <a:pt x="160527" y="4445"/>
                </a:lnTo>
                <a:lnTo>
                  <a:pt x="161162" y="5461"/>
                </a:lnTo>
                <a:lnTo>
                  <a:pt x="161543" y="6476"/>
                </a:lnTo>
                <a:lnTo>
                  <a:pt x="161543" y="7747"/>
                </a:lnTo>
                <a:lnTo>
                  <a:pt x="161543" y="243966"/>
                </a:lnTo>
                <a:lnTo>
                  <a:pt x="161543" y="245363"/>
                </a:lnTo>
                <a:lnTo>
                  <a:pt x="161289" y="246379"/>
                </a:lnTo>
                <a:lnTo>
                  <a:pt x="160654" y="247396"/>
                </a:lnTo>
                <a:lnTo>
                  <a:pt x="160020" y="248285"/>
                </a:lnTo>
                <a:lnTo>
                  <a:pt x="159003" y="249047"/>
                </a:lnTo>
                <a:lnTo>
                  <a:pt x="157607" y="249554"/>
                </a:lnTo>
                <a:lnTo>
                  <a:pt x="156210" y="250189"/>
                </a:lnTo>
                <a:lnTo>
                  <a:pt x="154177" y="250571"/>
                </a:lnTo>
                <a:lnTo>
                  <a:pt x="151764" y="250825"/>
                </a:lnTo>
                <a:lnTo>
                  <a:pt x="149351" y="251078"/>
                </a:lnTo>
                <a:lnTo>
                  <a:pt x="146303" y="251205"/>
                </a:lnTo>
                <a:lnTo>
                  <a:pt x="142621" y="251205"/>
                </a:lnTo>
                <a:lnTo>
                  <a:pt x="138811" y="251205"/>
                </a:lnTo>
                <a:lnTo>
                  <a:pt x="135762" y="251078"/>
                </a:lnTo>
                <a:lnTo>
                  <a:pt x="133350" y="250825"/>
                </a:lnTo>
                <a:lnTo>
                  <a:pt x="130937" y="250571"/>
                </a:lnTo>
                <a:lnTo>
                  <a:pt x="128904" y="250189"/>
                </a:lnTo>
                <a:lnTo>
                  <a:pt x="127508" y="249554"/>
                </a:lnTo>
                <a:lnTo>
                  <a:pt x="125984" y="249047"/>
                </a:lnTo>
                <a:lnTo>
                  <a:pt x="124840" y="248285"/>
                </a:lnTo>
                <a:lnTo>
                  <a:pt x="124205" y="247396"/>
                </a:lnTo>
                <a:lnTo>
                  <a:pt x="123571" y="246379"/>
                </a:lnTo>
                <a:lnTo>
                  <a:pt x="123189" y="245363"/>
                </a:lnTo>
                <a:lnTo>
                  <a:pt x="123189" y="243966"/>
                </a:lnTo>
                <a:lnTo>
                  <a:pt x="123189" y="226187"/>
                </a:lnTo>
                <a:lnTo>
                  <a:pt x="90201" y="250128"/>
                </a:lnTo>
                <a:lnTo>
                  <a:pt x="67055" y="254253"/>
                </a:lnTo>
                <a:lnTo>
                  <a:pt x="58193" y="253803"/>
                </a:lnTo>
                <a:lnTo>
                  <a:pt x="19546" y="233676"/>
                </a:lnTo>
                <a:lnTo>
                  <a:pt x="2089" y="191633"/>
                </a:lnTo>
                <a:lnTo>
                  <a:pt x="0" y="165862"/>
                </a:lnTo>
                <a:lnTo>
                  <a:pt x="287" y="155382"/>
                </a:lnTo>
                <a:lnTo>
                  <a:pt x="10318" y="111474"/>
                </a:lnTo>
                <a:lnTo>
                  <a:pt x="40004" y="79628"/>
                </a:lnTo>
                <a:lnTo>
                  <a:pt x="70230" y="73151"/>
                </a:lnTo>
                <a:lnTo>
                  <a:pt x="79248" y="73151"/>
                </a:lnTo>
                <a:lnTo>
                  <a:pt x="116586" y="94741"/>
                </a:lnTo>
                <a:lnTo>
                  <a:pt x="116586" y="7747"/>
                </a:lnTo>
                <a:lnTo>
                  <a:pt x="116586" y="6476"/>
                </a:lnTo>
                <a:lnTo>
                  <a:pt x="116839" y="5461"/>
                </a:lnTo>
                <a:lnTo>
                  <a:pt x="117601" y="4445"/>
                </a:lnTo>
                <a:lnTo>
                  <a:pt x="118237" y="3555"/>
                </a:lnTo>
                <a:lnTo>
                  <a:pt x="119379" y="2666"/>
                </a:lnTo>
                <a:lnTo>
                  <a:pt x="121158" y="2032"/>
                </a:lnTo>
                <a:lnTo>
                  <a:pt x="122936" y="1397"/>
                </a:lnTo>
                <a:lnTo>
                  <a:pt x="125222" y="888"/>
                </a:lnTo>
                <a:lnTo>
                  <a:pt x="128142" y="508"/>
                </a:lnTo>
                <a:lnTo>
                  <a:pt x="130937" y="126"/>
                </a:lnTo>
                <a:lnTo>
                  <a:pt x="134620" y="0"/>
                </a:lnTo>
                <a:lnTo>
                  <a:pt x="139064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499100" y="1199641"/>
            <a:ext cx="1203452" cy="25476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363970" y="1375917"/>
            <a:ext cx="58419" cy="46990"/>
          </a:xfrm>
          <a:custGeom>
            <a:avLst/>
            <a:gdLst/>
            <a:ahLst/>
            <a:cxnLst/>
            <a:rect l="l" t="t" r="r" b="b"/>
            <a:pathLst>
              <a:path w="58420" h="46990">
                <a:moveTo>
                  <a:pt x="40766" y="0"/>
                </a:moveTo>
                <a:lnTo>
                  <a:pt x="33400" y="0"/>
                </a:lnTo>
                <a:lnTo>
                  <a:pt x="27177" y="508"/>
                </a:lnTo>
                <a:lnTo>
                  <a:pt x="21970" y="1651"/>
                </a:lnTo>
                <a:lnTo>
                  <a:pt x="16890" y="2667"/>
                </a:lnTo>
                <a:lnTo>
                  <a:pt x="0" y="20828"/>
                </a:lnTo>
                <a:lnTo>
                  <a:pt x="0" y="24892"/>
                </a:lnTo>
                <a:lnTo>
                  <a:pt x="0" y="31496"/>
                </a:lnTo>
                <a:lnTo>
                  <a:pt x="2158" y="36830"/>
                </a:lnTo>
                <a:lnTo>
                  <a:pt x="6476" y="40640"/>
                </a:lnTo>
                <a:lnTo>
                  <a:pt x="10667" y="44577"/>
                </a:lnTo>
                <a:lnTo>
                  <a:pt x="16637" y="46482"/>
                </a:lnTo>
                <a:lnTo>
                  <a:pt x="24129" y="46482"/>
                </a:lnTo>
                <a:lnTo>
                  <a:pt x="30606" y="46482"/>
                </a:lnTo>
                <a:lnTo>
                  <a:pt x="36449" y="44831"/>
                </a:lnTo>
                <a:lnTo>
                  <a:pt x="41782" y="41529"/>
                </a:lnTo>
                <a:lnTo>
                  <a:pt x="47116" y="38354"/>
                </a:lnTo>
                <a:lnTo>
                  <a:pt x="52577" y="33655"/>
                </a:lnTo>
                <a:lnTo>
                  <a:pt x="58038" y="27305"/>
                </a:lnTo>
                <a:lnTo>
                  <a:pt x="58038" y="0"/>
                </a:lnTo>
                <a:lnTo>
                  <a:pt x="40766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132703" y="1305813"/>
            <a:ext cx="81534" cy="11620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627115" y="1276350"/>
            <a:ext cx="45720" cy="175260"/>
          </a:xfrm>
          <a:custGeom>
            <a:avLst/>
            <a:gdLst/>
            <a:ahLst/>
            <a:cxnLst/>
            <a:rect l="l" t="t" r="r" b="b"/>
            <a:pathLst>
              <a:path w="45720" h="175259">
                <a:moveTo>
                  <a:pt x="22606" y="0"/>
                </a:moveTo>
                <a:lnTo>
                  <a:pt x="27050" y="0"/>
                </a:lnTo>
                <a:lnTo>
                  <a:pt x="30734" y="126"/>
                </a:lnTo>
                <a:lnTo>
                  <a:pt x="33655" y="508"/>
                </a:lnTo>
                <a:lnTo>
                  <a:pt x="36575" y="888"/>
                </a:lnTo>
                <a:lnTo>
                  <a:pt x="38862" y="1397"/>
                </a:lnTo>
                <a:lnTo>
                  <a:pt x="40512" y="2032"/>
                </a:lnTo>
                <a:lnTo>
                  <a:pt x="42291" y="2666"/>
                </a:lnTo>
                <a:lnTo>
                  <a:pt x="43561" y="3428"/>
                </a:lnTo>
                <a:lnTo>
                  <a:pt x="44196" y="4317"/>
                </a:lnTo>
                <a:lnTo>
                  <a:pt x="44958" y="5334"/>
                </a:lnTo>
                <a:lnTo>
                  <a:pt x="45338" y="6350"/>
                </a:lnTo>
                <a:lnTo>
                  <a:pt x="45338" y="7492"/>
                </a:lnTo>
                <a:lnTo>
                  <a:pt x="45338" y="167766"/>
                </a:lnTo>
                <a:lnTo>
                  <a:pt x="45338" y="169037"/>
                </a:lnTo>
                <a:lnTo>
                  <a:pt x="44958" y="170052"/>
                </a:lnTo>
                <a:lnTo>
                  <a:pt x="44196" y="170941"/>
                </a:lnTo>
                <a:lnTo>
                  <a:pt x="43561" y="171830"/>
                </a:lnTo>
                <a:lnTo>
                  <a:pt x="42291" y="172592"/>
                </a:lnTo>
                <a:lnTo>
                  <a:pt x="40512" y="173227"/>
                </a:lnTo>
                <a:lnTo>
                  <a:pt x="38862" y="173862"/>
                </a:lnTo>
                <a:lnTo>
                  <a:pt x="36575" y="174244"/>
                </a:lnTo>
                <a:lnTo>
                  <a:pt x="33655" y="174498"/>
                </a:lnTo>
                <a:lnTo>
                  <a:pt x="30734" y="174878"/>
                </a:lnTo>
                <a:lnTo>
                  <a:pt x="27050" y="175005"/>
                </a:lnTo>
                <a:lnTo>
                  <a:pt x="22606" y="175005"/>
                </a:lnTo>
                <a:lnTo>
                  <a:pt x="18161" y="175005"/>
                </a:lnTo>
                <a:lnTo>
                  <a:pt x="14605" y="174878"/>
                </a:lnTo>
                <a:lnTo>
                  <a:pt x="11684" y="174498"/>
                </a:lnTo>
                <a:lnTo>
                  <a:pt x="8762" y="174244"/>
                </a:lnTo>
                <a:lnTo>
                  <a:pt x="1016" y="170941"/>
                </a:lnTo>
                <a:lnTo>
                  <a:pt x="254" y="170052"/>
                </a:lnTo>
                <a:lnTo>
                  <a:pt x="0" y="169037"/>
                </a:lnTo>
                <a:lnTo>
                  <a:pt x="0" y="167766"/>
                </a:lnTo>
                <a:lnTo>
                  <a:pt x="0" y="7492"/>
                </a:lnTo>
                <a:lnTo>
                  <a:pt x="0" y="6350"/>
                </a:lnTo>
                <a:lnTo>
                  <a:pt x="254" y="5334"/>
                </a:lnTo>
                <a:lnTo>
                  <a:pt x="11684" y="508"/>
                </a:lnTo>
                <a:lnTo>
                  <a:pt x="14605" y="126"/>
                </a:lnTo>
                <a:lnTo>
                  <a:pt x="18161" y="0"/>
                </a:lnTo>
                <a:lnTo>
                  <a:pt x="22606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319773" y="1273302"/>
            <a:ext cx="146685" cy="181610"/>
          </a:xfrm>
          <a:custGeom>
            <a:avLst/>
            <a:gdLst/>
            <a:ahLst/>
            <a:cxnLst/>
            <a:rect l="l" t="t" r="r" b="b"/>
            <a:pathLst>
              <a:path w="146685" h="181609">
                <a:moveTo>
                  <a:pt x="75818" y="0"/>
                </a:moveTo>
                <a:lnTo>
                  <a:pt x="117093" y="6096"/>
                </a:lnTo>
                <a:lnTo>
                  <a:pt x="142748" y="34671"/>
                </a:lnTo>
                <a:lnTo>
                  <a:pt x="146685" y="63373"/>
                </a:lnTo>
                <a:lnTo>
                  <a:pt x="146685" y="171450"/>
                </a:lnTo>
                <a:lnTo>
                  <a:pt x="146685" y="173100"/>
                </a:lnTo>
                <a:lnTo>
                  <a:pt x="139191" y="177419"/>
                </a:lnTo>
                <a:lnTo>
                  <a:pt x="136651" y="177800"/>
                </a:lnTo>
                <a:lnTo>
                  <a:pt x="132841" y="178053"/>
                </a:lnTo>
                <a:lnTo>
                  <a:pt x="127762" y="178053"/>
                </a:lnTo>
                <a:lnTo>
                  <a:pt x="122427" y="178053"/>
                </a:lnTo>
                <a:lnTo>
                  <a:pt x="118490" y="177800"/>
                </a:lnTo>
                <a:lnTo>
                  <a:pt x="116077" y="177419"/>
                </a:lnTo>
                <a:lnTo>
                  <a:pt x="113537" y="177037"/>
                </a:lnTo>
                <a:lnTo>
                  <a:pt x="111760" y="176275"/>
                </a:lnTo>
                <a:lnTo>
                  <a:pt x="110743" y="175387"/>
                </a:lnTo>
                <a:lnTo>
                  <a:pt x="109727" y="174371"/>
                </a:lnTo>
                <a:lnTo>
                  <a:pt x="109220" y="173100"/>
                </a:lnTo>
                <a:lnTo>
                  <a:pt x="109220" y="171450"/>
                </a:lnTo>
                <a:lnTo>
                  <a:pt x="109220" y="158623"/>
                </a:lnTo>
                <a:lnTo>
                  <a:pt x="73294" y="179641"/>
                </a:lnTo>
                <a:lnTo>
                  <a:pt x="58547" y="181101"/>
                </a:lnTo>
                <a:lnTo>
                  <a:pt x="49911" y="181101"/>
                </a:lnTo>
                <a:lnTo>
                  <a:pt x="11175" y="163449"/>
                </a:lnTo>
                <a:lnTo>
                  <a:pt x="4317" y="151637"/>
                </a:lnTo>
                <a:lnTo>
                  <a:pt x="1397" y="145161"/>
                </a:lnTo>
                <a:lnTo>
                  <a:pt x="0" y="137540"/>
                </a:lnTo>
                <a:lnTo>
                  <a:pt x="0" y="128905"/>
                </a:lnTo>
                <a:lnTo>
                  <a:pt x="0" y="119507"/>
                </a:lnTo>
                <a:lnTo>
                  <a:pt x="1777" y="111378"/>
                </a:lnTo>
                <a:lnTo>
                  <a:pt x="5461" y="104521"/>
                </a:lnTo>
                <a:lnTo>
                  <a:pt x="9143" y="97536"/>
                </a:lnTo>
                <a:lnTo>
                  <a:pt x="48895" y="77343"/>
                </a:lnTo>
                <a:lnTo>
                  <a:pt x="86613" y="74168"/>
                </a:lnTo>
                <a:lnTo>
                  <a:pt x="102235" y="74168"/>
                </a:lnTo>
                <a:lnTo>
                  <a:pt x="102235" y="64388"/>
                </a:lnTo>
                <a:lnTo>
                  <a:pt x="102235" y="59436"/>
                </a:lnTo>
                <a:lnTo>
                  <a:pt x="101726" y="54990"/>
                </a:lnTo>
                <a:lnTo>
                  <a:pt x="100711" y="51181"/>
                </a:lnTo>
                <a:lnTo>
                  <a:pt x="99695" y="47371"/>
                </a:lnTo>
                <a:lnTo>
                  <a:pt x="98043" y="44196"/>
                </a:lnTo>
                <a:lnTo>
                  <a:pt x="95630" y="41783"/>
                </a:lnTo>
                <a:lnTo>
                  <a:pt x="93345" y="39243"/>
                </a:lnTo>
                <a:lnTo>
                  <a:pt x="90170" y="37337"/>
                </a:lnTo>
                <a:lnTo>
                  <a:pt x="86360" y="36195"/>
                </a:lnTo>
                <a:lnTo>
                  <a:pt x="82423" y="34925"/>
                </a:lnTo>
                <a:lnTo>
                  <a:pt x="77597" y="34289"/>
                </a:lnTo>
                <a:lnTo>
                  <a:pt x="71754" y="34289"/>
                </a:lnTo>
                <a:lnTo>
                  <a:pt x="64262" y="34289"/>
                </a:lnTo>
                <a:lnTo>
                  <a:pt x="35813" y="42418"/>
                </a:lnTo>
                <a:lnTo>
                  <a:pt x="31241" y="44450"/>
                </a:lnTo>
                <a:lnTo>
                  <a:pt x="27431" y="46355"/>
                </a:lnTo>
                <a:lnTo>
                  <a:pt x="24384" y="48006"/>
                </a:lnTo>
                <a:lnTo>
                  <a:pt x="21336" y="49657"/>
                </a:lnTo>
                <a:lnTo>
                  <a:pt x="18796" y="50546"/>
                </a:lnTo>
                <a:lnTo>
                  <a:pt x="16890" y="50546"/>
                </a:lnTo>
                <a:lnTo>
                  <a:pt x="15621" y="50546"/>
                </a:lnTo>
                <a:lnTo>
                  <a:pt x="14350" y="50164"/>
                </a:lnTo>
                <a:lnTo>
                  <a:pt x="13335" y="49275"/>
                </a:lnTo>
                <a:lnTo>
                  <a:pt x="12318" y="48513"/>
                </a:lnTo>
                <a:lnTo>
                  <a:pt x="8762" y="35178"/>
                </a:lnTo>
                <a:lnTo>
                  <a:pt x="8762" y="32385"/>
                </a:lnTo>
                <a:lnTo>
                  <a:pt x="8762" y="28701"/>
                </a:lnTo>
                <a:lnTo>
                  <a:pt x="21971" y="11937"/>
                </a:lnTo>
                <a:lnTo>
                  <a:pt x="26162" y="9778"/>
                </a:lnTo>
                <a:lnTo>
                  <a:pt x="31114" y="7874"/>
                </a:lnTo>
                <a:lnTo>
                  <a:pt x="36702" y="6096"/>
                </a:lnTo>
                <a:lnTo>
                  <a:pt x="42290" y="4318"/>
                </a:lnTo>
                <a:lnTo>
                  <a:pt x="48513" y="2794"/>
                </a:lnTo>
                <a:lnTo>
                  <a:pt x="55117" y="1650"/>
                </a:lnTo>
                <a:lnTo>
                  <a:pt x="61849" y="508"/>
                </a:lnTo>
                <a:lnTo>
                  <a:pt x="68706" y="0"/>
                </a:lnTo>
                <a:lnTo>
                  <a:pt x="75818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755132" y="1273302"/>
            <a:ext cx="255904" cy="178435"/>
          </a:xfrm>
          <a:custGeom>
            <a:avLst/>
            <a:gdLst/>
            <a:ahLst/>
            <a:cxnLst/>
            <a:rect l="l" t="t" r="r" b="b"/>
            <a:pathLst>
              <a:path w="255904" h="178434">
                <a:moveTo>
                  <a:pt x="92837" y="0"/>
                </a:moveTo>
                <a:lnTo>
                  <a:pt x="99440" y="0"/>
                </a:lnTo>
                <a:lnTo>
                  <a:pt x="105409" y="635"/>
                </a:lnTo>
                <a:lnTo>
                  <a:pt x="110743" y="2032"/>
                </a:lnTo>
                <a:lnTo>
                  <a:pt x="115950" y="3428"/>
                </a:lnTo>
                <a:lnTo>
                  <a:pt x="120650" y="5334"/>
                </a:lnTo>
                <a:lnTo>
                  <a:pt x="124840" y="8000"/>
                </a:lnTo>
                <a:lnTo>
                  <a:pt x="129031" y="10540"/>
                </a:lnTo>
                <a:lnTo>
                  <a:pt x="132587" y="13588"/>
                </a:lnTo>
                <a:lnTo>
                  <a:pt x="135508" y="17272"/>
                </a:lnTo>
                <a:lnTo>
                  <a:pt x="138556" y="20827"/>
                </a:lnTo>
                <a:lnTo>
                  <a:pt x="141096" y="24892"/>
                </a:lnTo>
                <a:lnTo>
                  <a:pt x="143128" y="29337"/>
                </a:lnTo>
                <a:lnTo>
                  <a:pt x="147954" y="24130"/>
                </a:lnTo>
                <a:lnTo>
                  <a:pt x="179958" y="2794"/>
                </a:lnTo>
                <a:lnTo>
                  <a:pt x="193547" y="0"/>
                </a:lnTo>
                <a:lnTo>
                  <a:pt x="198246" y="0"/>
                </a:lnTo>
                <a:lnTo>
                  <a:pt x="238505" y="13843"/>
                </a:lnTo>
                <a:lnTo>
                  <a:pt x="242950" y="20065"/>
                </a:lnTo>
                <a:lnTo>
                  <a:pt x="247522" y="26162"/>
                </a:lnTo>
                <a:lnTo>
                  <a:pt x="255523" y="68072"/>
                </a:lnTo>
                <a:lnTo>
                  <a:pt x="255523" y="170814"/>
                </a:lnTo>
                <a:lnTo>
                  <a:pt x="255523" y="172085"/>
                </a:lnTo>
                <a:lnTo>
                  <a:pt x="255142" y="173100"/>
                </a:lnTo>
                <a:lnTo>
                  <a:pt x="254380" y="173989"/>
                </a:lnTo>
                <a:lnTo>
                  <a:pt x="253745" y="174878"/>
                </a:lnTo>
                <a:lnTo>
                  <a:pt x="243966" y="177546"/>
                </a:lnTo>
                <a:lnTo>
                  <a:pt x="241045" y="177926"/>
                </a:lnTo>
                <a:lnTo>
                  <a:pt x="237362" y="178053"/>
                </a:lnTo>
                <a:lnTo>
                  <a:pt x="233044" y="178053"/>
                </a:lnTo>
                <a:lnTo>
                  <a:pt x="228472" y="178053"/>
                </a:lnTo>
                <a:lnTo>
                  <a:pt x="224662" y="177926"/>
                </a:lnTo>
                <a:lnTo>
                  <a:pt x="221868" y="177546"/>
                </a:lnTo>
                <a:lnTo>
                  <a:pt x="218947" y="177292"/>
                </a:lnTo>
                <a:lnTo>
                  <a:pt x="211327" y="173989"/>
                </a:lnTo>
                <a:lnTo>
                  <a:pt x="210565" y="173100"/>
                </a:lnTo>
                <a:lnTo>
                  <a:pt x="210312" y="172085"/>
                </a:lnTo>
                <a:lnTo>
                  <a:pt x="210312" y="170814"/>
                </a:lnTo>
                <a:lnTo>
                  <a:pt x="210312" y="75564"/>
                </a:lnTo>
                <a:lnTo>
                  <a:pt x="210312" y="70231"/>
                </a:lnTo>
                <a:lnTo>
                  <a:pt x="209803" y="65277"/>
                </a:lnTo>
                <a:lnTo>
                  <a:pt x="196214" y="42037"/>
                </a:lnTo>
                <a:lnTo>
                  <a:pt x="192912" y="40259"/>
                </a:lnTo>
                <a:lnTo>
                  <a:pt x="189102" y="39370"/>
                </a:lnTo>
                <a:lnTo>
                  <a:pt x="184657" y="39370"/>
                </a:lnTo>
                <a:lnTo>
                  <a:pt x="179323" y="39370"/>
                </a:lnTo>
                <a:lnTo>
                  <a:pt x="150367" y="64008"/>
                </a:lnTo>
                <a:lnTo>
                  <a:pt x="150367" y="170814"/>
                </a:lnTo>
                <a:lnTo>
                  <a:pt x="150367" y="172085"/>
                </a:lnTo>
                <a:lnTo>
                  <a:pt x="149987" y="173100"/>
                </a:lnTo>
                <a:lnTo>
                  <a:pt x="149225" y="173989"/>
                </a:lnTo>
                <a:lnTo>
                  <a:pt x="148462" y="174878"/>
                </a:lnTo>
                <a:lnTo>
                  <a:pt x="147319" y="175640"/>
                </a:lnTo>
                <a:lnTo>
                  <a:pt x="145541" y="176275"/>
                </a:lnTo>
                <a:lnTo>
                  <a:pt x="143763" y="176911"/>
                </a:lnTo>
                <a:lnTo>
                  <a:pt x="141477" y="177292"/>
                </a:lnTo>
                <a:lnTo>
                  <a:pt x="138556" y="177546"/>
                </a:lnTo>
                <a:lnTo>
                  <a:pt x="135762" y="177926"/>
                </a:lnTo>
                <a:lnTo>
                  <a:pt x="132079" y="178053"/>
                </a:lnTo>
                <a:lnTo>
                  <a:pt x="127762" y="178053"/>
                </a:lnTo>
                <a:lnTo>
                  <a:pt x="123316" y="178053"/>
                </a:lnTo>
                <a:lnTo>
                  <a:pt x="119760" y="177926"/>
                </a:lnTo>
                <a:lnTo>
                  <a:pt x="116839" y="177546"/>
                </a:lnTo>
                <a:lnTo>
                  <a:pt x="113918" y="177292"/>
                </a:lnTo>
                <a:lnTo>
                  <a:pt x="105155" y="172085"/>
                </a:lnTo>
                <a:lnTo>
                  <a:pt x="105155" y="170814"/>
                </a:lnTo>
                <a:lnTo>
                  <a:pt x="105155" y="75564"/>
                </a:lnTo>
                <a:lnTo>
                  <a:pt x="105155" y="70231"/>
                </a:lnTo>
                <a:lnTo>
                  <a:pt x="104647" y="65277"/>
                </a:lnTo>
                <a:lnTo>
                  <a:pt x="103631" y="60833"/>
                </a:lnTo>
                <a:lnTo>
                  <a:pt x="102615" y="56387"/>
                </a:lnTo>
                <a:lnTo>
                  <a:pt x="91058" y="42037"/>
                </a:lnTo>
                <a:lnTo>
                  <a:pt x="87883" y="40259"/>
                </a:lnTo>
                <a:lnTo>
                  <a:pt x="84073" y="39370"/>
                </a:lnTo>
                <a:lnTo>
                  <a:pt x="79755" y="39370"/>
                </a:lnTo>
                <a:lnTo>
                  <a:pt x="74167" y="39370"/>
                </a:lnTo>
                <a:lnTo>
                  <a:pt x="45338" y="64008"/>
                </a:lnTo>
                <a:lnTo>
                  <a:pt x="45338" y="170814"/>
                </a:lnTo>
                <a:lnTo>
                  <a:pt x="45338" y="172085"/>
                </a:lnTo>
                <a:lnTo>
                  <a:pt x="44957" y="173100"/>
                </a:lnTo>
                <a:lnTo>
                  <a:pt x="44195" y="173989"/>
                </a:lnTo>
                <a:lnTo>
                  <a:pt x="43560" y="174878"/>
                </a:lnTo>
                <a:lnTo>
                  <a:pt x="42290" y="175640"/>
                </a:lnTo>
                <a:lnTo>
                  <a:pt x="40512" y="176275"/>
                </a:lnTo>
                <a:lnTo>
                  <a:pt x="38862" y="176911"/>
                </a:lnTo>
                <a:lnTo>
                  <a:pt x="36575" y="177292"/>
                </a:lnTo>
                <a:lnTo>
                  <a:pt x="33654" y="177546"/>
                </a:lnTo>
                <a:lnTo>
                  <a:pt x="30733" y="177926"/>
                </a:lnTo>
                <a:lnTo>
                  <a:pt x="27050" y="178053"/>
                </a:lnTo>
                <a:lnTo>
                  <a:pt x="22605" y="178053"/>
                </a:lnTo>
                <a:lnTo>
                  <a:pt x="18160" y="178053"/>
                </a:lnTo>
                <a:lnTo>
                  <a:pt x="14604" y="177926"/>
                </a:lnTo>
                <a:lnTo>
                  <a:pt x="11683" y="177546"/>
                </a:lnTo>
                <a:lnTo>
                  <a:pt x="8762" y="177292"/>
                </a:lnTo>
                <a:lnTo>
                  <a:pt x="1015" y="173989"/>
                </a:lnTo>
                <a:lnTo>
                  <a:pt x="253" y="173100"/>
                </a:lnTo>
                <a:lnTo>
                  <a:pt x="0" y="172085"/>
                </a:lnTo>
                <a:lnTo>
                  <a:pt x="0" y="170814"/>
                </a:lnTo>
                <a:lnTo>
                  <a:pt x="0" y="10160"/>
                </a:lnTo>
                <a:lnTo>
                  <a:pt x="0" y="9017"/>
                </a:lnTo>
                <a:lnTo>
                  <a:pt x="253" y="8000"/>
                </a:lnTo>
                <a:lnTo>
                  <a:pt x="888" y="7112"/>
                </a:lnTo>
                <a:lnTo>
                  <a:pt x="1396" y="6223"/>
                </a:lnTo>
                <a:lnTo>
                  <a:pt x="15620" y="3048"/>
                </a:lnTo>
                <a:lnTo>
                  <a:pt x="19430" y="3048"/>
                </a:lnTo>
                <a:lnTo>
                  <a:pt x="23240" y="3048"/>
                </a:lnTo>
                <a:lnTo>
                  <a:pt x="34797" y="4825"/>
                </a:lnTo>
                <a:lnTo>
                  <a:pt x="36194" y="5461"/>
                </a:lnTo>
                <a:lnTo>
                  <a:pt x="37210" y="6223"/>
                </a:lnTo>
                <a:lnTo>
                  <a:pt x="37718" y="7112"/>
                </a:lnTo>
                <a:lnTo>
                  <a:pt x="38353" y="8000"/>
                </a:lnTo>
                <a:lnTo>
                  <a:pt x="38734" y="9017"/>
                </a:lnTo>
                <a:lnTo>
                  <a:pt x="38734" y="10160"/>
                </a:lnTo>
                <a:lnTo>
                  <a:pt x="38734" y="28828"/>
                </a:lnTo>
                <a:lnTo>
                  <a:pt x="71941" y="4018"/>
                </a:lnTo>
                <a:lnTo>
                  <a:pt x="85744" y="450"/>
                </a:lnTo>
                <a:lnTo>
                  <a:pt x="92837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623686" y="1205738"/>
            <a:ext cx="52705" cy="47625"/>
          </a:xfrm>
          <a:custGeom>
            <a:avLst/>
            <a:gdLst/>
            <a:ahLst/>
            <a:cxnLst/>
            <a:rect l="l" t="t" r="r" b="b"/>
            <a:pathLst>
              <a:path w="52704" h="47625">
                <a:moveTo>
                  <a:pt x="26288" y="0"/>
                </a:moveTo>
                <a:lnTo>
                  <a:pt x="36322" y="0"/>
                </a:lnTo>
                <a:lnTo>
                  <a:pt x="43179" y="1650"/>
                </a:lnTo>
                <a:lnTo>
                  <a:pt x="46736" y="5079"/>
                </a:lnTo>
                <a:lnTo>
                  <a:pt x="50418" y="8509"/>
                </a:lnTo>
                <a:lnTo>
                  <a:pt x="52197" y="14604"/>
                </a:lnTo>
                <a:lnTo>
                  <a:pt x="52197" y="23367"/>
                </a:lnTo>
                <a:lnTo>
                  <a:pt x="52197" y="32512"/>
                </a:lnTo>
                <a:lnTo>
                  <a:pt x="50291" y="38862"/>
                </a:lnTo>
                <a:lnTo>
                  <a:pt x="46609" y="42290"/>
                </a:lnTo>
                <a:lnTo>
                  <a:pt x="42925" y="45847"/>
                </a:lnTo>
                <a:lnTo>
                  <a:pt x="35940" y="47498"/>
                </a:lnTo>
                <a:lnTo>
                  <a:pt x="25908" y="47498"/>
                </a:lnTo>
                <a:lnTo>
                  <a:pt x="15748" y="47498"/>
                </a:lnTo>
                <a:lnTo>
                  <a:pt x="8762" y="45847"/>
                </a:lnTo>
                <a:lnTo>
                  <a:pt x="5334" y="42545"/>
                </a:lnTo>
                <a:lnTo>
                  <a:pt x="1777" y="39115"/>
                </a:lnTo>
                <a:lnTo>
                  <a:pt x="0" y="33020"/>
                </a:lnTo>
                <a:lnTo>
                  <a:pt x="0" y="24257"/>
                </a:lnTo>
                <a:lnTo>
                  <a:pt x="0" y="15112"/>
                </a:lnTo>
                <a:lnTo>
                  <a:pt x="1777" y="8889"/>
                </a:lnTo>
                <a:lnTo>
                  <a:pt x="5461" y="5334"/>
                </a:lnTo>
                <a:lnTo>
                  <a:pt x="9143" y="1777"/>
                </a:lnTo>
                <a:lnTo>
                  <a:pt x="16001" y="0"/>
                </a:lnTo>
                <a:lnTo>
                  <a:pt x="26288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549135" y="1199641"/>
            <a:ext cx="153670" cy="252095"/>
          </a:xfrm>
          <a:custGeom>
            <a:avLst/>
            <a:gdLst/>
            <a:ahLst/>
            <a:cxnLst/>
            <a:rect l="l" t="t" r="r" b="b"/>
            <a:pathLst>
              <a:path w="153670" h="252094">
                <a:moveTo>
                  <a:pt x="22606" y="0"/>
                </a:moveTo>
                <a:lnTo>
                  <a:pt x="27050" y="0"/>
                </a:lnTo>
                <a:lnTo>
                  <a:pt x="30734" y="127"/>
                </a:lnTo>
                <a:lnTo>
                  <a:pt x="33655" y="508"/>
                </a:lnTo>
                <a:lnTo>
                  <a:pt x="36575" y="888"/>
                </a:lnTo>
                <a:lnTo>
                  <a:pt x="38862" y="1397"/>
                </a:lnTo>
                <a:lnTo>
                  <a:pt x="40513" y="2032"/>
                </a:lnTo>
                <a:lnTo>
                  <a:pt x="42291" y="2667"/>
                </a:lnTo>
                <a:lnTo>
                  <a:pt x="43561" y="3556"/>
                </a:lnTo>
                <a:lnTo>
                  <a:pt x="44196" y="4445"/>
                </a:lnTo>
                <a:lnTo>
                  <a:pt x="44958" y="5461"/>
                </a:lnTo>
                <a:lnTo>
                  <a:pt x="45339" y="6477"/>
                </a:lnTo>
                <a:lnTo>
                  <a:pt x="45339" y="7747"/>
                </a:lnTo>
                <a:lnTo>
                  <a:pt x="45339" y="96520"/>
                </a:lnTo>
                <a:lnTo>
                  <a:pt x="81613" y="75072"/>
                </a:lnTo>
                <a:lnTo>
                  <a:pt x="94488" y="73660"/>
                </a:lnTo>
                <a:lnTo>
                  <a:pt x="102367" y="73993"/>
                </a:lnTo>
                <a:lnTo>
                  <a:pt x="140335" y="93725"/>
                </a:lnTo>
                <a:lnTo>
                  <a:pt x="153225" y="137431"/>
                </a:lnTo>
                <a:lnTo>
                  <a:pt x="153416" y="146050"/>
                </a:lnTo>
                <a:lnTo>
                  <a:pt x="153416" y="244475"/>
                </a:lnTo>
                <a:lnTo>
                  <a:pt x="153416" y="245745"/>
                </a:lnTo>
                <a:lnTo>
                  <a:pt x="153035" y="246761"/>
                </a:lnTo>
                <a:lnTo>
                  <a:pt x="152273" y="247650"/>
                </a:lnTo>
                <a:lnTo>
                  <a:pt x="151638" y="248538"/>
                </a:lnTo>
                <a:lnTo>
                  <a:pt x="150368" y="249300"/>
                </a:lnTo>
                <a:lnTo>
                  <a:pt x="148717" y="249936"/>
                </a:lnTo>
                <a:lnTo>
                  <a:pt x="147066" y="250571"/>
                </a:lnTo>
                <a:lnTo>
                  <a:pt x="144653" y="250952"/>
                </a:lnTo>
                <a:lnTo>
                  <a:pt x="141732" y="251206"/>
                </a:lnTo>
                <a:lnTo>
                  <a:pt x="138811" y="251587"/>
                </a:lnTo>
                <a:lnTo>
                  <a:pt x="135255" y="251713"/>
                </a:lnTo>
                <a:lnTo>
                  <a:pt x="130937" y="251713"/>
                </a:lnTo>
                <a:lnTo>
                  <a:pt x="126492" y="251713"/>
                </a:lnTo>
                <a:lnTo>
                  <a:pt x="122682" y="251587"/>
                </a:lnTo>
                <a:lnTo>
                  <a:pt x="119761" y="251206"/>
                </a:lnTo>
                <a:lnTo>
                  <a:pt x="116840" y="250952"/>
                </a:lnTo>
                <a:lnTo>
                  <a:pt x="114554" y="250571"/>
                </a:lnTo>
                <a:lnTo>
                  <a:pt x="112903" y="249936"/>
                </a:lnTo>
                <a:lnTo>
                  <a:pt x="111125" y="249300"/>
                </a:lnTo>
                <a:lnTo>
                  <a:pt x="109982" y="248538"/>
                </a:lnTo>
                <a:lnTo>
                  <a:pt x="109220" y="247650"/>
                </a:lnTo>
                <a:lnTo>
                  <a:pt x="108585" y="246761"/>
                </a:lnTo>
                <a:lnTo>
                  <a:pt x="108204" y="245745"/>
                </a:lnTo>
                <a:lnTo>
                  <a:pt x="108204" y="244475"/>
                </a:lnTo>
                <a:lnTo>
                  <a:pt x="108204" y="152908"/>
                </a:lnTo>
                <a:lnTo>
                  <a:pt x="108204" y="145034"/>
                </a:lnTo>
                <a:lnTo>
                  <a:pt x="107569" y="138937"/>
                </a:lnTo>
                <a:lnTo>
                  <a:pt x="106425" y="134493"/>
                </a:lnTo>
                <a:lnTo>
                  <a:pt x="105283" y="130048"/>
                </a:lnTo>
                <a:lnTo>
                  <a:pt x="103632" y="126237"/>
                </a:lnTo>
                <a:lnTo>
                  <a:pt x="101473" y="123062"/>
                </a:lnTo>
                <a:lnTo>
                  <a:pt x="99314" y="119887"/>
                </a:lnTo>
                <a:lnTo>
                  <a:pt x="96520" y="117348"/>
                </a:lnTo>
                <a:lnTo>
                  <a:pt x="93091" y="115697"/>
                </a:lnTo>
                <a:lnTo>
                  <a:pt x="89789" y="113919"/>
                </a:lnTo>
                <a:lnTo>
                  <a:pt x="85725" y="113030"/>
                </a:lnTo>
                <a:lnTo>
                  <a:pt x="81153" y="113030"/>
                </a:lnTo>
                <a:lnTo>
                  <a:pt x="75438" y="113030"/>
                </a:lnTo>
                <a:lnTo>
                  <a:pt x="45339" y="137668"/>
                </a:lnTo>
                <a:lnTo>
                  <a:pt x="45339" y="244475"/>
                </a:lnTo>
                <a:lnTo>
                  <a:pt x="45339" y="245745"/>
                </a:lnTo>
                <a:lnTo>
                  <a:pt x="44958" y="246761"/>
                </a:lnTo>
                <a:lnTo>
                  <a:pt x="44196" y="247650"/>
                </a:lnTo>
                <a:lnTo>
                  <a:pt x="43561" y="248538"/>
                </a:lnTo>
                <a:lnTo>
                  <a:pt x="42291" y="249300"/>
                </a:lnTo>
                <a:lnTo>
                  <a:pt x="40513" y="249936"/>
                </a:lnTo>
                <a:lnTo>
                  <a:pt x="38862" y="250571"/>
                </a:lnTo>
                <a:lnTo>
                  <a:pt x="36575" y="250952"/>
                </a:lnTo>
                <a:lnTo>
                  <a:pt x="33655" y="251206"/>
                </a:lnTo>
                <a:lnTo>
                  <a:pt x="30734" y="251587"/>
                </a:lnTo>
                <a:lnTo>
                  <a:pt x="27050" y="251713"/>
                </a:lnTo>
                <a:lnTo>
                  <a:pt x="22606" y="251713"/>
                </a:lnTo>
                <a:lnTo>
                  <a:pt x="18161" y="251713"/>
                </a:lnTo>
                <a:lnTo>
                  <a:pt x="14605" y="251587"/>
                </a:lnTo>
                <a:lnTo>
                  <a:pt x="11684" y="251206"/>
                </a:lnTo>
                <a:lnTo>
                  <a:pt x="8763" y="250952"/>
                </a:lnTo>
                <a:lnTo>
                  <a:pt x="0" y="245745"/>
                </a:lnTo>
                <a:lnTo>
                  <a:pt x="0" y="244475"/>
                </a:lnTo>
                <a:lnTo>
                  <a:pt x="0" y="7747"/>
                </a:lnTo>
                <a:lnTo>
                  <a:pt x="0" y="6477"/>
                </a:lnTo>
                <a:lnTo>
                  <a:pt x="254" y="5461"/>
                </a:lnTo>
                <a:lnTo>
                  <a:pt x="11684" y="508"/>
                </a:lnTo>
                <a:lnTo>
                  <a:pt x="14605" y="127"/>
                </a:lnTo>
                <a:lnTo>
                  <a:pt x="18161" y="0"/>
                </a:lnTo>
                <a:lnTo>
                  <a:pt x="22606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093459" y="1199641"/>
            <a:ext cx="161925" cy="255270"/>
          </a:xfrm>
          <a:custGeom>
            <a:avLst/>
            <a:gdLst/>
            <a:ahLst/>
            <a:cxnLst/>
            <a:rect l="l" t="t" r="r" b="b"/>
            <a:pathLst>
              <a:path w="161925" h="255269">
                <a:moveTo>
                  <a:pt x="22605" y="0"/>
                </a:moveTo>
                <a:lnTo>
                  <a:pt x="27050" y="0"/>
                </a:lnTo>
                <a:lnTo>
                  <a:pt x="30734" y="127"/>
                </a:lnTo>
                <a:lnTo>
                  <a:pt x="33654" y="508"/>
                </a:lnTo>
                <a:lnTo>
                  <a:pt x="36575" y="888"/>
                </a:lnTo>
                <a:lnTo>
                  <a:pt x="38862" y="1397"/>
                </a:lnTo>
                <a:lnTo>
                  <a:pt x="40512" y="2032"/>
                </a:lnTo>
                <a:lnTo>
                  <a:pt x="42290" y="2667"/>
                </a:lnTo>
                <a:lnTo>
                  <a:pt x="43561" y="3556"/>
                </a:lnTo>
                <a:lnTo>
                  <a:pt x="44195" y="4445"/>
                </a:lnTo>
                <a:lnTo>
                  <a:pt x="44957" y="5461"/>
                </a:lnTo>
                <a:lnTo>
                  <a:pt x="45338" y="6477"/>
                </a:lnTo>
                <a:lnTo>
                  <a:pt x="45338" y="7747"/>
                </a:lnTo>
                <a:lnTo>
                  <a:pt x="45338" y="96520"/>
                </a:lnTo>
                <a:lnTo>
                  <a:pt x="78104" y="75692"/>
                </a:lnTo>
                <a:lnTo>
                  <a:pt x="82423" y="74930"/>
                </a:lnTo>
                <a:lnTo>
                  <a:pt x="86740" y="74041"/>
                </a:lnTo>
                <a:lnTo>
                  <a:pt x="91312" y="73660"/>
                </a:lnTo>
                <a:lnTo>
                  <a:pt x="96138" y="73660"/>
                </a:lnTo>
                <a:lnTo>
                  <a:pt x="137620" y="89074"/>
                </a:lnTo>
                <a:lnTo>
                  <a:pt x="158114" y="128143"/>
                </a:lnTo>
                <a:lnTo>
                  <a:pt x="161670" y="162052"/>
                </a:lnTo>
                <a:lnTo>
                  <a:pt x="161383" y="172458"/>
                </a:lnTo>
                <a:lnTo>
                  <a:pt x="151288" y="216423"/>
                </a:lnTo>
                <a:lnTo>
                  <a:pt x="121792" y="248285"/>
                </a:lnTo>
                <a:lnTo>
                  <a:pt x="92455" y="254762"/>
                </a:lnTo>
                <a:lnTo>
                  <a:pt x="87122" y="254762"/>
                </a:lnTo>
                <a:lnTo>
                  <a:pt x="64007" y="248285"/>
                </a:lnTo>
                <a:lnTo>
                  <a:pt x="59689" y="245999"/>
                </a:lnTo>
                <a:lnTo>
                  <a:pt x="38735" y="227075"/>
                </a:lnTo>
                <a:lnTo>
                  <a:pt x="38735" y="244475"/>
                </a:lnTo>
                <a:lnTo>
                  <a:pt x="38735" y="245872"/>
                </a:lnTo>
                <a:lnTo>
                  <a:pt x="38353" y="246887"/>
                </a:lnTo>
                <a:lnTo>
                  <a:pt x="37718" y="247904"/>
                </a:lnTo>
                <a:lnTo>
                  <a:pt x="37084" y="248793"/>
                </a:lnTo>
                <a:lnTo>
                  <a:pt x="35940" y="249555"/>
                </a:lnTo>
                <a:lnTo>
                  <a:pt x="34416" y="250062"/>
                </a:lnTo>
                <a:lnTo>
                  <a:pt x="32892" y="250698"/>
                </a:lnTo>
                <a:lnTo>
                  <a:pt x="30987" y="251079"/>
                </a:lnTo>
                <a:lnTo>
                  <a:pt x="28448" y="251333"/>
                </a:lnTo>
                <a:lnTo>
                  <a:pt x="25907" y="251587"/>
                </a:lnTo>
                <a:lnTo>
                  <a:pt x="22860" y="251713"/>
                </a:lnTo>
                <a:lnTo>
                  <a:pt x="19176" y="251713"/>
                </a:lnTo>
                <a:lnTo>
                  <a:pt x="15493" y="251713"/>
                </a:lnTo>
                <a:lnTo>
                  <a:pt x="4063" y="250062"/>
                </a:lnTo>
                <a:lnTo>
                  <a:pt x="2539" y="249555"/>
                </a:lnTo>
                <a:lnTo>
                  <a:pt x="1397" y="248793"/>
                </a:lnTo>
                <a:lnTo>
                  <a:pt x="888" y="247904"/>
                </a:lnTo>
                <a:lnTo>
                  <a:pt x="253" y="246887"/>
                </a:lnTo>
                <a:lnTo>
                  <a:pt x="0" y="245872"/>
                </a:lnTo>
                <a:lnTo>
                  <a:pt x="0" y="244475"/>
                </a:lnTo>
                <a:lnTo>
                  <a:pt x="0" y="7747"/>
                </a:lnTo>
                <a:lnTo>
                  <a:pt x="0" y="6477"/>
                </a:lnTo>
                <a:lnTo>
                  <a:pt x="253" y="5461"/>
                </a:lnTo>
                <a:lnTo>
                  <a:pt x="11684" y="508"/>
                </a:lnTo>
                <a:lnTo>
                  <a:pt x="14604" y="127"/>
                </a:lnTo>
                <a:lnTo>
                  <a:pt x="18161" y="0"/>
                </a:lnTo>
                <a:lnTo>
                  <a:pt x="22605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499100" y="1199641"/>
            <a:ext cx="45720" cy="252095"/>
          </a:xfrm>
          <a:custGeom>
            <a:avLst/>
            <a:gdLst/>
            <a:ahLst/>
            <a:cxnLst/>
            <a:rect l="l" t="t" r="r" b="b"/>
            <a:pathLst>
              <a:path w="45720" h="252094">
                <a:moveTo>
                  <a:pt x="22605" y="0"/>
                </a:moveTo>
                <a:lnTo>
                  <a:pt x="27050" y="0"/>
                </a:lnTo>
                <a:lnTo>
                  <a:pt x="30734" y="127"/>
                </a:lnTo>
                <a:lnTo>
                  <a:pt x="33654" y="508"/>
                </a:lnTo>
                <a:lnTo>
                  <a:pt x="36575" y="888"/>
                </a:lnTo>
                <a:lnTo>
                  <a:pt x="38862" y="1397"/>
                </a:lnTo>
                <a:lnTo>
                  <a:pt x="40512" y="2032"/>
                </a:lnTo>
                <a:lnTo>
                  <a:pt x="42290" y="2667"/>
                </a:lnTo>
                <a:lnTo>
                  <a:pt x="43561" y="3556"/>
                </a:lnTo>
                <a:lnTo>
                  <a:pt x="44196" y="4445"/>
                </a:lnTo>
                <a:lnTo>
                  <a:pt x="44958" y="5461"/>
                </a:lnTo>
                <a:lnTo>
                  <a:pt x="45338" y="6477"/>
                </a:lnTo>
                <a:lnTo>
                  <a:pt x="45338" y="7747"/>
                </a:lnTo>
                <a:lnTo>
                  <a:pt x="45338" y="244475"/>
                </a:lnTo>
                <a:lnTo>
                  <a:pt x="45338" y="245745"/>
                </a:lnTo>
                <a:lnTo>
                  <a:pt x="44958" y="246761"/>
                </a:lnTo>
                <a:lnTo>
                  <a:pt x="44196" y="247650"/>
                </a:lnTo>
                <a:lnTo>
                  <a:pt x="43561" y="248538"/>
                </a:lnTo>
                <a:lnTo>
                  <a:pt x="42290" y="249300"/>
                </a:lnTo>
                <a:lnTo>
                  <a:pt x="40512" y="249936"/>
                </a:lnTo>
                <a:lnTo>
                  <a:pt x="38862" y="250571"/>
                </a:lnTo>
                <a:lnTo>
                  <a:pt x="36575" y="250952"/>
                </a:lnTo>
                <a:lnTo>
                  <a:pt x="33654" y="251206"/>
                </a:lnTo>
                <a:lnTo>
                  <a:pt x="30734" y="251587"/>
                </a:lnTo>
                <a:lnTo>
                  <a:pt x="27050" y="251713"/>
                </a:lnTo>
                <a:lnTo>
                  <a:pt x="22605" y="251713"/>
                </a:lnTo>
                <a:lnTo>
                  <a:pt x="18161" y="251713"/>
                </a:lnTo>
                <a:lnTo>
                  <a:pt x="14604" y="251587"/>
                </a:lnTo>
                <a:lnTo>
                  <a:pt x="11684" y="251206"/>
                </a:lnTo>
                <a:lnTo>
                  <a:pt x="8762" y="250952"/>
                </a:lnTo>
                <a:lnTo>
                  <a:pt x="1015" y="247650"/>
                </a:lnTo>
                <a:lnTo>
                  <a:pt x="253" y="246761"/>
                </a:lnTo>
                <a:lnTo>
                  <a:pt x="0" y="245745"/>
                </a:lnTo>
                <a:lnTo>
                  <a:pt x="0" y="244475"/>
                </a:lnTo>
                <a:lnTo>
                  <a:pt x="0" y="7747"/>
                </a:lnTo>
                <a:lnTo>
                  <a:pt x="0" y="6477"/>
                </a:lnTo>
                <a:lnTo>
                  <a:pt x="253" y="5461"/>
                </a:lnTo>
                <a:lnTo>
                  <a:pt x="11684" y="508"/>
                </a:lnTo>
                <a:lnTo>
                  <a:pt x="14604" y="127"/>
                </a:lnTo>
                <a:lnTo>
                  <a:pt x="18161" y="0"/>
                </a:lnTo>
                <a:lnTo>
                  <a:pt x="22605" y="0"/>
                </a:lnTo>
                <a:close/>
              </a:path>
            </a:pathLst>
          </a:custGeom>
          <a:ln w="12191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433222" y="1621185"/>
            <a:ext cx="7620634" cy="4494179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0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spc="-204" dirty="0">
                <a:latin typeface="Arial"/>
                <a:cs typeface="Arial"/>
              </a:rPr>
              <a:t>Penanganan </a:t>
            </a:r>
            <a:r>
              <a:rPr sz="2400" b="1" spc="-220" dirty="0">
                <a:latin typeface="Arial"/>
                <a:cs typeface="Arial"/>
              </a:rPr>
              <a:t>Sampah </a:t>
            </a:r>
            <a:r>
              <a:rPr sz="2400" b="1" spc="-170" dirty="0">
                <a:latin typeface="Arial"/>
                <a:cs typeface="Arial"/>
              </a:rPr>
              <a:t>dan </a:t>
            </a:r>
            <a:r>
              <a:rPr sz="2400" b="1" spc="-204" dirty="0">
                <a:latin typeface="Arial"/>
                <a:cs typeface="Arial"/>
              </a:rPr>
              <a:t>Limbah </a:t>
            </a:r>
            <a:r>
              <a:rPr sz="2400" b="1" spc="-155" dirty="0">
                <a:latin typeface="Arial"/>
                <a:cs typeface="Arial"/>
              </a:rPr>
              <a:t>ditangani </a:t>
            </a:r>
            <a:r>
              <a:rPr sz="2400" b="1" spc="-140" dirty="0">
                <a:latin typeface="Arial"/>
                <a:cs typeface="Arial"/>
              </a:rPr>
              <a:t>oleh</a:t>
            </a:r>
            <a:r>
              <a:rPr sz="2400" b="1" spc="125" dirty="0">
                <a:latin typeface="Arial"/>
                <a:cs typeface="Arial"/>
              </a:rPr>
              <a:t> </a:t>
            </a:r>
            <a:r>
              <a:rPr sz="2400" b="1" spc="-140" dirty="0"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684530" lvl="1" indent="-286385">
              <a:lnSpc>
                <a:spcPct val="100000"/>
              </a:lnSpc>
              <a:spcBef>
                <a:spcPts val="545"/>
              </a:spcBef>
              <a:buFont typeface="Wingdings"/>
              <a:buChar char=""/>
              <a:tabLst>
                <a:tab pos="684530" algn="l"/>
                <a:tab pos="685165" algn="l"/>
              </a:tabLst>
            </a:pPr>
            <a:r>
              <a:rPr sz="2200" spc="-55" dirty="0">
                <a:latin typeface="Arial"/>
                <a:cs typeface="Arial"/>
              </a:rPr>
              <a:t>Unit/bagian </a:t>
            </a:r>
            <a:r>
              <a:rPr sz="2200" spc="-145" dirty="0">
                <a:latin typeface="Arial"/>
                <a:cs typeface="Arial"/>
              </a:rPr>
              <a:t>yang </a:t>
            </a:r>
            <a:r>
              <a:rPr sz="2200" spc="-85" dirty="0">
                <a:latin typeface="Arial"/>
                <a:cs typeface="Arial"/>
              </a:rPr>
              <a:t>mengeluarkan/produsen</a:t>
            </a:r>
            <a:r>
              <a:rPr sz="2200" spc="-150" dirty="0">
                <a:latin typeface="Arial"/>
                <a:cs typeface="Arial"/>
              </a:rPr>
              <a:t> </a:t>
            </a:r>
            <a:r>
              <a:rPr sz="2200" spc="-125" dirty="0">
                <a:latin typeface="Arial"/>
                <a:cs typeface="Arial"/>
              </a:rPr>
              <a:t>sampah,</a:t>
            </a:r>
            <a:endParaRPr sz="2200" dirty="0">
              <a:latin typeface="Arial"/>
              <a:cs typeface="Arial"/>
            </a:endParaRPr>
          </a:p>
          <a:p>
            <a:pPr marL="684530" lvl="1" indent="-286385">
              <a:lnSpc>
                <a:spcPct val="100000"/>
              </a:lnSpc>
              <a:spcBef>
                <a:spcPts val="530"/>
              </a:spcBef>
              <a:buFont typeface="Wingdings"/>
              <a:buChar char=""/>
              <a:tabLst>
                <a:tab pos="684530" algn="l"/>
                <a:tab pos="685165" algn="l"/>
              </a:tabLst>
            </a:pPr>
            <a:r>
              <a:rPr sz="2200" spc="-145" dirty="0">
                <a:latin typeface="Arial"/>
                <a:cs typeface="Arial"/>
              </a:rPr>
              <a:t>Bagian </a:t>
            </a:r>
            <a:r>
              <a:rPr sz="2200" spc="-100" dirty="0">
                <a:latin typeface="Arial"/>
                <a:cs typeface="Arial"/>
              </a:rPr>
              <a:t>cleaning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114" dirty="0">
                <a:latin typeface="Arial"/>
                <a:cs typeface="Arial"/>
              </a:rPr>
              <a:t>services,</a:t>
            </a:r>
            <a:endParaRPr sz="2200" dirty="0">
              <a:latin typeface="Arial"/>
              <a:cs typeface="Arial"/>
            </a:endParaRPr>
          </a:p>
          <a:p>
            <a:pPr marL="684530" lvl="1" indent="-286385">
              <a:lnSpc>
                <a:spcPct val="100000"/>
              </a:lnSpc>
              <a:spcBef>
                <a:spcPts val="530"/>
              </a:spcBef>
              <a:buFont typeface="Wingdings"/>
              <a:buChar char=""/>
              <a:tabLst>
                <a:tab pos="684530" algn="l"/>
                <a:tab pos="685165" algn="l"/>
              </a:tabLst>
            </a:pPr>
            <a:r>
              <a:rPr sz="2200" spc="-360" dirty="0">
                <a:latin typeface="Arial"/>
                <a:cs typeface="Arial"/>
              </a:rPr>
              <a:t>TPS </a:t>
            </a:r>
            <a:r>
              <a:rPr sz="2200" spc="-360" dirty="0" smtClean="0">
                <a:latin typeface="Arial"/>
                <a:cs typeface="Arial"/>
              </a:rPr>
              <a:t> </a:t>
            </a:r>
            <a:r>
              <a:rPr sz="2200" spc="-70" dirty="0" err="1" smtClean="0">
                <a:latin typeface="Arial"/>
                <a:cs typeface="Arial"/>
              </a:rPr>
              <a:t>oleh</a:t>
            </a:r>
            <a:r>
              <a:rPr sz="2200" spc="-70" dirty="0" smtClean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Environmental</a:t>
            </a:r>
            <a:r>
              <a:rPr sz="2200" spc="-180" dirty="0">
                <a:latin typeface="Arial"/>
                <a:cs typeface="Arial"/>
              </a:rPr>
              <a:t> </a:t>
            </a:r>
            <a:r>
              <a:rPr sz="2200" spc="-140" dirty="0">
                <a:latin typeface="Arial"/>
                <a:cs typeface="Arial"/>
              </a:rPr>
              <a:t>Services.</a:t>
            </a:r>
            <a:endParaRPr sz="22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FFD966"/>
              </a:buClr>
              <a:buFont typeface="Wingdings"/>
              <a:buChar char=""/>
            </a:pPr>
            <a:endParaRPr sz="3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spc="-170" dirty="0">
                <a:latin typeface="Arial"/>
                <a:cs typeface="Arial"/>
              </a:rPr>
              <a:t>Pemilahan </a:t>
            </a:r>
            <a:r>
              <a:rPr sz="2400" b="1" spc="-204" dirty="0">
                <a:latin typeface="Arial"/>
                <a:cs typeface="Arial"/>
              </a:rPr>
              <a:t>sampah </a:t>
            </a:r>
            <a:r>
              <a:rPr sz="2400" b="1" spc="-135" dirty="0">
                <a:latin typeface="Arial"/>
                <a:cs typeface="Arial"/>
              </a:rPr>
              <a:t>di </a:t>
            </a:r>
            <a:r>
              <a:rPr sz="2400" b="1" spc="-434" dirty="0">
                <a:latin typeface="Arial"/>
                <a:cs typeface="Arial"/>
              </a:rPr>
              <a:t>RS </a:t>
            </a:r>
            <a:r>
              <a:rPr sz="2400" b="1" spc="-280" dirty="0">
                <a:latin typeface="Arial"/>
                <a:cs typeface="Arial"/>
              </a:rPr>
              <a:t>X </a:t>
            </a:r>
            <a:r>
              <a:rPr sz="2400" b="1" spc="-160" dirty="0">
                <a:latin typeface="Arial"/>
                <a:cs typeface="Arial"/>
              </a:rPr>
              <a:t>dilakukan </a:t>
            </a:r>
            <a:r>
              <a:rPr sz="2400" b="1" spc="-204" dirty="0">
                <a:latin typeface="Arial"/>
                <a:cs typeface="Arial"/>
              </a:rPr>
              <a:t>sebagai</a:t>
            </a:r>
            <a:r>
              <a:rPr sz="2400" b="1" spc="-160" dirty="0">
                <a:latin typeface="Arial"/>
                <a:cs typeface="Arial"/>
              </a:rPr>
              <a:t> </a:t>
            </a:r>
            <a:r>
              <a:rPr sz="2400" b="1" spc="-125" dirty="0">
                <a:latin typeface="Arial"/>
                <a:cs typeface="Arial"/>
              </a:rPr>
              <a:t>berikut:</a:t>
            </a:r>
            <a:endParaRPr sz="24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50"/>
              </a:spcBef>
            </a:pPr>
            <a:r>
              <a:rPr sz="2200" b="1" spc="-90" dirty="0">
                <a:latin typeface="Arial"/>
                <a:cs typeface="Arial"/>
              </a:rPr>
              <a:t>a. </a:t>
            </a:r>
            <a:r>
              <a:rPr sz="2200" b="1" spc="-204" dirty="0">
                <a:latin typeface="Arial"/>
                <a:cs typeface="Arial"/>
              </a:rPr>
              <a:t>Sampah</a:t>
            </a:r>
            <a:r>
              <a:rPr sz="2200" b="1" spc="-150" dirty="0">
                <a:latin typeface="Arial"/>
                <a:cs typeface="Arial"/>
              </a:rPr>
              <a:t> </a:t>
            </a:r>
            <a:r>
              <a:rPr sz="2200" b="1" spc="-180" dirty="0">
                <a:latin typeface="Arial"/>
                <a:cs typeface="Arial"/>
              </a:rPr>
              <a:t>medis</a:t>
            </a:r>
            <a:endParaRPr sz="2200" dirty="0">
              <a:latin typeface="Arial"/>
              <a:cs typeface="Arial"/>
            </a:endParaRPr>
          </a:p>
          <a:p>
            <a:pPr marL="684530" marR="5080" indent="-286385">
              <a:lnSpc>
                <a:spcPts val="2630"/>
              </a:lnSpc>
              <a:spcBef>
                <a:spcPts val="635"/>
              </a:spcBef>
              <a:buFont typeface="Wingdings"/>
              <a:buChar char=""/>
              <a:tabLst>
                <a:tab pos="684530" algn="l"/>
                <a:tab pos="685165" algn="l"/>
                <a:tab pos="2775585" algn="l"/>
              </a:tabLst>
            </a:pPr>
            <a:r>
              <a:rPr sz="2200" spc="-175" dirty="0">
                <a:latin typeface="Arial"/>
                <a:cs typeface="Arial"/>
              </a:rPr>
              <a:t>Sampah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100" dirty="0">
                <a:latin typeface="Arial"/>
                <a:cs typeface="Arial"/>
              </a:rPr>
              <a:t>Klinis</a:t>
            </a:r>
            <a:r>
              <a:rPr sz="2200" spc="370" dirty="0">
                <a:latin typeface="Arial"/>
                <a:cs typeface="Arial"/>
              </a:rPr>
              <a:t> </a:t>
            </a:r>
            <a:r>
              <a:rPr sz="2200" spc="-5" dirty="0">
                <a:latin typeface="Wingdings"/>
                <a:cs typeface="Wingdings"/>
              </a:rPr>
              <a:t></a:t>
            </a:r>
            <a:r>
              <a:rPr sz="2200" spc="-5" dirty="0">
                <a:latin typeface="Times New Roman"/>
                <a:cs typeface="Times New Roman"/>
              </a:rPr>
              <a:t>	</a:t>
            </a:r>
            <a:r>
              <a:rPr sz="2200" spc="-95" dirty="0">
                <a:latin typeface="Arial"/>
                <a:cs typeface="Arial"/>
              </a:rPr>
              <a:t>kantong </a:t>
            </a:r>
            <a:r>
              <a:rPr sz="2200" spc="-90" dirty="0">
                <a:latin typeface="Arial"/>
                <a:cs typeface="Arial"/>
              </a:rPr>
              <a:t>kuning </a:t>
            </a:r>
            <a:r>
              <a:rPr sz="2200" spc="-5" dirty="0">
                <a:latin typeface="Wingdings"/>
                <a:cs typeface="Wingdings"/>
              </a:rPr>
              <a:t>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5" dirty="0" err="1" smtClean="0">
                <a:latin typeface="Times New Roman"/>
                <a:cs typeface="Times New Roman"/>
              </a:rPr>
              <a:t>Incenerator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-325" dirty="0" smtClean="0">
                <a:latin typeface="Arial"/>
                <a:cs typeface="Arial"/>
              </a:rPr>
              <a:t>RSPI </a:t>
            </a:r>
            <a:r>
              <a:rPr sz="2200" spc="-85" dirty="0">
                <a:latin typeface="Arial"/>
                <a:cs typeface="Arial"/>
              </a:rPr>
              <a:t>Sulianti  </a:t>
            </a:r>
            <a:r>
              <a:rPr sz="2200" spc="-175" dirty="0">
                <a:latin typeface="Arial"/>
                <a:cs typeface="Arial"/>
              </a:rPr>
              <a:t>Saroso</a:t>
            </a:r>
            <a:endParaRPr sz="2200" dirty="0">
              <a:latin typeface="Arial"/>
              <a:cs typeface="Arial"/>
            </a:endParaRPr>
          </a:p>
          <a:p>
            <a:pPr marL="684530" indent="-286385">
              <a:lnSpc>
                <a:spcPct val="100000"/>
              </a:lnSpc>
              <a:spcBef>
                <a:spcPts val="455"/>
              </a:spcBef>
              <a:buFont typeface="Wingdings"/>
              <a:buChar char=""/>
              <a:tabLst>
                <a:tab pos="684530" algn="l"/>
                <a:tab pos="685165" algn="l"/>
              </a:tabLst>
            </a:pPr>
            <a:r>
              <a:rPr sz="2200" spc="-175" dirty="0">
                <a:latin typeface="Arial"/>
                <a:cs typeface="Arial"/>
              </a:rPr>
              <a:t>Sampah </a:t>
            </a:r>
            <a:r>
              <a:rPr sz="2200" spc="-40" dirty="0">
                <a:latin typeface="Arial"/>
                <a:cs typeface="Arial"/>
              </a:rPr>
              <a:t>radioaktif </a:t>
            </a:r>
            <a:r>
              <a:rPr sz="2200" spc="-5" dirty="0">
                <a:latin typeface="Wingdings"/>
                <a:cs typeface="Wingdings"/>
              </a:rPr>
              <a:t>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Arial"/>
                <a:cs typeface="Arial"/>
              </a:rPr>
              <a:t>tidak</a:t>
            </a:r>
            <a:r>
              <a:rPr sz="2200" spc="-185" dirty="0">
                <a:latin typeface="Arial"/>
                <a:cs typeface="Arial"/>
              </a:rPr>
              <a:t> </a:t>
            </a:r>
            <a:r>
              <a:rPr sz="2200" spc="-140" dirty="0">
                <a:latin typeface="Arial"/>
                <a:cs typeface="Arial"/>
              </a:rPr>
              <a:t>ada</a:t>
            </a:r>
            <a:endParaRPr sz="2200" dirty="0">
              <a:latin typeface="Arial"/>
              <a:cs typeface="Arial"/>
            </a:endParaRPr>
          </a:p>
          <a:p>
            <a:pPr marL="684530" indent="-286385">
              <a:lnSpc>
                <a:spcPct val="100000"/>
              </a:lnSpc>
              <a:spcBef>
                <a:spcPts val="530"/>
              </a:spcBef>
              <a:buFont typeface="Wingdings"/>
              <a:buChar char=""/>
              <a:tabLst>
                <a:tab pos="684530" algn="l"/>
                <a:tab pos="685165" algn="l"/>
              </a:tabLst>
            </a:pPr>
            <a:r>
              <a:rPr sz="2200" spc="-120" dirty="0">
                <a:latin typeface="Arial"/>
                <a:cs typeface="Arial"/>
              </a:rPr>
              <a:t>Limbah </a:t>
            </a:r>
            <a:r>
              <a:rPr sz="2200" spc="-140" dirty="0">
                <a:latin typeface="Arial"/>
                <a:cs typeface="Arial"/>
              </a:rPr>
              <a:t>Cair </a:t>
            </a:r>
            <a:r>
              <a:rPr sz="2200" spc="-5" dirty="0">
                <a:latin typeface="Wingdings"/>
                <a:cs typeface="Wingdings"/>
              </a:rPr>
              <a:t>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25" dirty="0" err="1">
                <a:latin typeface="Arial"/>
                <a:cs typeface="Arial"/>
              </a:rPr>
              <a:t>langsung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65" dirty="0" err="1" smtClean="0">
                <a:latin typeface="Arial"/>
                <a:cs typeface="Arial"/>
              </a:rPr>
              <a:t>diolah</a:t>
            </a:r>
            <a:r>
              <a:rPr sz="2200" spc="-65" dirty="0" smtClean="0">
                <a:latin typeface="Arial"/>
                <a:cs typeface="Arial"/>
              </a:rPr>
              <a:t> IPAL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xfrm>
            <a:off x="150063" y="161290"/>
            <a:ext cx="50476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80" dirty="0"/>
              <a:t>Contoh </a:t>
            </a:r>
            <a:r>
              <a:rPr sz="3600" spc="-280" dirty="0"/>
              <a:t>Audit </a:t>
            </a:r>
            <a:r>
              <a:rPr sz="3600" spc="-434" dirty="0"/>
              <a:t>Lingkungan</a:t>
            </a:r>
            <a:r>
              <a:rPr sz="3600" spc="-605" dirty="0"/>
              <a:t> </a:t>
            </a:r>
            <a:r>
              <a:rPr sz="3600" spc="-770" dirty="0"/>
              <a:t>RS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2995319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2619" y="1014120"/>
            <a:ext cx="7679690" cy="434276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2200" b="1" spc="-100" dirty="0">
                <a:solidFill>
                  <a:srgbClr val="EBF0DE"/>
                </a:solidFill>
                <a:latin typeface="Arial"/>
                <a:cs typeface="Arial"/>
              </a:rPr>
              <a:t>b</a:t>
            </a:r>
            <a:r>
              <a:rPr sz="2200" b="1" spc="-100" dirty="0">
                <a:latin typeface="Arial"/>
                <a:cs typeface="Arial"/>
              </a:rPr>
              <a:t>. </a:t>
            </a:r>
            <a:r>
              <a:rPr sz="2200" b="1" spc="-204" dirty="0">
                <a:latin typeface="Arial"/>
                <a:cs typeface="Arial"/>
              </a:rPr>
              <a:t>Sampah </a:t>
            </a:r>
            <a:r>
              <a:rPr sz="2200" b="1" spc="-155" dirty="0">
                <a:latin typeface="Arial"/>
                <a:cs typeface="Arial"/>
              </a:rPr>
              <a:t>benda </a:t>
            </a:r>
            <a:r>
              <a:rPr sz="2200" b="1" spc="-105" dirty="0">
                <a:latin typeface="Arial"/>
                <a:cs typeface="Arial"/>
              </a:rPr>
              <a:t>tajam</a:t>
            </a:r>
            <a:r>
              <a:rPr sz="2200" b="1" spc="15" dirty="0">
                <a:latin typeface="Arial"/>
                <a:cs typeface="Arial"/>
              </a:rPr>
              <a:t> </a:t>
            </a:r>
            <a:r>
              <a:rPr sz="2200" b="1" spc="-130" dirty="0">
                <a:latin typeface="Arial"/>
                <a:cs typeface="Arial"/>
              </a:rPr>
              <a:t>:</a:t>
            </a:r>
            <a:endParaRPr sz="2200" dirty="0">
              <a:latin typeface="Arial"/>
              <a:cs typeface="Arial"/>
            </a:endParaRPr>
          </a:p>
          <a:p>
            <a:pPr marL="341630" indent="-286385">
              <a:lnSpc>
                <a:spcPts val="2635"/>
              </a:lnSpc>
              <a:spcBef>
                <a:spcPts val="540"/>
              </a:spcBef>
              <a:buClr>
                <a:srgbClr val="FFC000"/>
              </a:buClr>
              <a:buSzPct val="88636"/>
              <a:buFont typeface="Wingdings"/>
              <a:buChar char=""/>
              <a:tabLst>
                <a:tab pos="341630" algn="l"/>
                <a:tab pos="342265" algn="l"/>
              </a:tabLst>
            </a:pPr>
            <a:r>
              <a:rPr sz="2200" spc="-140" dirty="0">
                <a:latin typeface="Arial"/>
                <a:cs typeface="Arial"/>
              </a:rPr>
              <a:t>Jarum </a:t>
            </a:r>
            <a:r>
              <a:rPr sz="2200" spc="-65" dirty="0">
                <a:latin typeface="Arial"/>
                <a:cs typeface="Arial"/>
              </a:rPr>
              <a:t>suntik </a:t>
            </a:r>
            <a:r>
              <a:rPr sz="2200" spc="-155" dirty="0">
                <a:latin typeface="Arial"/>
                <a:cs typeface="Arial"/>
              </a:rPr>
              <a:t>bekas </a:t>
            </a:r>
            <a:r>
              <a:rPr sz="2200" spc="-110" dirty="0">
                <a:latin typeface="Arial"/>
                <a:cs typeface="Arial"/>
              </a:rPr>
              <a:t>dan </a:t>
            </a:r>
            <a:r>
              <a:rPr sz="2200" spc="-120" dirty="0">
                <a:latin typeface="Arial"/>
                <a:cs typeface="Arial"/>
              </a:rPr>
              <a:t>sejenisnya </a:t>
            </a:r>
            <a:r>
              <a:rPr sz="2200" spc="-5" dirty="0">
                <a:latin typeface="Wingdings"/>
                <a:cs typeface="Wingdings"/>
              </a:rPr>
              <a:t>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30" dirty="0">
                <a:latin typeface="Arial"/>
                <a:cs typeface="Arial"/>
              </a:rPr>
              <a:t>Jerigen </a:t>
            </a:r>
            <a:r>
              <a:rPr sz="2200" spc="-5" dirty="0">
                <a:latin typeface="Wingdings"/>
                <a:cs typeface="Wingdings"/>
              </a:rPr>
              <a:t>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60" dirty="0">
                <a:latin typeface="Arial"/>
                <a:cs typeface="Arial"/>
              </a:rPr>
              <a:t>Incinerator</a:t>
            </a:r>
            <a:r>
              <a:rPr sz="2200" spc="-180" dirty="0">
                <a:latin typeface="Arial"/>
                <a:cs typeface="Arial"/>
              </a:rPr>
              <a:t> </a:t>
            </a:r>
            <a:r>
              <a:rPr sz="2200" spc="-325" dirty="0">
                <a:latin typeface="Arial"/>
                <a:cs typeface="Arial"/>
              </a:rPr>
              <a:t>RSPI</a:t>
            </a:r>
            <a:endParaRPr sz="2200" dirty="0">
              <a:latin typeface="Arial"/>
              <a:cs typeface="Arial"/>
            </a:endParaRPr>
          </a:p>
          <a:p>
            <a:pPr marL="341630">
              <a:lnSpc>
                <a:spcPts val="2635"/>
              </a:lnSpc>
            </a:pPr>
            <a:r>
              <a:rPr sz="2200" spc="-85" dirty="0">
                <a:latin typeface="Arial"/>
                <a:cs typeface="Arial"/>
              </a:rPr>
              <a:t>Sulianti</a:t>
            </a:r>
            <a:r>
              <a:rPr sz="2200" spc="-135" dirty="0">
                <a:latin typeface="Arial"/>
                <a:cs typeface="Arial"/>
              </a:rPr>
              <a:t> </a:t>
            </a:r>
            <a:r>
              <a:rPr sz="2200" spc="-170" dirty="0">
                <a:latin typeface="Arial"/>
                <a:cs typeface="Arial"/>
              </a:rPr>
              <a:t>Saroso</a:t>
            </a:r>
            <a:endParaRPr sz="2200" dirty="0">
              <a:latin typeface="Arial"/>
              <a:cs typeface="Arial"/>
            </a:endParaRPr>
          </a:p>
          <a:p>
            <a:pPr marL="341630" indent="-286385">
              <a:lnSpc>
                <a:spcPct val="100000"/>
              </a:lnSpc>
              <a:spcBef>
                <a:spcPts val="540"/>
              </a:spcBef>
              <a:buClr>
                <a:srgbClr val="FFC000"/>
              </a:buClr>
              <a:buSzPct val="88636"/>
              <a:buFont typeface="Wingdings"/>
              <a:buChar char=""/>
              <a:tabLst>
                <a:tab pos="341630" algn="l"/>
                <a:tab pos="342265" algn="l"/>
              </a:tabLst>
            </a:pPr>
            <a:r>
              <a:rPr sz="2200" spc="-160" dirty="0">
                <a:latin typeface="Arial"/>
                <a:cs typeface="Arial"/>
              </a:rPr>
              <a:t>Pisau </a:t>
            </a:r>
            <a:r>
              <a:rPr sz="2200" spc="-155" dirty="0">
                <a:latin typeface="Arial"/>
                <a:cs typeface="Arial"/>
              </a:rPr>
              <a:t>bekas </a:t>
            </a:r>
            <a:r>
              <a:rPr sz="2200" spc="-100" dirty="0">
                <a:latin typeface="Arial"/>
                <a:cs typeface="Arial"/>
              </a:rPr>
              <a:t>operasi </a:t>
            </a:r>
            <a:r>
              <a:rPr sz="2200" spc="-5" dirty="0">
                <a:latin typeface="Wingdings"/>
                <a:cs typeface="Wingdings"/>
              </a:rPr>
              <a:t>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30" dirty="0">
                <a:latin typeface="Arial"/>
                <a:cs typeface="Arial"/>
              </a:rPr>
              <a:t>Jerigen </a:t>
            </a:r>
            <a:r>
              <a:rPr sz="2200" spc="-5" dirty="0">
                <a:latin typeface="Wingdings"/>
                <a:cs typeface="Wingdings"/>
              </a:rPr>
              <a:t>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60" dirty="0">
                <a:latin typeface="Arial"/>
                <a:cs typeface="Arial"/>
              </a:rPr>
              <a:t>Incinerator </a:t>
            </a:r>
            <a:r>
              <a:rPr sz="2200" spc="-325" dirty="0">
                <a:latin typeface="Arial"/>
                <a:cs typeface="Arial"/>
              </a:rPr>
              <a:t>RSPI </a:t>
            </a:r>
            <a:r>
              <a:rPr sz="2200" spc="-85" dirty="0">
                <a:latin typeface="Arial"/>
                <a:cs typeface="Arial"/>
              </a:rPr>
              <a:t>Sulianti</a:t>
            </a:r>
            <a:r>
              <a:rPr sz="2200" spc="-220" dirty="0">
                <a:latin typeface="Arial"/>
                <a:cs typeface="Arial"/>
              </a:rPr>
              <a:t> </a:t>
            </a:r>
            <a:r>
              <a:rPr sz="2200" spc="-175" dirty="0">
                <a:latin typeface="Arial"/>
                <a:cs typeface="Arial"/>
              </a:rPr>
              <a:t>Saroso</a:t>
            </a:r>
            <a:endParaRPr sz="2200" dirty="0">
              <a:latin typeface="Arial"/>
              <a:cs typeface="Arial"/>
            </a:endParaRPr>
          </a:p>
          <a:p>
            <a:pPr marL="341630" indent="-286385">
              <a:lnSpc>
                <a:spcPct val="100000"/>
              </a:lnSpc>
              <a:spcBef>
                <a:spcPts val="525"/>
              </a:spcBef>
              <a:buClr>
                <a:srgbClr val="FFC000"/>
              </a:buClr>
              <a:buSzPct val="88636"/>
              <a:buFont typeface="Wingdings"/>
              <a:buChar char=""/>
              <a:tabLst>
                <a:tab pos="341630" algn="l"/>
                <a:tab pos="342265" algn="l"/>
              </a:tabLst>
            </a:pPr>
            <a:r>
              <a:rPr sz="2200" spc="-175" dirty="0">
                <a:latin typeface="Arial"/>
                <a:cs typeface="Arial"/>
              </a:rPr>
              <a:t>Pecahan kaca </a:t>
            </a:r>
            <a:r>
              <a:rPr sz="2200" spc="-5" dirty="0">
                <a:latin typeface="Wingdings"/>
                <a:cs typeface="Wingdings"/>
              </a:rPr>
              <a:t>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30" dirty="0">
                <a:latin typeface="Arial"/>
                <a:cs typeface="Arial"/>
              </a:rPr>
              <a:t>Jerigen </a:t>
            </a:r>
            <a:r>
              <a:rPr sz="2200" spc="-5" dirty="0">
                <a:latin typeface="Wingdings"/>
                <a:cs typeface="Wingdings"/>
              </a:rPr>
              <a:t>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60" dirty="0">
                <a:latin typeface="Arial"/>
                <a:cs typeface="Arial"/>
              </a:rPr>
              <a:t>Incinerator </a:t>
            </a:r>
            <a:r>
              <a:rPr sz="2200" spc="-325" dirty="0">
                <a:latin typeface="Arial"/>
                <a:cs typeface="Arial"/>
              </a:rPr>
              <a:t>RSPI </a:t>
            </a:r>
            <a:r>
              <a:rPr sz="2200" spc="-85" dirty="0">
                <a:latin typeface="Arial"/>
                <a:cs typeface="Arial"/>
              </a:rPr>
              <a:t>Sulianti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-175" dirty="0">
                <a:latin typeface="Arial"/>
                <a:cs typeface="Arial"/>
              </a:rPr>
              <a:t>Saroso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b="1" spc="-170" dirty="0">
                <a:latin typeface="Arial"/>
                <a:cs typeface="Arial"/>
              </a:rPr>
              <a:t>c. </a:t>
            </a:r>
            <a:r>
              <a:rPr sz="2200" b="1" spc="-204" dirty="0">
                <a:latin typeface="Arial"/>
                <a:cs typeface="Arial"/>
              </a:rPr>
              <a:t>Sampah </a:t>
            </a:r>
            <a:r>
              <a:rPr sz="2200" b="1" spc="-170" dirty="0">
                <a:latin typeface="Arial"/>
                <a:cs typeface="Arial"/>
              </a:rPr>
              <a:t>non</a:t>
            </a:r>
            <a:r>
              <a:rPr sz="2200" b="1" spc="30" dirty="0">
                <a:latin typeface="Arial"/>
                <a:cs typeface="Arial"/>
              </a:rPr>
              <a:t> </a:t>
            </a:r>
            <a:r>
              <a:rPr sz="2200" b="1" spc="-170" dirty="0">
                <a:latin typeface="Arial"/>
                <a:cs typeface="Arial"/>
              </a:rPr>
              <a:t>medis:</a:t>
            </a:r>
            <a:endParaRPr sz="2200" dirty="0">
              <a:latin typeface="Arial"/>
              <a:cs typeface="Arial"/>
            </a:endParaRPr>
          </a:p>
          <a:p>
            <a:pPr marL="341630" indent="-286385">
              <a:lnSpc>
                <a:spcPts val="2635"/>
              </a:lnSpc>
              <a:spcBef>
                <a:spcPts val="540"/>
              </a:spcBef>
              <a:buClr>
                <a:srgbClr val="FFC000"/>
              </a:buClr>
              <a:buSzPct val="88636"/>
              <a:buFont typeface="Wingdings"/>
              <a:buChar char=""/>
              <a:tabLst>
                <a:tab pos="341630" algn="l"/>
                <a:tab pos="342265" algn="l"/>
              </a:tabLst>
            </a:pPr>
            <a:r>
              <a:rPr sz="2200" spc="-80" dirty="0">
                <a:latin typeface="Arial"/>
                <a:cs typeface="Arial"/>
              </a:rPr>
              <a:t>Padat/ </a:t>
            </a:r>
            <a:r>
              <a:rPr sz="2200" spc="-90" dirty="0">
                <a:latin typeface="Arial"/>
                <a:cs typeface="Arial"/>
              </a:rPr>
              <a:t>kering </a:t>
            </a:r>
            <a:r>
              <a:rPr sz="2200" spc="-5" dirty="0">
                <a:latin typeface="Wingdings"/>
                <a:cs typeface="Wingdings"/>
              </a:rPr>
              <a:t>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95" dirty="0">
                <a:latin typeface="Arial"/>
                <a:cs typeface="Arial"/>
              </a:rPr>
              <a:t>kantong </a:t>
            </a:r>
            <a:r>
              <a:rPr sz="2200" spc="-45" dirty="0">
                <a:latin typeface="Arial"/>
                <a:cs typeface="Arial"/>
              </a:rPr>
              <a:t>hitam </a:t>
            </a:r>
            <a:r>
              <a:rPr sz="2200" spc="-5" dirty="0">
                <a:latin typeface="Wingdings"/>
                <a:cs typeface="Wingdings"/>
              </a:rPr>
              <a:t>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360" dirty="0">
                <a:latin typeface="Arial"/>
                <a:cs typeface="Arial"/>
              </a:rPr>
              <a:t>TPS </a:t>
            </a:r>
            <a:r>
              <a:rPr sz="2200" spc="-5" dirty="0">
                <a:latin typeface="Wingdings"/>
                <a:cs typeface="Wingdings"/>
              </a:rPr>
              <a:t>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45" dirty="0">
                <a:latin typeface="Arial"/>
                <a:cs typeface="Arial"/>
              </a:rPr>
              <a:t>Dinas </a:t>
            </a:r>
            <a:r>
              <a:rPr sz="2200" spc="-130" dirty="0">
                <a:latin typeface="Arial"/>
                <a:cs typeface="Arial"/>
              </a:rPr>
              <a:t>Kebersihan</a:t>
            </a:r>
            <a:r>
              <a:rPr sz="2200" spc="-350" dirty="0">
                <a:latin typeface="Arial"/>
                <a:cs typeface="Arial"/>
              </a:rPr>
              <a:t> </a:t>
            </a:r>
            <a:r>
              <a:rPr sz="2200" spc="-215" dirty="0">
                <a:latin typeface="Arial"/>
                <a:cs typeface="Arial"/>
              </a:rPr>
              <a:t>DKI</a:t>
            </a:r>
            <a:endParaRPr sz="2200" dirty="0">
              <a:latin typeface="Arial"/>
              <a:cs typeface="Arial"/>
            </a:endParaRPr>
          </a:p>
          <a:p>
            <a:pPr marL="341630">
              <a:lnSpc>
                <a:spcPts val="2635"/>
              </a:lnSpc>
            </a:pPr>
            <a:r>
              <a:rPr sz="2200" spc="-135" dirty="0">
                <a:latin typeface="Arial"/>
                <a:cs typeface="Arial"/>
              </a:rPr>
              <a:t>Jakarta</a:t>
            </a:r>
            <a:endParaRPr sz="2200" dirty="0">
              <a:latin typeface="Arial"/>
              <a:cs typeface="Arial"/>
            </a:endParaRPr>
          </a:p>
          <a:p>
            <a:pPr marL="341630" indent="-286385">
              <a:lnSpc>
                <a:spcPct val="100000"/>
              </a:lnSpc>
              <a:spcBef>
                <a:spcPts val="540"/>
              </a:spcBef>
              <a:buClr>
                <a:srgbClr val="FFC000"/>
              </a:buClr>
              <a:buSzPct val="88636"/>
              <a:buFont typeface="Wingdings"/>
              <a:buChar char=""/>
              <a:tabLst>
                <a:tab pos="341630" algn="l"/>
                <a:tab pos="342265" algn="l"/>
              </a:tabLst>
            </a:pPr>
            <a:r>
              <a:rPr sz="2200" spc="-185" dirty="0">
                <a:latin typeface="Arial"/>
                <a:cs typeface="Arial"/>
              </a:rPr>
              <a:t>Basah </a:t>
            </a:r>
            <a:r>
              <a:rPr sz="2200" spc="-5" dirty="0">
                <a:latin typeface="Wingdings"/>
                <a:cs typeface="Wingdings"/>
              </a:rPr>
              <a:t>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95" dirty="0">
                <a:latin typeface="Arial"/>
                <a:cs typeface="Arial"/>
              </a:rPr>
              <a:t>kantong </a:t>
            </a:r>
            <a:r>
              <a:rPr sz="2200" spc="-45" dirty="0">
                <a:latin typeface="Arial"/>
                <a:cs typeface="Arial"/>
              </a:rPr>
              <a:t>hitam </a:t>
            </a:r>
            <a:r>
              <a:rPr sz="2200" spc="-5" dirty="0">
                <a:latin typeface="Wingdings"/>
                <a:cs typeface="Wingdings"/>
              </a:rPr>
              <a:t>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360" dirty="0">
                <a:latin typeface="Arial"/>
                <a:cs typeface="Arial"/>
              </a:rPr>
              <a:t>TPS  </a:t>
            </a:r>
            <a:r>
              <a:rPr sz="2200" spc="-5" dirty="0">
                <a:latin typeface="Wingdings"/>
                <a:cs typeface="Wingdings"/>
              </a:rPr>
              <a:t>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45" dirty="0">
                <a:latin typeface="Arial"/>
                <a:cs typeface="Arial"/>
              </a:rPr>
              <a:t>Dinas </a:t>
            </a:r>
            <a:r>
              <a:rPr sz="2200" spc="-130" dirty="0">
                <a:latin typeface="Arial"/>
                <a:cs typeface="Arial"/>
              </a:rPr>
              <a:t>Kebersihan </a:t>
            </a:r>
            <a:r>
              <a:rPr sz="2200" spc="-215" dirty="0">
                <a:latin typeface="Arial"/>
                <a:cs typeface="Arial"/>
              </a:rPr>
              <a:t>DKI</a:t>
            </a:r>
            <a:r>
              <a:rPr sz="2200" spc="-240" dirty="0">
                <a:latin typeface="Arial"/>
                <a:cs typeface="Arial"/>
              </a:rPr>
              <a:t> </a:t>
            </a:r>
            <a:r>
              <a:rPr sz="2200" spc="-135" dirty="0">
                <a:latin typeface="Arial"/>
                <a:cs typeface="Arial"/>
              </a:rPr>
              <a:t>Jakarta</a:t>
            </a:r>
            <a:endParaRPr sz="2200" dirty="0">
              <a:latin typeface="Arial"/>
              <a:cs typeface="Arial"/>
            </a:endParaRPr>
          </a:p>
          <a:p>
            <a:pPr marL="341630" indent="-286385">
              <a:lnSpc>
                <a:spcPct val="100000"/>
              </a:lnSpc>
              <a:spcBef>
                <a:spcPts val="525"/>
              </a:spcBef>
              <a:buClr>
                <a:srgbClr val="FFC000"/>
              </a:buClr>
              <a:buSzPct val="88636"/>
              <a:buFont typeface="Wingdings"/>
              <a:buChar char=""/>
              <a:tabLst>
                <a:tab pos="341630" algn="l"/>
                <a:tab pos="342265" algn="l"/>
              </a:tabLst>
            </a:pPr>
            <a:r>
              <a:rPr sz="2200" spc="-140" dirty="0">
                <a:latin typeface="Arial"/>
                <a:cs typeface="Arial"/>
              </a:rPr>
              <a:t>Cair </a:t>
            </a:r>
            <a:r>
              <a:rPr sz="2200" spc="-5" dirty="0">
                <a:latin typeface="Wingdings"/>
                <a:cs typeface="Wingdings"/>
              </a:rPr>
              <a:t>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70" dirty="0">
                <a:latin typeface="Arial"/>
                <a:cs typeface="Arial"/>
              </a:rPr>
              <a:t>Langsung </a:t>
            </a:r>
            <a:r>
              <a:rPr sz="2200" spc="-65" dirty="0">
                <a:latin typeface="Arial"/>
                <a:cs typeface="Arial"/>
              </a:rPr>
              <a:t>diolah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265" dirty="0">
                <a:latin typeface="Arial"/>
                <a:cs typeface="Arial"/>
              </a:rPr>
              <a:t>IPAL</a:t>
            </a:r>
            <a:endParaRPr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1631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77111"/>
            <a:ext cx="736092" cy="6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4884" y="1277111"/>
            <a:ext cx="783335" cy="635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7012" y="1277111"/>
            <a:ext cx="2871216" cy="6355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27020" y="1277111"/>
            <a:ext cx="649223" cy="6355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55035" y="1277111"/>
            <a:ext cx="1909572" cy="6355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43400" y="1277111"/>
            <a:ext cx="644651" cy="6355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66844" y="1277111"/>
            <a:ext cx="1615439" cy="6355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61076" y="1277111"/>
            <a:ext cx="646176" cy="6355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9041" y="1539113"/>
            <a:ext cx="162458" cy="2418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9041" y="1539113"/>
            <a:ext cx="163195" cy="241935"/>
          </a:xfrm>
          <a:custGeom>
            <a:avLst/>
            <a:gdLst/>
            <a:ahLst/>
            <a:cxnLst/>
            <a:rect l="l" t="t" r="r" b="b"/>
            <a:pathLst>
              <a:path w="163195" h="241935">
                <a:moveTo>
                  <a:pt x="7810" y="0"/>
                </a:moveTo>
                <a:lnTo>
                  <a:pt x="150863" y="0"/>
                </a:lnTo>
                <a:lnTo>
                  <a:pt x="153098" y="0"/>
                </a:lnTo>
                <a:lnTo>
                  <a:pt x="154965" y="126"/>
                </a:lnTo>
                <a:lnTo>
                  <a:pt x="156451" y="635"/>
                </a:lnTo>
                <a:lnTo>
                  <a:pt x="157937" y="1015"/>
                </a:lnTo>
                <a:lnTo>
                  <a:pt x="159118" y="2032"/>
                </a:lnTo>
                <a:lnTo>
                  <a:pt x="159981" y="3556"/>
                </a:lnTo>
                <a:lnTo>
                  <a:pt x="160858" y="4952"/>
                </a:lnTo>
                <a:lnTo>
                  <a:pt x="161505" y="7112"/>
                </a:lnTo>
                <a:lnTo>
                  <a:pt x="161937" y="9778"/>
                </a:lnTo>
                <a:lnTo>
                  <a:pt x="162369" y="12573"/>
                </a:lnTo>
                <a:lnTo>
                  <a:pt x="162585" y="16128"/>
                </a:lnTo>
                <a:lnTo>
                  <a:pt x="162585" y="20574"/>
                </a:lnTo>
                <a:lnTo>
                  <a:pt x="162585" y="24257"/>
                </a:lnTo>
                <a:lnTo>
                  <a:pt x="161188" y="37464"/>
                </a:lnTo>
                <a:lnTo>
                  <a:pt x="160756" y="39750"/>
                </a:lnTo>
                <a:lnTo>
                  <a:pt x="160172" y="41910"/>
                </a:lnTo>
                <a:lnTo>
                  <a:pt x="159423" y="43941"/>
                </a:lnTo>
                <a:lnTo>
                  <a:pt x="158686" y="45974"/>
                </a:lnTo>
                <a:lnTo>
                  <a:pt x="157810" y="48260"/>
                </a:lnTo>
                <a:lnTo>
                  <a:pt x="156819" y="50546"/>
                </a:lnTo>
                <a:lnTo>
                  <a:pt x="77571" y="234187"/>
                </a:lnTo>
                <a:lnTo>
                  <a:pt x="76822" y="235838"/>
                </a:lnTo>
                <a:lnTo>
                  <a:pt x="75869" y="237109"/>
                </a:lnTo>
                <a:lnTo>
                  <a:pt x="74688" y="238125"/>
                </a:lnTo>
                <a:lnTo>
                  <a:pt x="73507" y="239140"/>
                </a:lnTo>
                <a:lnTo>
                  <a:pt x="71869" y="239902"/>
                </a:lnTo>
                <a:lnTo>
                  <a:pt x="69761" y="240411"/>
                </a:lnTo>
                <a:lnTo>
                  <a:pt x="67652" y="240919"/>
                </a:lnTo>
                <a:lnTo>
                  <a:pt x="64947" y="241300"/>
                </a:lnTo>
                <a:lnTo>
                  <a:pt x="61658" y="241553"/>
                </a:lnTo>
                <a:lnTo>
                  <a:pt x="58381" y="241681"/>
                </a:lnTo>
                <a:lnTo>
                  <a:pt x="54317" y="241808"/>
                </a:lnTo>
                <a:lnTo>
                  <a:pt x="49479" y="241808"/>
                </a:lnTo>
                <a:lnTo>
                  <a:pt x="42900" y="241808"/>
                </a:lnTo>
                <a:lnTo>
                  <a:pt x="22504" y="235585"/>
                </a:lnTo>
                <a:lnTo>
                  <a:pt x="22377" y="234187"/>
                </a:lnTo>
                <a:lnTo>
                  <a:pt x="22809" y="232410"/>
                </a:lnTo>
                <a:lnTo>
                  <a:pt x="23812" y="230250"/>
                </a:lnTo>
                <a:lnTo>
                  <a:pt x="109016" y="42417"/>
                </a:lnTo>
                <a:lnTo>
                  <a:pt x="7810" y="42417"/>
                </a:lnTo>
                <a:lnTo>
                  <a:pt x="5207" y="42417"/>
                </a:lnTo>
                <a:lnTo>
                  <a:pt x="3251" y="40639"/>
                </a:lnTo>
                <a:lnTo>
                  <a:pt x="1943" y="37211"/>
                </a:lnTo>
                <a:lnTo>
                  <a:pt x="647" y="33909"/>
                </a:lnTo>
                <a:lnTo>
                  <a:pt x="0" y="28448"/>
                </a:lnTo>
                <a:lnTo>
                  <a:pt x="0" y="20954"/>
                </a:lnTo>
                <a:lnTo>
                  <a:pt x="0" y="17272"/>
                </a:lnTo>
                <a:lnTo>
                  <a:pt x="177" y="14097"/>
                </a:lnTo>
                <a:lnTo>
                  <a:pt x="546" y="11429"/>
                </a:lnTo>
                <a:lnTo>
                  <a:pt x="927" y="8762"/>
                </a:lnTo>
                <a:lnTo>
                  <a:pt x="1447" y="6476"/>
                </a:lnTo>
                <a:lnTo>
                  <a:pt x="2133" y="4825"/>
                </a:lnTo>
                <a:lnTo>
                  <a:pt x="2819" y="3048"/>
                </a:lnTo>
                <a:lnTo>
                  <a:pt x="3619" y="1777"/>
                </a:lnTo>
                <a:lnTo>
                  <a:pt x="4546" y="1142"/>
                </a:lnTo>
                <a:lnTo>
                  <a:pt x="5486" y="381"/>
                </a:lnTo>
                <a:lnTo>
                  <a:pt x="6565" y="0"/>
                </a:lnTo>
                <a:lnTo>
                  <a:pt x="7810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8868" y="1724786"/>
            <a:ext cx="55257" cy="574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2772" y="1718691"/>
            <a:ext cx="67449" cy="695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3968" y="1520825"/>
            <a:ext cx="2263457" cy="32689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95171" y="1772157"/>
            <a:ext cx="73660" cy="43815"/>
          </a:xfrm>
          <a:custGeom>
            <a:avLst/>
            <a:gdLst/>
            <a:ahLst/>
            <a:cxnLst/>
            <a:rect l="l" t="t" r="r" b="b"/>
            <a:pathLst>
              <a:path w="73659" h="43814">
                <a:moveTo>
                  <a:pt x="15240" y="0"/>
                </a:moveTo>
                <a:lnTo>
                  <a:pt x="2793" y="13080"/>
                </a:lnTo>
                <a:lnTo>
                  <a:pt x="1650" y="14986"/>
                </a:lnTo>
                <a:lnTo>
                  <a:pt x="888" y="16890"/>
                </a:lnTo>
                <a:lnTo>
                  <a:pt x="507" y="18795"/>
                </a:lnTo>
                <a:lnTo>
                  <a:pt x="126" y="20700"/>
                </a:lnTo>
                <a:lnTo>
                  <a:pt x="0" y="22605"/>
                </a:lnTo>
                <a:lnTo>
                  <a:pt x="0" y="24637"/>
                </a:lnTo>
                <a:lnTo>
                  <a:pt x="0" y="30733"/>
                </a:lnTo>
                <a:lnTo>
                  <a:pt x="35813" y="43561"/>
                </a:lnTo>
                <a:lnTo>
                  <a:pt x="42925" y="43561"/>
                </a:lnTo>
                <a:lnTo>
                  <a:pt x="48894" y="42799"/>
                </a:lnTo>
                <a:lnTo>
                  <a:pt x="53720" y="41401"/>
                </a:lnTo>
                <a:lnTo>
                  <a:pt x="58546" y="40004"/>
                </a:lnTo>
                <a:lnTo>
                  <a:pt x="62484" y="38100"/>
                </a:lnTo>
                <a:lnTo>
                  <a:pt x="65404" y="35687"/>
                </a:lnTo>
                <a:lnTo>
                  <a:pt x="68453" y="33400"/>
                </a:lnTo>
                <a:lnTo>
                  <a:pt x="70484" y="30733"/>
                </a:lnTo>
                <a:lnTo>
                  <a:pt x="71754" y="27812"/>
                </a:lnTo>
                <a:lnTo>
                  <a:pt x="73025" y="24891"/>
                </a:lnTo>
                <a:lnTo>
                  <a:pt x="73659" y="21843"/>
                </a:lnTo>
                <a:lnTo>
                  <a:pt x="73659" y="18668"/>
                </a:lnTo>
                <a:lnTo>
                  <a:pt x="73659" y="13080"/>
                </a:lnTo>
                <a:lnTo>
                  <a:pt x="71373" y="8762"/>
                </a:lnTo>
                <a:lnTo>
                  <a:pt x="66928" y="5841"/>
                </a:lnTo>
                <a:lnTo>
                  <a:pt x="62484" y="2793"/>
                </a:lnTo>
                <a:lnTo>
                  <a:pt x="56260" y="1142"/>
                </a:lnTo>
                <a:lnTo>
                  <a:pt x="48513" y="1015"/>
                </a:lnTo>
                <a:lnTo>
                  <a:pt x="15240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78810" y="1702942"/>
            <a:ext cx="60325" cy="48260"/>
          </a:xfrm>
          <a:custGeom>
            <a:avLst/>
            <a:gdLst/>
            <a:ahLst/>
            <a:cxnLst/>
            <a:rect l="l" t="t" r="r" b="b"/>
            <a:pathLst>
              <a:path w="60325" h="48260">
                <a:moveTo>
                  <a:pt x="42037" y="0"/>
                </a:moveTo>
                <a:lnTo>
                  <a:pt x="34543" y="0"/>
                </a:lnTo>
                <a:lnTo>
                  <a:pt x="28066" y="635"/>
                </a:lnTo>
                <a:lnTo>
                  <a:pt x="22732" y="1651"/>
                </a:lnTo>
                <a:lnTo>
                  <a:pt x="17399" y="2794"/>
                </a:lnTo>
                <a:lnTo>
                  <a:pt x="13081" y="4445"/>
                </a:lnTo>
                <a:lnTo>
                  <a:pt x="9778" y="6731"/>
                </a:lnTo>
                <a:lnTo>
                  <a:pt x="6350" y="9017"/>
                </a:lnTo>
                <a:lnTo>
                  <a:pt x="3937" y="11684"/>
                </a:lnTo>
                <a:lnTo>
                  <a:pt x="2412" y="14859"/>
                </a:lnTo>
                <a:lnTo>
                  <a:pt x="762" y="18034"/>
                </a:lnTo>
                <a:lnTo>
                  <a:pt x="0" y="21590"/>
                </a:lnTo>
                <a:lnTo>
                  <a:pt x="0" y="25654"/>
                </a:lnTo>
                <a:lnTo>
                  <a:pt x="0" y="32639"/>
                </a:lnTo>
                <a:lnTo>
                  <a:pt x="2286" y="38100"/>
                </a:lnTo>
                <a:lnTo>
                  <a:pt x="6603" y="42037"/>
                </a:lnTo>
                <a:lnTo>
                  <a:pt x="11049" y="46101"/>
                </a:lnTo>
                <a:lnTo>
                  <a:pt x="17144" y="48006"/>
                </a:lnTo>
                <a:lnTo>
                  <a:pt x="25018" y="48006"/>
                </a:lnTo>
                <a:lnTo>
                  <a:pt x="31495" y="48006"/>
                </a:lnTo>
                <a:lnTo>
                  <a:pt x="59943" y="28321"/>
                </a:lnTo>
                <a:lnTo>
                  <a:pt x="59943" y="0"/>
                </a:lnTo>
                <a:lnTo>
                  <a:pt x="42037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53258" y="1702942"/>
            <a:ext cx="60325" cy="48260"/>
          </a:xfrm>
          <a:custGeom>
            <a:avLst/>
            <a:gdLst/>
            <a:ahLst/>
            <a:cxnLst/>
            <a:rect l="l" t="t" r="r" b="b"/>
            <a:pathLst>
              <a:path w="60325" h="48260">
                <a:moveTo>
                  <a:pt x="42037" y="0"/>
                </a:moveTo>
                <a:lnTo>
                  <a:pt x="34543" y="0"/>
                </a:lnTo>
                <a:lnTo>
                  <a:pt x="28067" y="635"/>
                </a:lnTo>
                <a:lnTo>
                  <a:pt x="22733" y="1651"/>
                </a:lnTo>
                <a:lnTo>
                  <a:pt x="17399" y="2794"/>
                </a:lnTo>
                <a:lnTo>
                  <a:pt x="13081" y="4445"/>
                </a:lnTo>
                <a:lnTo>
                  <a:pt x="9779" y="6731"/>
                </a:lnTo>
                <a:lnTo>
                  <a:pt x="6350" y="9017"/>
                </a:lnTo>
                <a:lnTo>
                  <a:pt x="3937" y="11684"/>
                </a:lnTo>
                <a:lnTo>
                  <a:pt x="2413" y="14859"/>
                </a:lnTo>
                <a:lnTo>
                  <a:pt x="762" y="18034"/>
                </a:lnTo>
                <a:lnTo>
                  <a:pt x="0" y="21590"/>
                </a:lnTo>
                <a:lnTo>
                  <a:pt x="0" y="25654"/>
                </a:lnTo>
                <a:lnTo>
                  <a:pt x="0" y="32639"/>
                </a:lnTo>
                <a:lnTo>
                  <a:pt x="2286" y="38100"/>
                </a:lnTo>
                <a:lnTo>
                  <a:pt x="6604" y="42037"/>
                </a:lnTo>
                <a:lnTo>
                  <a:pt x="11049" y="46101"/>
                </a:lnTo>
                <a:lnTo>
                  <a:pt x="17145" y="48006"/>
                </a:lnTo>
                <a:lnTo>
                  <a:pt x="25018" y="48006"/>
                </a:lnTo>
                <a:lnTo>
                  <a:pt x="31496" y="48006"/>
                </a:lnTo>
                <a:lnTo>
                  <a:pt x="59943" y="28321"/>
                </a:lnTo>
                <a:lnTo>
                  <a:pt x="59943" y="0"/>
                </a:lnTo>
                <a:lnTo>
                  <a:pt x="42037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76450" y="1627885"/>
            <a:ext cx="93598" cy="1249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21104" y="1630045"/>
            <a:ext cx="70485" cy="42545"/>
          </a:xfrm>
          <a:custGeom>
            <a:avLst/>
            <a:gdLst/>
            <a:ahLst/>
            <a:cxnLst/>
            <a:rect l="l" t="t" r="r" b="b"/>
            <a:pathLst>
              <a:path w="70485" h="42544">
                <a:moveTo>
                  <a:pt x="35940" y="0"/>
                </a:moveTo>
                <a:lnTo>
                  <a:pt x="29971" y="0"/>
                </a:lnTo>
                <a:lnTo>
                  <a:pt x="24764" y="1142"/>
                </a:lnTo>
                <a:lnTo>
                  <a:pt x="2793" y="25780"/>
                </a:lnTo>
                <a:lnTo>
                  <a:pt x="1143" y="30860"/>
                </a:lnTo>
                <a:lnTo>
                  <a:pt x="253" y="36449"/>
                </a:lnTo>
                <a:lnTo>
                  <a:pt x="0" y="42290"/>
                </a:lnTo>
                <a:lnTo>
                  <a:pt x="69976" y="42290"/>
                </a:lnTo>
                <a:lnTo>
                  <a:pt x="51307" y="2841"/>
                </a:lnTo>
                <a:lnTo>
                  <a:pt x="44207" y="712"/>
                </a:lnTo>
                <a:lnTo>
                  <a:pt x="35940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95678" y="1623949"/>
            <a:ext cx="68199" cy="685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3830" y="1630045"/>
            <a:ext cx="70485" cy="42545"/>
          </a:xfrm>
          <a:custGeom>
            <a:avLst/>
            <a:gdLst/>
            <a:ahLst/>
            <a:cxnLst/>
            <a:rect l="l" t="t" r="r" b="b"/>
            <a:pathLst>
              <a:path w="70484" h="42544">
                <a:moveTo>
                  <a:pt x="35902" y="0"/>
                </a:moveTo>
                <a:lnTo>
                  <a:pt x="29946" y="0"/>
                </a:lnTo>
                <a:lnTo>
                  <a:pt x="24777" y="1142"/>
                </a:lnTo>
                <a:lnTo>
                  <a:pt x="2692" y="25780"/>
                </a:lnTo>
                <a:lnTo>
                  <a:pt x="1143" y="30860"/>
                </a:lnTo>
                <a:lnTo>
                  <a:pt x="254" y="36449"/>
                </a:lnTo>
                <a:lnTo>
                  <a:pt x="0" y="42290"/>
                </a:lnTo>
                <a:lnTo>
                  <a:pt x="69951" y="42290"/>
                </a:lnTo>
                <a:lnTo>
                  <a:pt x="57234" y="6375"/>
                </a:lnTo>
                <a:lnTo>
                  <a:pt x="44165" y="712"/>
                </a:lnTo>
                <a:lnTo>
                  <a:pt x="35902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49958" y="1597660"/>
            <a:ext cx="168275" cy="250190"/>
          </a:xfrm>
          <a:custGeom>
            <a:avLst/>
            <a:gdLst/>
            <a:ahLst/>
            <a:cxnLst/>
            <a:rect l="l" t="t" r="r" b="b"/>
            <a:pathLst>
              <a:path w="168275" h="250189">
                <a:moveTo>
                  <a:pt x="79882" y="0"/>
                </a:moveTo>
                <a:lnTo>
                  <a:pt x="85090" y="0"/>
                </a:lnTo>
                <a:lnTo>
                  <a:pt x="90169" y="380"/>
                </a:lnTo>
                <a:lnTo>
                  <a:pt x="94868" y="888"/>
                </a:lnTo>
                <a:lnTo>
                  <a:pt x="99694" y="1524"/>
                </a:lnTo>
                <a:lnTo>
                  <a:pt x="104140" y="2412"/>
                </a:lnTo>
                <a:lnTo>
                  <a:pt x="108203" y="3555"/>
                </a:lnTo>
                <a:lnTo>
                  <a:pt x="160909" y="3555"/>
                </a:lnTo>
                <a:lnTo>
                  <a:pt x="162940" y="3555"/>
                </a:lnTo>
                <a:lnTo>
                  <a:pt x="164719" y="4952"/>
                </a:lnTo>
                <a:lnTo>
                  <a:pt x="165988" y="7619"/>
                </a:lnTo>
                <a:lnTo>
                  <a:pt x="167259" y="10413"/>
                </a:lnTo>
                <a:lnTo>
                  <a:pt x="167894" y="14986"/>
                </a:lnTo>
                <a:lnTo>
                  <a:pt x="167894" y="21462"/>
                </a:lnTo>
                <a:lnTo>
                  <a:pt x="167894" y="27304"/>
                </a:lnTo>
                <a:lnTo>
                  <a:pt x="167259" y="31750"/>
                </a:lnTo>
                <a:lnTo>
                  <a:pt x="165862" y="34670"/>
                </a:lnTo>
                <a:lnTo>
                  <a:pt x="164465" y="37464"/>
                </a:lnTo>
                <a:lnTo>
                  <a:pt x="162813" y="38862"/>
                </a:lnTo>
                <a:lnTo>
                  <a:pt x="160909" y="38862"/>
                </a:lnTo>
                <a:lnTo>
                  <a:pt x="141350" y="38862"/>
                </a:lnTo>
                <a:lnTo>
                  <a:pt x="144018" y="41910"/>
                </a:lnTo>
                <a:lnTo>
                  <a:pt x="146050" y="45212"/>
                </a:lnTo>
                <a:lnTo>
                  <a:pt x="147193" y="49022"/>
                </a:lnTo>
                <a:lnTo>
                  <a:pt x="148335" y="52831"/>
                </a:lnTo>
                <a:lnTo>
                  <a:pt x="148971" y="56768"/>
                </a:lnTo>
                <a:lnTo>
                  <a:pt x="148971" y="60832"/>
                </a:lnTo>
                <a:lnTo>
                  <a:pt x="136271" y="100456"/>
                </a:lnTo>
                <a:lnTo>
                  <a:pt x="130302" y="105537"/>
                </a:lnTo>
                <a:lnTo>
                  <a:pt x="124206" y="110743"/>
                </a:lnTo>
                <a:lnTo>
                  <a:pt x="80137" y="121285"/>
                </a:lnTo>
                <a:lnTo>
                  <a:pt x="74803" y="121285"/>
                </a:lnTo>
                <a:lnTo>
                  <a:pt x="69722" y="120650"/>
                </a:lnTo>
                <a:lnTo>
                  <a:pt x="64896" y="119379"/>
                </a:lnTo>
                <a:lnTo>
                  <a:pt x="60071" y="118110"/>
                </a:lnTo>
                <a:lnTo>
                  <a:pt x="56260" y="116586"/>
                </a:lnTo>
                <a:lnTo>
                  <a:pt x="53721" y="114807"/>
                </a:lnTo>
                <a:lnTo>
                  <a:pt x="52196" y="116459"/>
                </a:lnTo>
                <a:lnTo>
                  <a:pt x="50927" y="118363"/>
                </a:lnTo>
                <a:lnTo>
                  <a:pt x="49656" y="120523"/>
                </a:lnTo>
                <a:lnTo>
                  <a:pt x="48513" y="122809"/>
                </a:lnTo>
                <a:lnTo>
                  <a:pt x="47878" y="125222"/>
                </a:lnTo>
                <a:lnTo>
                  <a:pt x="47878" y="128015"/>
                </a:lnTo>
                <a:lnTo>
                  <a:pt x="47878" y="131572"/>
                </a:lnTo>
                <a:lnTo>
                  <a:pt x="106299" y="142112"/>
                </a:lnTo>
                <a:lnTo>
                  <a:pt x="113230" y="142587"/>
                </a:lnTo>
                <a:lnTo>
                  <a:pt x="150113" y="155828"/>
                </a:lnTo>
                <a:lnTo>
                  <a:pt x="155194" y="160019"/>
                </a:lnTo>
                <a:lnTo>
                  <a:pt x="159003" y="164973"/>
                </a:lnTo>
                <a:lnTo>
                  <a:pt x="161671" y="170814"/>
                </a:lnTo>
                <a:lnTo>
                  <a:pt x="164337" y="176656"/>
                </a:lnTo>
                <a:lnTo>
                  <a:pt x="165734" y="183261"/>
                </a:lnTo>
                <a:lnTo>
                  <a:pt x="165734" y="190753"/>
                </a:lnTo>
                <a:lnTo>
                  <a:pt x="165734" y="198881"/>
                </a:lnTo>
                <a:lnTo>
                  <a:pt x="163956" y="206628"/>
                </a:lnTo>
                <a:lnTo>
                  <a:pt x="160274" y="213867"/>
                </a:lnTo>
                <a:lnTo>
                  <a:pt x="156718" y="221106"/>
                </a:lnTo>
                <a:lnTo>
                  <a:pt x="124856" y="242863"/>
                </a:lnTo>
                <a:lnTo>
                  <a:pt x="78993" y="250062"/>
                </a:lnTo>
                <a:lnTo>
                  <a:pt x="68802" y="249850"/>
                </a:lnTo>
                <a:lnTo>
                  <a:pt x="29210" y="242728"/>
                </a:lnTo>
                <a:lnTo>
                  <a:pt x="4318" y="223138"/>
                </a:lnTo>
                <a:lnTo>
                  <a:pt x="1396" y="217677"/>
                </a:lnTo>
                <a:lnTo>
                  <a:pt x="0" y="211581"/>
                </a:lnTo>
                <a:lnTo>
                  <a:pt x="0" y="204977"/>
                </a:lnTo>
                <a:lnTo>
                  <a:pt x="0" y="200913"/>
                </a:lnTo>
                <a:lnTo>
                  <a:pt x="6222" y="182625"/>
                </a:lnTo>
                <a:lnTo>
                  <a:pt x="8254" y="179197"/>
                </a:lnTo>
                <a:lnTo>
                  <a:pt x="10794" y="175894"/>
                </a:lnTo>
                <a:lnTo>
                  <a:pt x="13715" y="172847"/>
                </a:lnTo>
                <a:lnTo>
                  <a:pt x="16637" y="169799"/>
                </a:lnTo>
                <a:lnTo>
                  <a:pt x="20065" y="166750"/>
                </a:lnTo>
                <a:lnTo>
                  <a:pt x="24003" y="163956"/>
                </a:lnTo>
                <a:lnTo>
                  <a:pt x="18668" y="161036"/>
                </a:lnTo>
                <a:lnTo>
                  <a:pt x="14478" y="157225"/>
                </a:lnTo>
                <a:lnTo>
                  <a:pt x="11556" y="152273"/>
                </a:lnTo>
                <a:lnTo>
                  <a:pt x="8635" y="147447"/>
                </a:lnTo>
                <a:lnTo>
                  <a:pt x="7238" y="141986"/>
                </a:lnTo>
                <a:lnTo>
                  <a:pt x="7238" y="136143"/>
                </a:lnTo>
                <a:lnTo>
                  <a:pt x="7238" y="128904"/>
                </a:lnTo>
                <a:lnTo>
                  <a:pt x="25272" y="99949"/>
                </a:lnTo>
                <a:lnTo>
                  <a:pt x="20954" y="95630"/>
                </a:lnTo>
                <a:lnTo>
                  <a:pt x="17399" y="90424"/>
                </a:lnTo>
                <a:lnTo>
                  <a:pt x="14859" y="84327"/>
                </a:lnTo>
                <a:lnTo>
                  <a:pt x="12191" y="78231"/>
                </a:lnTo>
                <a:lnTo>
                  <a:pt x="10921" y="70612"/>
                </a:lnTo>
                <a:lnTo>
                  <a:pt x="10921" y="61594"/>
                </a:lnTo>
                <a:lnTo>
                  <a:pt x="24129" y="21589"/>
                </a:lnTo>
                <a:lnTo>
                  <a:pt x="58523" y="2357"/>
                </a:lnTo>
                <a:lnTo>
                  <a:pt x="72429" y="261"/>
                </a:lnTo>
                <a:lnTo>
                  <a:pt x="79882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62833" y="1590802"/>
            <a:ext cx="170687" cy="1962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26995" y="1590802"/>
            <a:ext cx="163829" cy="19939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01442" y="1590802"/>
            <a:ext cx="163829" cy="19939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28189" y="1590802"/>
            <a:ext cx="190118" cy="19939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67382" y="1590802"/>
            <a:ext cx="175259" cy="19939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19911" y="1590802"/>
            <a:ext cx="170738" cy="19621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80109" y="1590802"/>
            <a:ext cx="175158" cy="19939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06805" y="1570736"/>
            <a:ext cx="76936" cy="9385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3968" y="1539113"/>
            <a:ext cx="165100" cy="241935"/>
          </a:xfrm>
          <a:custGeom>
            <a:avLst/>
            <a:gdLst/>
            <a:ahLst/>
            <a:cxnLst/>
            <a:rect l="l" t="t" r="r" b="b"/>
            <a:pathLst>
              <a:path w="165100" h="241935">
                <a:moveTo>
                  <a:pt x="16560" y="0"/>
                </a:moveTo>
                <a:lnTo>
                  <a:pt x="73304" y="0"/>
                </a:lnTo>
                <a:lnTo>
                  <a:pt x="79006" y="0"/>
                </a:lnTo>
                <a:lnTo>
                  <a:pt x="84429" y="126"/>
                </a:lnTo>
                <a:lnTo>
                  <a:pt x="89585" y="635"/>
                </a:lnTo>
                <a:lnTo>
                  <a:pt x="94729" y="1015"/>
                </a:lnTo>
                <a:lnTo>
                  <a:pt x="100901" y="2032"/>
                </a:lnTo>
                <a:lnTo>
                  <a:pt x="108089" y="3428"/>
                </a:lnTo>
                <a:lnTo>
                  <a:pt x="115290" y="4825"/>
                </a:lnTo>
                <a:lnTo>
                  <a:pt x="122567" y="7492"/>
                </a:lnTo>
                <a:lnTo>
                  <a:pt x="129946" y="11302"/>
                </a:lnTo>
                <a:lnTo>
                  <a:pt x="137325" y="15112"/>
                </a:lnTo>
                <a:lnTo>
                  <a:pt x="143624" y="20065"/>
                </a:lnTo>
                <a:lnTo>
                  <a:pt x="148831" y="25908"/>
                </a:lnTo>
                <a:lnTo>
                  <a:pt x="154038" y="31750"/>
                </a:lnTo>
                <a:lnTo>
                  <a:pt x="158013" y="38735"/>
                </a:lnTo>
                <a:lnTo>
                  <a:pt x="164833" y="73025"/>
                </a:lnTo>
                <a:lnTo>
                  <a:pt x="164438" y="82909"/>
                </a:lnTo>
                <a:lnTo>
                  <a:pt x="150739" y="123348"/>
                </a:lnTo>
                <a:lnTo>
                  <a:pt x="118862" y="148488"/>
                </a:lnTo>
                <a:lnTo>
                  <a:pt x="80540" y="156870"/>
                </a:lnTo>
                <a:lnTo>
                  <a:pt x="69024" y="157225"/>
                </a:lnTo>
                <a:lnTo>
                  <a:pt x="48933" y="157225"/>
                </a:lnTo>
                <a:lnTo>
                  <a:pt x="48933" y="234061"/>
                </a:lnTo>
                <a:lnTo>
                  <a:pt x="48933" y="235203"/>
                </a:lnTo>
                <a:lnTo>
                  <a:pt x="48526" y="236347"/>
                </a:lnTo>
                <a:lnTo>
                  <a:pt x="36283" y="241300"/>
                </a:lnTo>
                <a:lnTo>
                  <a:pt x="33185" y="241681"/>
                </a:lnTo>
                <a:lnTo>
                  <a:pt x="29209" y="241808"/>
                </a:lnTo>
                <a:lnTo>
                  <a:pt x="24371" y="241808"/>
                </a:lnTo>
                <a:lnTo>
                  <a:pt x="19659" y="241808"/>
                </a:lnTo>
                <a:lnTo>
                  <a:pt x="15722" y="241681"/>
                </a:lnTo>
                <a:lnTo>
                  <a:pt x="12560" y="241300"/>
                </a:lnTo>
                <a:lnTo>
                  <a:pt x="9398" y="240919"/>
                </a:lnTo>
                <a:lnTo>
                  <a:pt x="6883" y="240411"/>
                </a:lnTo>
                <a:lnTo>
                  <a:pt x="5029" y="239775"/>
                </a:lnTo>
                <a:lnTo>
                  <a:pt x="3162" y="239140"/>
                </a:lnTo>
                <a:lnTo>
                  <a:pt x="1866" y="238378"/>
                </a:lnTo>
                <a:lnTo>
                  <a:pt x="1117" y="237362"/>
                </a:lnTo>
                <a:lnTo>
                  <a:pt x="381" y="236347"/>
                </a:lnTo>
                <a:lnTo>
                  <a:pt x="0" y="235203"/>
                </a:lnTo>
                <a:lnTo>
                  <a:pt x="0" y="234061"/>
                </a:lnTo>
                <a:lnTo>
                  <a:pt x="0" y="17399"/>
                </a:lnTo>
                <a:lnTo>
                  <a:pt x="0" y="11684"/>
                </a:lnTo>
                <a:lnTo>
                  <a:pt x="1523" y="7238"/>
                </a:lnTo>
                <a:lnTo>
                  <a:pt x="4559" y="4317"/>
                </a:lnTo>
                <a:lnTo>
                  <a:pt x="7607" y="1397"/>
                </a:lnTo>
                <a:lnTo>
                  <a:pt x="11607" y="0"/>
                </a:lnTo>
                <a:lnTo>
                  <a:pt x="16560" y="0"/>
                </a:lnTo>
                <a:close/>
              </a:path>
            </a:pathLst>
          </a:custGeom>
          <a:ln w="12191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86761" y="1520825"/>
            <a:ext cx="46990" cy="260350"/>
          </a:xfrm>
          <a:custGeom>
            <a:avLst/>
            <a:gdLst/>
            <a:ahLst/>
            <a:cxnLst/>
            <a:rect l="l" t="t" r="r" b="b"/>
            <a:pathLst>
              <a:path w="46989" h="260350">
                <a:moveTo>
                  <a:pt x="23368" y="0"/>
                </a:moveTo>
                <a:lnTo>
                  <a:pt x="27939" y="0"/>
                </a:lnTo>
                <a:lnTo>
                  <a:pt x="31750" y="253"/>
                </a:lnTo>
                <a:lnTo>
                  <a:pt x="34670" y="635"/>
                </a:lnTo>
                <a:lnTo>
                  <a:pt x="37718" y="1015"/>
                </a:lnTo>
                <a:lnTo>
                  <a:pt x="45719" y="4699"/>
                </a:lnTo>
                <a:lnTo>
                  <a:pt x="46481" y="5714"/>
                </a:lnTo>
                <a:lnTo>
                  <a:pt x="46862" y="6730"/>
                </a:lnTo>
                <a:lnTo>
                  <a:pt x="46862" y="8000"/>
                </a:lnTo>
                <a:lnTo>
                  <a:pt x="46862" y="252602"/>
                </a:lnTo>
                <a:lnTo>
                  <a:pt x="46862" y="253873"/>
                </a:lnTo>
                <a:lnTo>
                  <a:pt x="46481" y="255015"/>
                </a:lnTo>
                <a:lnTo>
                  <a:pt x="45719" y="255904"/>
                </a:lnTo>
                <a:lnTo>
                  <a:pt x="44957" y="256794"/>
                </a:lnTo>
                <a:lnTo>
                  <a:pt x="43687" y="257683"/>
                </a:lnTo>
                <a:lnTo>
                  <a:pt x="41910" y="258190"/>
                </a:lnTo>
                <a:lnTo>
                  <a:pt x="40131" y="258825"/>
                </a:lnTo>
                <a:lnTo>
                  <a:pt x="37718" y="259334"/>
                </a:lnTo>
                <a:lnTo>
                  <a:pt x="34670" y="259587"/>
                </a:lnTo>
                <a:lnTo>
                  <a:pt x="31750" y="259969"/>
                </a:lnTo>
                <a:lnTo>
                  <a:pt x="27939" y="260096"/>
                </a:lnTo>
                <a:lnTo>
                  <a:pt x="23368" y="260096"/>
                </a:lnTo>
                <a:lnTo>
                  <a:pt x="18795" y="260096"/>
                </a:lnTo>
                <a:lnTo>
                  <a:pt x="14986" y="259969"/>
                </a:lnTo>
                <a:lnTo>
                  <a:pt x="12064" y="259587"/>
                </a:lnTo>
                <a:lnTo>
                  <a:pt x="9017" y="259334"/>
                </a:lnTo>
                <a:lnTo>
                  <a:pt x="6731" y="258825"/>
                </a:lnTo>
                <a:lnTo>
                  <a:pt x="4825" y="258190"/>
                </a:lnTo>
                <a:lnTo>
                  <a:pt x="3048" y="257683"/>
                </a:lnTo>
                <a:lnTo>
                  <a:pt x="1777" y="256794"/>
                </a:lnTo>
                <a:lnTo>
                  <a:pt x="1015" y="255904"/>
                </a:lnTo>
                <a:lnTo>
                  <a:pt x="254" y="255015"/>
                </a:lnTo>
                <a:lnTo>
                  <a:pt x="0" y="253873"/>
                </a:lnTo>
                <a:lnTo>
                  <a:pt x="0" y="252602"/>
                </a:lnTo>
                <a:lnTo>
                  <a:pt x="0" y="8000"/>
                </a:lnTo>
                <a:lnTo>
                  <a:pt x="0" y="6730"/>
                </a:lnTo>
                <a:lnTo>
                  <a:pt x="254" y="5714"/>
                </a:lnTo>
                <a:lnTo>
                  <a:pt x="12064" y="635"/>
                </a:lnTo>
                <a:lnTo>
                  <a:pt x="14986" y="253"/>
                </a:lnTo>
                <a:lnTo>
                  <a:pt x="18795" y="0"/>
                </a:lnTo>
                <a:lnTo>
                  <a:pt x="23368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913382" y="1520825"/>
            <a:ext cx="46990" cy="260350"/>
          </a:xfrm>
          <a:custGeom>
            <a:avLst/>
            <a:gdLst/>
            <a:ahLst/>
            <a:cxnLst/>
            <a:rect l="l" t="t" r="r" b="b"/>
            <a:pathLst>
              <a:path w="46989" h="260350">
                <a:moveTo>
                  <a:pt x="23368" y="0"/>
                </a:moveTo>
                <a:lnTo>
                  <a:pt x="27940" y="0"/>
                </a:lnTo>
                <a:lnTo>
                  <a:pt x="31750" y="253"/>
                </a:lnTo>
                <a:lnTo>
                  <a:pt x="34670" y="635"/>
                </a:lnTo>
                <a:lnTo>
                  <a:pt x="37718" y="1015"/>
                </a:lnTo>
                <a:lnTo>
                  <a:pt x="45719" y="4699"/>
                </a:lnTo>
                <a:lnTo>
                  <a:pt x="46481" y="5714"/>
                </a:lnTo>
                <a:lnTo>
                  <a:pt x="46862" y="6730"/>
                </a:lnTo>
                <a:lnTo>
                  <a:pt x="46862" y="8000"/>
                </a:lnTo>
                <a:lnTo>
                  <a:pt x="46862" y="252602"/>
                </a:lnTo>
                <a:lnTo>
                  <a:pt x="46862" y="253873"/>
                </a:lnTo>
                <a:lnTo>
                  <a:pt x="46481" y="255015"/>
                </a:lnTo>
                <a:lnTo>
                  <a:pt x="45719" y="255904"/>
                </a:lnTo>
                <a:lnTo>
                  <a:pt x="44957" y="256794"/>
                </a:lnTo>
                <a:lnTo>
                  <a:pt x="43687" y="257683"/>
                </a:lnTo>
                <a:lnTo>
                  <a:pt x="41910" y="258190"/>
                </a:lnTo>
                <a:lnTo>
                  <a:pt x="40131" y="258825"/>
                </a:lnTo>
                <a:lnTo>
                  <a:pt x="37718" y="259334"/>
                </a:lnTo>
                <a:lnTo>
                  <a:pt x="34670" y="259587"/>
                </a:lnTo>
                <a:lnTo>
                  <a:pt x="31750" y="259969"/>
                </a:lnTo>
                <a:lnTo>
                  <a:pt x="27940" y="260096"/>
                </a:lnTo>
                <a:lnTo>
                  <a:pt x="23368" y="260096"/>
                </a:lnTo>
                <a:lnTo>
                  <a:pt x="18795" y="260096"/>
                </a:lnTo>
                <a:lnTo>
                  <a:pt x="14986" y="259969"/>
                </a:lnTo>
                <a:lnTo>
                  <a:pt x="12065" y="259587"/>
                </a:lnTo>
                <a:lnTo>
                  <a:pt x="9017" y="259334"/>
                </a:lnTo>
                <a:lnTo>
                  <a:pt x="6731" y="258825"/>
                </a:lnTo>
                <a:lnTo>
                  <a:pt x="4825" y="258190"/>
                </a:lnTo>
                <a:lnTo>
                  <a:pt x="3048" y="257683"/>
                </a:lnTo>
                <a:lnTo>
                  <a:pt x="1778" y="256794"/>
                </a:lnTo>
                <a:lnTo>
                  <a:pt x="1016" y="255904"/>
                </a:lnTo>
                <a:lnTo>
                  <a:pt x="381" y="255015"/>
                </a:lnTo>
                <a:lnTo>
                  <a:pt x="0" y="253873"/>
                </a:lnTo>
                <a:lnTo>
                  <a:pt x="0" y="252602"/>
                </a:lnTo>
                <a:lnTo>
                  <a:pt x="0" y="8000"/>
                </a:lnTo>
                <a:lnTo>
                  <a:pt x="0" y="6730"/>
                </a:lnTo>
                <a:lnTo>
                  <a:pt x="381" y="5714"/>
                </a:lnTo>
                <a:lnTo>
                  <a:pt x="12065" y="635"/>
                </a:lnTo>
                <a:lnTo>
                  <a:pt x="14986" y="253"/>
                </a:lnTo>
                <a:lnTo>
                  <a:pt x="18795" y="0"/>
                </a:lnTo>
                <a:lnTo>
                  <a:pt x="23368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42055" y="1520825"/>
            <a:ext cx="1301749" cy="26327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95190" y="1702942"/>
            <a:ext cx="60325" cy="48260"/>
          </a:xfrm>
          <a:custGeom>
            <a:avLst/>
            <a:gdLst/>
            <a:ahLst/>
            <a:cxnLst/>
            <a:rect l="l" t="t" r="r" b="b"/>
            <a:pathLst>
              <a:path w="60325" h="48260">
                <a:moveTo>
                  <a:pt x="42037" y="0"/>
                </a:moveTo>
                <a:lnTo>
                  <a:pt x="34544" y="0"/>
                </a:lnTo>
                <a:lnTo>
                  <a:pt x="28067" y="635"/>
                </a:lnTo>
                <a:lnTo>
                  <a:pt x="22733" y="1651"/>
                </a:lnTo>
                <a:lnTo>
                  <a:pt x="17399" y="2794"/>
                </a:lnTo>
                <a:lnTo>
                  <a:pt x="13081" y="4445"/>
                </a:lnTo>
                <a:lnTo>
                  <a:pt x="9779" y="6731"/>
                </a:lnTo>
                <a:lnTo>
                  <a:pt x="6350" y="9017"/>
                </a:lnTo>
                <a:lnTo>
                  <a:pt x="3937" y="11684"/>
                </a:lnTo>
                <a:lnTo>
                  <a:pt x="2412" y="14859"/>
                </a:lnTo>
                <a:lnTo>
                  <a:pt x="762" y="18034"/>
                </a:lnTo>
                <a:lnTo>
                  <a:pt x="0" y="21590"/>
                </a:lnTo>
                <a:lnTo>
                  <a:pt x="0" y="25654"/>
                </a:lnTo>
                <a:lnTo>
                  <a:pt x="0" y="32639"/>
                </a:lnTo>
                <a:lnTo>
                  <a:pt x="2286" y="38100"/>
                </a:lnTo>
                <a:lnTo>
                  <a:pt x="6604" y="42037"/>
                </a:lnTo>
                <a:lnTo>
                  <a:pt x="11049" y="46101"/>
                </a:lnTo>
                <a:lnTo>
                  <a:pt x="17145" y="48006"/>
                </a:lnTo>
                <a:lnTo>
                  <a:pt x="25019" y="48006"/>
                </a:lnTo>
                <a:lnTo>
                  <a:pt x="31496" y="48006"/>
                </a:lnTo>
                <a:lnTo>
                  <a:pt x="59944" y="28321"/>
                </a:lnTo>
                <a:lnTo>
                  <a:pt x="59944" y="0"/>
                </a:lnTo>
                <a:lnTo>
                  <a:pt x="42037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958209" y="1630807"/>
            <a:ext cx="83820" cy="11950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38905" y="1600072"/>
            <a:ext cx="46990" cy="180975"/>
          </a:xfrm>
          <a:custGeom>
            <a:avLst/>
            <a:gdLst/>
            <a:ahLst/>
            <a:cxnLst/>
            <a:rect l="l" t="t" r="r" b="b"/>
            <a:pathLst>
              <a:path w="46989" h="180975">
                <a:moveTo>
                  <a:pt x="23368" y="0"/>
                </a:moveTo>
                <a:lnTo>
                  <a:pt x="27940" y="0"/>
                </a:lnTo>
                <a:lnTo>
                  <a:pt x="31750" y="253"/>
                </a:lnTo>
                <a:lnTo>
                  <a:pt x="34671" y="635"/>
                </a:lnTo>
                <a:lnTo>
                  <a:pt x="37719" y="1015"/>
                </a:lnTo>
                <a:lnTo>
                  <a:pt x="40132" y="1524"/>
                </a:lnTo>
                <a:lnTo>
                  <a:pt x="41910" y="2159"/>
                </a:lnTo>
                <a:lnTo>
                  <a:pt x="43688" y="2793"/>
                </a:lnTo>
                <a:lnTo>
                  <a:pt x="44958" y="3682"/>
                </a:lnTo>
                <a:lnTo>
                  <a:pt x="45720" y="4572"/>
                </a:lnTo>
                <a:lnTo>
                  <a:pt x="46482" y="5461"/>
                </a:lnTo>
                <a:lnTo>
                  <a:pt x="46863" y="6603"/>
                </a:lnTo>
                <a:lnTo>
                  <a:pt x="46863" y="7874"/>
                </a:lnTo>
                <a:lnTo>
                  <a:pt x="46863" y="173354"/>
                </a:lnTo>
                <a:lnTo>
                  <a:pt x="46863" y="174625"/>
                </a:lnTo>
                <a:lnTo>
                  <a:pt x="46482" y="175767"/>
                </a:lnTo>
                <a:lnTo>
                  <a:pt x="45720" y="176656"/>
                </a:lnTo>
                <a:lnTo>
                  <a:pt x="44958" y="177546"/>
                </a:lnTo>
                <a:lnTo>
                  <a:pt x="43688" y="178435"/>
                </a:lnTo>
                <a:lnTo>
                  <a:pt x="41910" y="178942"/>
                </a:lnTo>
                <a:lnTo>
                  <a:pt x="40132" y="179577"/>
                </a:lnTo>
                <a:lnTo>
                  <a:pt x="37719" y="180086"/>
                </a:lnTo>
                <a:lnTo>
                  <a:pt x="34671" y="180339"/>
                </a:lnTo>
                <a:lnTo>
                  <a:pt x="31750" y="180721"/>
                </a:lnTo>
                <a:lnTo>
                  <a:pt x="27940" y="180848"/>
                </a:lnTo>
                <a:lnTo>
                  <a:pt x="23368" y="180848"/>
                </a:lnTo>
                <a:lnTo>
                  <a:pt x="18796" y="180848"/>
                </a:lnTo>
                <a:lnTo>
                  <a:pt x="14986" y="180721"/>
                </a:lnTo>
                <a:lnTo>
                  <a:pt x="12065" y="180339"/>
                </a:lnTo>
                <a:lnTo>
                  <a:pt x="9017" y="180086"/>
                </a:lnTo>
                <a:lnTo>
                  <a:pt x="6731" y="179577"/>
                </a:lnTo>
                <a:lnTo>
                  <a:pt x="4826" y="178942"/>
                </a:lnTo>
                <a:lnTo>
                  <a:pt x="3048" y="178435"/>
                </a:lnTo>
                <a:lnTo>
                  <a:pt x="1778" y="177546"/>
                </a:lnTo>
                <a:lnTo>
                  <a:pt x="1016" y="176656"/>
                </a:lnTo>
                <a:lnTo>
                  <a:pt x="254" y="175767"/>
                </a:lnTo>
                <a:lnTo>
                  <a:pt x="0" y="174625"/>
                </a:lnTo>
                <a:lnTo>
                  <a:pt x="0" y="173354"/>
                </a:lnTo>
                <a:lnTo>
                  <a:pt x="0" y="7874"/>
                </a:lnTo>
                <a:lnTo>
                  <a:pt x="0" y="6603"/>
                </a:lnTo>
                <a:lnTo>
                  <a:pt x="254" y="5461"/>
                </a:lnTo>
                <a:lnTo>
                  <a:pt x="1016" y="4572"/>
                </a:lnTo>
                <a:lnTo>
                  <a:pt x="1778" y="3682"/>
                </a:lnTo>
                <a:lnTo>
                  <a:pt x="12065" y="635"/>
                </a:lnTo>
                <a:lnTo>
                  <a:pt x="14986" y="253"/>
                </a:lnTo>
                <a:lnTo>
                  <a:pt x="18796" y="0"/>
                </a:lnTo>
                <a:lnTo>
                  <a:pt x="23368" y="0"/>
                </a:lnTo>
                <a:close/>
              </a:path>
            </a:pathLst>
          </a:custGeom>
          <a:ln w="12191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149471" y="1596897"/>
            <a:ext cx="151765" cy="187325"/>
          </a:xfrm>
          <a:custGeom>
            <a:avLst/>
            <a:gdLst/>
            <a:ahLst/>
            <a:cxnLst/>
            <a:rect l="l" t="t" r="r" b="b"/>
            <a:pathLst>
              <a:path w="151764" h="187325">
                <a:moveTo>
                  <a:pt x="78358" y="0"/>
                </a:moveTo>
                <a:lnTo>
                  <a:pt x="118330" y="5976"/>
                </a:lnTo>
                <a:lnTo>
                  <a:pt x="147574" y="35940"/>
                </a:lnTo>
                <a:lnTo>
                  <a:pt x="151637" y="65531"/>
                </a:lnTo>
                <a:lnTo>
                  <a:pt x="151637" y="177164"/>
                </a:lnTo>
                <a:lnTo>
                  <a:pt x="151637" y="178942"/>
                </a:lnTo>
                <a:lnTo>
                  <a:pt x="151002" y="180212"/>
                </a:lnTo>
                <a:lnTo>
                  <a:pt x="149732" y="181228"/>
                </a:lnTo>
                <a:lnTo>
                  <a:pt x="148462" y="182244"/>
                </a:lnTo>
                <a:lnTo>
                  <a:pt x="146557" y="182879"/>
                </a:lnTo>
                <a:lnTo>
                  <a:pt x="143890" y="183387"/>
                </a:lnTo>
                <a:lnTo>
                  <a:pt x="141224" y="183768"/>
                </a:lnTo>
                <a:lnTo>
                  <a:pt x="137287" y="184023"/>
                </a:lnTo>
                <a:lnTo>
                  <a:pt x="132079" y="184023"/>
                </a:lnTo>
                <a:lnTo>
                  <a:pt x="126491" y="184023"/>
                </a:lnTo>
                <a:lnTo>
                  <a:pt x="114553" y="181228"/>
                </a:lnTo>
                <a:lnTo>
                  <a:pt x="113411" y="180212"/>
                </a:lnTo>
                <a:lnTo>
                  <a:pt x="112902" y="178942"/>
                </a:lnTo>
                <a:lnTo>
                  <a:pt x="112902" y="177164"/>
                </a:lnTo>
                <a:lnTo>
                  <a:pt x="112902" y="163956"/>
                </a:lnTo>
                <a:lnTo>
                  <a:pt x="75707" y="185674"/>
                </a:lnTo>
                <a:lnTo>
                  <a:pt x="60451" y="187198"/>
                </a:lnTo>
                <a:lnTo>
                  <a:pt x="51688" y="187198"/>
                </a:lnTo>
                <a:lnTo>
                  <a:pt x="17017" y="173481"/>
                </a:lnTo>
                <a:lnTo>
                  <a:pt x="11683" y="169037"/>
                </a:lnTo>
                <a:lnTo>
                  <a:pt x="7492" y="163322"/>
                </a:lnTo>
                <a:lnTo>
                  <a:pt x="4444" y="156717"/>
                </a:lnTo>
                <a:lnTo>
                  <a:pt x="1524" y="149987"/>
                </a:lnTo>
                <a:lnTo>
                  <a:pt x="0" y="142112"/>
                </a:lnTo>
                <a:lnTo>
                  <a:pt x="0" y="133223"/>
                </a:lnTo>
                <a:lnTo>
                  <a:pt x="15112" y="94996"/>
                </a:lnTo>
                <a:lnTo>
                  <a:pt x="50545" y="80010"/>
                </a:lnTo>
                <a:lnTo>
                  <a:pt x="89534" y="76707"/>
                </a:lnTo>
                <a:lnTo>
                  <a:pt x="105663" y="76707"/>
                </a:lnTo>
                <a:lnTo>
                  <a:pt x="105663" y="66675"/>
                </a:lnTo>
                <a:lnTo>
                  <a:pt x="105663" y="61467"/>
                </a:lnTo>
                <a:lnTo>
                  <a:pt x="105155" y="56896"/>
                </a:lnTo>
                <a:lnTo>
                  <a:pt x="89153" y="37464"/>
                </a:lnTo>
                <a:lnTo>
                  <a:pt x="85216" y="36194"/>
                </a:lnTo>
                <a:lnTo>
                  <a:pt x="80137" y="35560"/>
                </a:lnTo>
                <a:lnTo>
                  <a:pt x="74167" y="35560"/>
                </a:lnTo>
                <a:lnTo>
                  <a:pt x="66420" y="35560"/>
                </a:lnTo>
                <a:lnTo>
                  <a:pt x="59436" y="36449"/>
                </a:lnTo>
                <a:lnTo>
                  <a:pt x="53339" y="38226"/>
                </a:lnTo>
                <a:lnTo>
                  <a:pt x="47116" y="39877"/>
                </a:lnTo>
                <a:lnTo>
                  <a:pt x="41782" y="41782"/>
                </a:lnTo>
                <a:lnTo>
                  <a:pt x="37083" y="43941"/>
                </a:lnTo>
                <a:lnTo>
                  <a:pt x="32257" y="46100"/>
                </a:lnTo>
                <a:lnTo>
                  <a:pt x="28320" y="48005"/>
                </a:lnTo>
                <a:lnTo>
                  <a:pt x="25145" y="49656"/>
                </a:lnTo>
                <a:lnTo>
                  <a:pt x="22098" y="51435"/>
                </a:lnTo>
                <a:lnTo>
                  <a:pt x="19430" y="52324"/>
                </a:lnTo>
                <a:lnTo>
                  <a:pt x="17525" y="52324"/>
                </a:lnTo>
                <a:lnTo>
                  <a:pt x="16128" y="52324"/>
                </a:lnTo>
                <a:lnTo>
                  <a:pt x="14858" y="51942"/>
                </a:lnTo>
                <a:lnTo>
                  <a:pt x="13842" y="51053"/>
                </a:lnTo>
                <a:lnTo>
                  <a:pt x="12826" y="50164"/>
                </a:lnTo>
                <a:lnTo>
                  <a:pt x="11937" y="48894"/>
                </a:lnTo>
                <a:lnTo>
                  <a:pt x="11302" y="47243"/>
                </a:lnTo>
                <a:lnTo>
                  <a:pt x="10540" y="45719"/>
                </a:lnTo>
                <a:lnTo>
                  <a:pt x="10032" y="43687"/>
                </a:lnTo>
                <a:lnTo>
                  <a:pt x="9651" y="41275"/>
                </a:lnTo>
                <a:lnTo>
                  <a:pt x="9270" y="38988"/>
                </a:lnTo>
                <a:lnTo>
                  <a:pt x="9143" y="36322"/>
                </a:lnTo>
                <a:lnTo>
                  <a:pt x="9143" y="33527"/>
                </a:lnTo>
                <a:lnTo>
                  <a:pt x="9143" y="29717"/>
                </a:lnTo>
                <a:lnTo>
                  <a:pt x="9398" y="26669"/>
                </a:lnTo>
                <a:lnTo>
                  <a:pt x="10032" y="24384"/>
                </a:lnTo>
                <a:lnTo>
                  <a:pt x="10667" y="22225"/>
                </a:lnTo>
                <a:lnTo>
                  <a:pt x="11811" y="20192"/>
                </a:lnTo>
                <a:lnTo>
                  <a:pt x="13588" y="18414"/>
                </a:lnTo>
                <a:lnTo>
                  <a:pt x="15366" y="16510"/>
                </a:lnTo>
                <a:lnTo>
                  <a:pt x="18414" y="14604"/>
                </a:lnTo>
                <a:lnTo>
                  <a:pt x="22732" y="12446"/>
                </a:lnTo>
                <a:lnTo>
                  <a:pt x="27050" y="10287"/>
                </a:lnTo>
                <a:lnTo>
                  <a:pt x="32130" y="8254"/>
                </a:lnTo>
                <a:lnTo>
                  <a:pt x="37973" y="6350"/>
                </a:lnTo>
                <a:lnTo>
                  <a:pt x="43814" y="4444"/>
                </a:lnTo>
                <a:lnTo>
                  <a:pt x="50164" y="3048"/>
                </a:lnTo>
                <a:lnTo>
                  <a:pt x="57023" y="1777"/>
                </a:lnTo>
                <a:lnTo>
                  <a:pt x="63880" y="635"/>
                </a:lnTo>
                <a:lnTo>
                  <a:pt x="70992" y="0"/>
                </a:lnTo>
                <a:lnTo>
                  <a:pt x="78358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69970" y="1596897"/>
            <a:ext cx="264160" cy="184150"/>
          </a:xfrm>
          <a:custGeom>
            <a:avLst/>
            <a:gdLst/>
            <a:ahLst/>
            <a:cxnLst/>
            <a:rect l="l" t="t" r="r" b="b"/>
            <a:pathLst>
              <a:path w="264160" h="184150">
                <a:moveTo>
                  <a:pt x="95884" y="0"/>
                </a:moveTo>
                <a:lnTo>
                  <a:pt x="102742" y="0"/>
                </a:lnTo>
                <a:lnTo>
                  <a:pt x="108838" y="762"/>
                </a:lnTo>
                <a:lnTo>
                  <a:pt x="114300" y="2159"/>
                </a:lnTo>
                <a:lnTo>
                  <a:pt x="119760" y="3555"/>
                </a:lnTo>
                <a:lnTo>
                  <a:pt x="124713" y="5587"/>
                </a:lnTo>
                <a:lnTo>
                  <a:pt x="128904" y="8254"/>
                </a:lnTo>
                <a:lnTo>
                  <a:pt x="133222" y="10922"/>
                </a:lnTo>
                <a:lnTo>
                  <a:pt x="147827" y="30352"/>
                </a:lnTo>
                <a:lnTo>
                  <a:pt x="152780" y="25018"/>
                </a:lnTo>
                <a:lnTo>
                  <a:pt x="157733" y="20447"/>
                </a:lnTo>
                <a:lnTo>
                  <a:pt x="162432" y="16637"/>
                </a:lnTo>
                <a:lnTo>
                  <a:pt x="167258" y="12700"/>
                </a:lnTo>
                <a:lnTo>
                  <a:pt x="199897" y="0"/>
                </a:lnTo>
                <a:lnTo>
                  <a:pt x="204724" y="0"/>
                </a:lnTo>
                <a:lnTo>
                  <a:pt x="246379" y="14350"/>
                </a:lnTo>
                <a:lnTo>
                  <a:pt x="250951" y="20827"/>
                </a:lnTo>
                <a:lnTo>
                  <a:pt x="255650" y="27177"/>
                </a:lnTo>
                <a:lnTo>
                  <a:pt x="263905" y="70357"/>
                </a:lnTo>
                <a:lnTo>
                  <a:pt x="263905" y="176529"/>
                </a:lnTo>
                <a:lnTo>
                  <a:pt x="263905" y="177800"/>
                </a:lnTo>
                <a:lnTo>
                  <a:pt x="263525" y="178942"/>
                </a:lnTo>
                <a:lnTo>
                  <a:pt x="262763" y="179831"/>
                </a:lnTo>
                <a:lnTo>
                  <a:pt x="262127" y="180721"/>
                </a:lnTo>
                <a:lnTo>
                  <a:pt x="260857" y="181610"/>
                </a:lnTo>
                <a:lnTo>
                  <a:pt x="259079" y="182117"/>
                </a:lnTo>
                <a:lnTo>
                  <a:pt x="257301" y="182752"/>
                </a:lnTo>
                <a:lnTo>
                  <a:pt x="255015" y="183261"/>
                </a:lnTo>
                <a:lnTo>
                  <a:pt x="251967" y="183514"/>
                </a:lnTo>
                <a:lnTo>
                  <a:pt x="249046" y="183896"/>
                </a:lnTo>
                <a:lnTo>
                  <a:pt x="245237" y="184023"/>
                </a:lnTo>
                <a:lnTo>
                  <a:pt x="240664" y="184023"/>
                </a:lnTo>
                <a:lnTo>
                  <a:pt x="235965" y="184023"/>
                </a:lnTo>
                <a:lnTo>
                  <a:pt x="232155" y="183896"/>
                </a:lnTo>
                <a:lnTo>
                  <a:pt x="229107" y="183514"/>
                </a:lnTo>
                <a:lnTo>
                  <a:pt x="226187" y="183261"/>
                </a:lnTo>
                <a:lnTo>
                  <a:pt x="223774" y="182752"/>
                </a:lnTo>
                <a:lnTo>
                  <a:pt x="221995" y="182117"/>
                </a:lnTo>
                <a:lnTo>
                  <a:pt x="220217" y="181610"/>
                </a:lnTo>
                <a:lnTo>
                  <a:pt x="218947" y="180721"/>
                </a:lnTo>
                <a:lnTo>
                  <a:pt x="218312" y="179831"/>
                </a:lnTo>
                <a:lnTo>
                  <a:pt x="217550" y="178942"/>
                </a:lnTo>
                <a:lnTo>
                  <a:pt x="217296" y="177800"/>
                </a:lnTo>
                <a:lnTo>
                  <a:pt x="217296" y="176529"/>
                </a:lnTo>
                <a:lnTo>
                  <a:pt x="217296" y="78231"/>
                </a:lnTo>
                <a:lnTo>
                  <a:pt x="217296" y="72643"/>
                </a:lnTo>
                <a:lnTo>
                  <a:pt x="216662" y="67563"/>
                </a:lnTo>
                <a:lnTo>
                  <a:pt x="195452" y="40766"/>
                </a:lnTo>
                <a:lnTo>
                  <a:pt x="190880" y="40766"/>
                </a:lnTo>
                <a:lnTo>
                  <a:pt x="185292" y="40766"/>
                </a:lnTo>
                <a:lnTo>
                  <a:pt x="155320" y="66293"/>
                </a:lnTo>
                <a:lnTo>
                  <a:pt x="155320" y="176529"/>
                </a:lnTo>
                <a:lnTo>
                  <a:pt x="155320" y="177800"/>
                </a:lnTo>
                <a:lnTo>
                  <a:pt x="154939" y="178942"/>
                </a:lnTo>
                <a:lnTo>
                  <a:pt x="154177" y="179831"/>
                </a:lnTo>
                <a:lnTo>
                  <a:pt x="153415" y="180721"/>
                </a:lnTo>
                <a:lnTo>
                  <a:pt x="152145" y="181610"/>
                </a:lnTo>
                <a:lnTo>
                  <a:pt x="150367" y="182117"/>
                </a:lnTo>
                <a:lnTo>
                  <a:pt x="148589" y="182752"/>
                </a:lnTo>
                <a:lnTo>
                  <a:pt x="146176" y="183261"/>
                </a:lnTo>
                <a:lnTo>
                  <a:pt x="143255" y="183514"/>
                </a:lnTo>
                <a:lnTo>
                  <a:pt x="140207" y="183896"/>
                </a:lnTo>
                <a:lnTo>
                  <a:pt x="136525" y="184023"/>
                </a:lnTo>
                <a:lnTo>
                  <a:pt x="132079" y="184023"/>
                </a:lnTo>
                <a:lnTo>
                  <a:pt x="127380" y="184023"/>
                </a:lnTo>
                <a:lnTo>
                  <a:pt x="123697" y="183896"/>
                </a:lnTo>
                <a:lnTo>
                  <a:pt x="120650" y="183514"/>
                </a:lnTo>
                <a:lnTo>
                  <a:pt x="117728" y="183261"/>
                </a:lnTo>
                <a:lnTo>
                  <a:pt x="115315" y="182752"/>
                </a:lnTo>
                <a:lnTo>
                  <a:pt x="113537" y="182117"/>
                </a:lnTo>
                <a:lnTo>
                  <a:pt x="111759" y="181610"/>
                </a:lnTo>
                <a:lnTo>
                  <a:pt x="110489" y="180721"/>
                </a:lnTo>
                <a:lnTo>
                  <a:pt x="109727" y="179831"/>
                </a:lnTo>
                <a:lnTo>
                  <a:pt x="108965" y="178942"/>
                </a:lnTo>
                <a:lnTo>
                  <a:pt x="108584" y="177800"/>
                </a:lnTo>
                <a:lnTo>
                  <a:pt x="108584" y="176529"/>
                </a:lnTo>
                <a:lnTo>
                  <a:pt x="108584" y="78231"/>
                </a:lnTo>
                <a:lnTo>
                  <a:pt x="108584" y="72643"/>
                </a:lnTo>
                <a:lnTo>
                  <a:pt x="108076" y="67563"/>
                </a:lnTo>
                <a:lnTo>
                  <a:pt x="107060" y="62864"/>
                </a:lnTo>
                <a:lnTo>
                  <a:pt x="105917" y="58292"/>
                </a:lnTo>
                <a:lnTo>
                  <a:pt x="104393" y="54355"/>
                </a:lnTo>
                <a:lnTo>
                  <a:pt x="102234" y="51053"/>
                </a:lnTo>
                <a:lnTo>
                  <a:pt x="100202" y="47878"/>
                </a:lnTo>
                <a:lnTo>
                  <a:pt x="97408" y="45338"/>
                </a:lnTo>
                <a:lnTo>
                  <a:pt x="94106" y="43434"/>
                </a:lnTo>
                <a:lnTo>
                  <a:pt x="90677" y="41655"/>
                </a:lnTo>
                <a:lnTo>
                  <a:pt x="86867" y="40766"/>
                </a:lnTo>
                <a:lnTo>
                  <a:pt x="82295" y="40766"/>
                </a:lnTo>
                <a:lnTo>
                  <a:pt x="76707" y="40766"/>
                </a:lnTo>
                <a:lnTo>
                  <a:pt x="46862" y="66293"/>
                </a:lnTo>
                <a:lnTo>
                  <a:pt x="46862" y="176529"/>
                </a:lnTo>
                <a:lnTo>
                  <a:pt x="46862" y="177800"/>
                </a:lnTo>
                <a:lnTo>
                  <a:pt x="46481" y="178942"/>
                </a:lnTo>
                <a:lnTo>
                  <a:pt x="45719" y="179831"/>
                </a:lnTo>
                <a:lnTo>
                  <a:pt x="44957" y="180721"/>
                </a:lnTo>
                <a:lnTo>
                  <a:pt x="43687" y="181610"/>
                </a:lnTo>
                <a:lnTo>
                  <a:pt x="41909" y="182117"/>
                </a:lnTo>
                <a:lnTo>
                  <a:pt x="40131" y="182752"/>
                </a:lnTo>
                <a:lnTo>
                  <a:pt x="37718" y="183261"/>
                </a:lnTo>
                <a:lnTo>
                  <a:pt x="34670" y="183514"/>
                </a:lnTo>
                <a:lnTo>
                  <a:pt x="31750" y="183896"/>
                </a:lnTo>
                <a:lnTo>
                  <a:pt x="27939" y="184023"/>
                </a:lnTo>
                <a:lnTo>
                  <a:pt x="23367" y="184023"/>
                </a:lnTo>
                <a:lnTo>
                  <a:pt x="18795" y="184023"/>
                </a:lnTo>
                <a:lnTo>
                  <a:pt x="14985" y="183896"/>
                </a:lnTo>
                <a:lnTo>
                  <a:pt x="12064" y="183514"/>
                </a:lnTo>
                <a:lnTo>
                  <a:pt x="9016" y="183261"/>
                </a:lnTo>
                <a:lnTo>
                  <a:pt x="6730" y="182752"/>
                </a:lnTo>
                <a:lnTo>
                  <a:pt x="4825" y="182117"/>
                </a:lnTo>
                <a:lnTo>
                  <a:pt x="3047" y="181610"/>
                </a:lnTo>
                <a:lnTo>
                  <a:pt x="1777" y="180721"/>
                </a:lnTo>
                <a:lnTo>
                  <a:pt x="1015" y="179831"/>
                </a:lnTo>
                <a:lnTo>
                  <a:pt x="380" y="178942"/>
                </a:lnTo>
                <a:lnTo>
                  <a:pt x="0" y="177800"/>
                </a:lnTo>
                <a:lnTo>
                  <a:pt x="0" y="176529"/>
                </a:lnTo>
                <a:lnTo>
                  <a:pt x="0" y="10667"/>
                </a:lnTo>
                <a:lnTo>
                  <a:pt x="0" y="9398"/>
                </a:lnTo>
                <a:lnTo>
                  <a:pt x="253" y="8254"/>
                </a:lnTo>
                <a:lnTo>
                  <a:pt x="888" y="7365"/>
                </a:lnTo>
                <a:lnTo>
                  <a:pt x="1524" y="6476"/>
                </a:lnTo>
                <a:lnTo>
                  <a:pt x="10413" y="3682"/>
                </a:lnTo>
                <a:lnTo>
                  <a:pt x="12953" y="3301"/>
                </a:lnTo>
                <a:lnTo>
                  <a:pt x="16255" y="3175"/>
                </a:lnTo>
                <a:lnTo>
                  <a:pt x="20065" y="3175"/>
                </a:lnTo>
                <a:lnTo>
                  <a:pt x="24002" y="3175"/>
                </a:lnTo>
                <a:lnTo>
                  <a:pt x="27304" y="3301"/>
                </a:lnTo>
                <a:lnTo>
                  <a:pt x="29844" y="3682"/>
                </a:lnTo>
                <a:lnTo>
                  <a:pt x="32512" y="3937"/>
                </a:lnTo>
                <a:lnTo>
                  <a:pt x="34543" y="4444"/>
                </a:lnTo>
                <a:lnTo>
                  <a:pt x="35940" y="5079"/>
                </a:lnTo>
                <a:lnTo>
                  <a:pt x="37337" y="5714"/>
                </a:lnTo>
                <a:lnTo>
                  <a:pt x="38353" y="6476"/>
                </a:lnTo>
                <a:lnTo>
                  <a:pt x="38988" y="7365"/>
                </a:lnTo>
                <a:lnTo>
                  <a:pt x="39624" y="8254"/>
                </a:lnTo>
                <a:lnTo>
                  <a:pt x="40004" y="9398"/>
                </a:lnTo>
                <a:lnTo>
                  <a:pt x="40004" y="10667"/>
                </a:lnTo>
                <a:lnTo>
                  <a:pt x="40004" y="29844"/>
                </a:lnTo>
                <a:lnTo>
                  <a:pt x="74293" y="4232"/>
                </a:lnTo>
                <a:lnTo>
                  <a:pt x="88528" y="474"/>
                </a:lnTo>
                <a:lnTo>
                  <a:pt x="95884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42055" y="1537969"/>
            <a:ext cx="132715" cy="241935"/>
          </a:xfrm>
          <a:custGeom>
            <a:avLst/>
            <a:gdLst/>
            <a:ahLst/>
            <a:cxnLst/>
            <a:rect l="l" t="t" r="r" b="b"/>
            <a:pathLst>
              <a:path w="132714" h="241935">
                <a:moveTo>
                  <a:pt x="24510" y="0"/>
                </a:moveTo>
                <a:lnTo>
                  <a:pt x="29336" y="0"/>
                </a:lnTo>
                <a:lnTo>
                  <a:pt x="33273" y="126"/>
                </a:lnTo>
                <a:lnTo>
                  <a:pt x="36448" y="507"/>
                </a:lnTo>
                <a:lnTo>
                  <a:pt x="39496" y="888"/>
                </a:lnTo>
                <a:lnTo>
                  <a:pt x="42036" y="1396"/>
                </a:lnTo>
                <a:lnTo>
                  <a:pt x="43815" y="2031"/>
                </a:lnTo>
                <a:lnTo>
                  <a:pt x="45719" y="2666"/>
                </a:lnTo>
                <a:lnTo>
                  <a:pt x="46990" y="3428"/>
                </a:lnTo>
                <a:lnTo>
                  <a:pt x="47879" y="4444"/>
                </a:lnTo>
                <a:lnTo>
                  <a:pt x="48641" y="5460"/>
                </a:lnTo>
                <a:lnTo>
                  <a:pt x="49021" y="6603"/>
                </a:lnTo>
                <a:lnTo>
                  <a:pt x="49021" y="7746"/>
                </a:lnTo>
                <a:lnTo>
                  <a:pt x="49021" y="201421"/>
                </a:lnTo>
                <a:lnTo>
                  <a:pt x="124714" y="201421"/>
                </a:lnTo>
                <a:lnTo>
                  <a:pt x="125983" y="201421"/>
                </a:lnTo>
                <a:lnTo>
                  <a:pt x="127127" y="201802"/>
                </a:lnTo>
                <a:lnTo>
                  <a:pt x="128016" y="202437"/>
                </a:lnTo>
                <a:lnTo>
                  <a:pt x="128905" y="203200"/>
                </a:lnTo>
                <a:lnTo>
                  <a:pt x="129793" y="204342"/>
                </a:lnTo>
                <a:lnTo>
                  <a:pt x="130302" y="205866"/>
                </a:lnTo>
                <a:lnTo>
                  <a:pt x="130936" y="207390"/>
                </a:lnTo>
                <a:lnTo>
                  <a:pt x="131444" y="209422"/>
                </a:lnTo>
                <a:lnTo>
                  <a:pt x="131698" y="211962"/>
                </a:lnTo>
                <a:lnTo>
                  <a:pt x="132080" y="214502"/>
                </a:lnTo>
                <a:lnTo>
                  <a:pt x="132206" y="217677"/>
                </a:lnTo>
                <a:lnTo>
                  <a:pt x="132206" y="221360"/>
                </a:lnTo>
                <a:lnTo>
                  <a:pt x="132206" y="225043"/>
                </a:lnTo>
                <a:lnTo>
                  <a:pt x="132080" y="228218"/>
                </a:lnTo>
                <a:lnTo>
                  <a:pt x="131698" y="230758"/>
                </a:lnTo>
                <a:lnTo>
                  <a:pt x="131444" y="233299"/>
                </a:lnTo>
                <a:lnTo>
                  <a:pt x="130936" y="235457"/>
                </a:lnTo>
                <a:lnTo>
                  <a:pt x="130302" y="237108"/>
                </a:lnTo>
                <a:lnTo>
                  <a:pt x="129793" y="238759"/>
                </a:lnTo>
                <a:lnTo>
                  <a:pt x="128905" y="240029"/>
                </a:lnTo>
                <a:lnTo>
                  <a:pt x="128016" y="240664"/>
                </a:lnTo>
                <a:lnTo>
                  <a:pt x="127127" y="241426"/>
                </a:lnTo>
                <a:lnTo>
                  <a:pt x="125983" y="241807"/>
                </a:lnTo>
                <a:lnTo>
                  <a:pt x="124714" y="241807"/>
                </a:lnTo>
                <a:lnTo>
                  <a:pt x="14478" y="241807"/>
                </a:lnTo>
                <a:lnTo>
                  <a:pt x="10414" y="241807"/>
                </a:lnTo>
                <a:lnTo>
                  <a:pt x="6857" y="240664"/>
                </a:lnTo>
                <a:lnTo>
                  <a:pt x="4191" y="238251"/>
                </a:lnTo>
                <a:lnTo>
                  <a:pt x="1396" y="235838"/>
                </a:lnTo>
                <a:lnTo>
                  <a:pt x="0" y="231901"/>
                </a:lnTo>
                <a:lnTo>
                  <a:pt x="0" y="226440"/>
                </a:lnTo>
                <a:lnTo>
                  <a:pt x="0" y="7746"/>
                </a:lnTo>
                <a:lnTo>
                  <a:pt x="0" y="6603"/>
                </a:lnTo>
                <a:lnTo>
                  <a:pt x="381" y="5460"/>
                </a:lnTo>
                <a:lnTo>
                  <a:pt x="1143" y="4444"/>
                </a:lnTo>
                <a:lnTo>
                  <a:pt x="1905" y="3428"/>
                </a:lnTo>
                <a:lnTo>
                  <a:pt x="3301" y="2666"/>
                </a:lnTo>
                <a:lnTo>
                  <a:pt x="5206" y="2031"/>
                </a:lnTo>
                <a:lnTo>
                  <a:pt x="6985" y="1396"/>
                </a:lnTo>
                <a:lnTo>
                  <a:pt x="9524" y="888"/>
                </a:lnTo>
                <a:lnTo>
                  <a:pt x="12699" y="507"/>
                </a:lnTo>
                <a:lnTo>
                  <a:pt x="15874" y="126"/>
                </a:lnTo>
                <a:lnTo>
                  <a:pt x="19811" y="0"/>
                </a:lnTo>
                <a:lnTo>
                  <a:pt x="24510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35350" y="1527175"/>
            <a:ext cx="53975" cy="49530"/>
          </a:xfrm>
          <a:custGeom>
            <a:avLst/>
            <a:gdLst/>
            <a:ahLst/>
            <a:cxnLst/>
            <a:rect l="l" t="t" r="r" b="b"/>
            <a:pathLst>
              <a:path w="53975" h="49530">
                <a:moveTo>
                  <a:pt x="27177" y="0"/>
                </a:moveTo>
                <a:lnTo>
                  <a:pt x="37591" y="0"/>
                </a:lnTo>
                <a:lnTo>
                  <a:pt x="44576" y="1777"/>
                </a:lnTo>
                <a:lnTo>
                  <a:pt x="48387" y="5334"/>
                </a:lnTo>
                <a:lnTo>
                  <a:pt x="52070" y="8889"/>
                </a:lnTo>
                <a:lnTo>
                  <a:pt x="53975" y="15112"/>
                </a:lnTo>
                <a:lnTo>
                  <a:pt x="53975" y="24129"/>
                </a:lnTo>
                <a:lnTo>
                  <a:pt x="53975" y="33654"/>
                </a:lnTo>
                <a:lnTo>
                  <a:pt x="51942" y="40132"/>
                </a:lnTo>
                <a:lnTo>
                  <a:pt x="48133" y="43687"/>
                </a:lnTo>
                <a:lnTo>
                  <a:pt x="44323" y="47371"/>
                </a:lnTo>
                <a:lnTo>
                  <a:pt x="37211" y="49149"/>
                </a:lnTo>
                <a:lnTo>
                  <a:pt x="26797" y="49149"/>
                </a:lnTo>
                <a:lnTo>
                  <a:pt x="16255" y="49149"/>
                </a:lnTo>
                <a:lnTo>
                  <a:pt x="9144" y="47371"/>
                </a:lnTo>
                <a:lnTo>
                  <a:pt x="5461" y="43941"/>
                </a:lnTo>
                <a:lnTo>
                  <a:pt x="1777" y="40386"/>
                </a:lnTo>
                <a:lnTo>
                  <a:pt x="0" y="34162"/>
                </a:lnTo>
                <a:lnTo>
                  <a:pt x="0" y="25146"/>
                </a:lnTo>
                <a:lnTo>
                  <a:pt x="0" y="15748"/>
                </a:lnTo>
                <a:lnTo>
                  <a:pt x="1904" y="9144"/>
                </a:lnTo>
                <a:lnTo>
                  <a:pt x="5587" y="5461"/>
                </a:lnTo>
                <a:lnTo>
                  <a:pt x="9398" y="1777"/>
                </a:lnTo>
                <a:lnTo>
                  <a:pt x="16637" y="0"/>
                </a:lnTo>
                <a:lnTo>
                  <a:pt x="27177" y="0"/>
                </a:lnTo>
                <a:close/>
              </a:path>
            </a:pathLst>
          </a:custGeom>
          <a:ln w="12192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385309" y="1520825"/>
            <a:ext cx="158750" cy="260350"/>
          </a:xfrm>
          <a:custGeom>
            <a:avLst/>
            <a:gdLst/>
            <a:ahLst/>
            <a:cxnLst/>
            <a:rect l="l" t="t" r="r" b="b"/>
            <a:pathLst>
              <a:path w="158750" h="260350">
                <a:moveTo>
                  <a:pt x="23367" y="0"/>
                </a:moveTo>
                <a:lnTo>
                  <a:pt x="27939" y="0"/>
                </a:lnTo>
                <a:lnTo>
                  <a:pt x="31750" y="253"/>
                </a:lnTo>
                <a:lnTo>
                  <a:pt x="34670" y="635"/>
                </a:lnTo>
                <a:lnTo>
                  <a:pt x="37718" y="1015"/>
                </a:lnTo>
                <a:lnTo>
                  <a:pt x="45719" y="4699"/>
                </a:lnTo>
                <a:lnTo>
                  <a:pt x="46481" y="5714"/>
                </a:lnTo>
                <a:lnTo>
                  <a:pt x="46862" y="6730"/>
                </a:lnTo>
                <a:lnTo>
                  <a:pt x="46862" y="8000"/>
                </a:lnTo>
                <a:lnTo>
                  <a:pt x="46862" y="99695"/>
                </a:lnTo>
                <a:lnTo>
                  <a:pt x="84296" y="77565"/>
                </a:lnTo>
                <a:lnTo>
                  <a:pt x="97662" y="76073"/>
                </a:lnTo>
                <a:lnTo>
                  <a:pt x="105733" y="76428"/>
                </a:lnTo>
                <a:lnTo>
                  <a:pt x="144906" y="96900"/>
                </a:lnTo>
                <a:lnTo>
                  <a:pt x="149732" y="103377"/>
                </a:lnTo>
                <a:lnTo>
                  <a:pt x="158285" y="141991"/>
                </a:lnTo>
                <a:lnTo>
                  <a:pt x="158495" y="150875"/>
                </a:lnTo>
                <a:lnTo>
                  <a:pt x="158495" y="252602"/>
                </a:lnTo>
                <a:lnTo>
                  <a:pt x="158495" y="253873"/>
                </a:lnTo>
                <a:lnTo>
                  <a:pt x="158114" y="255015"/>
                </a:lnTo>
                <a:lnTo>
                  <a:pt x="157352" y="255904"/>
                </a:lnTo>
                <a:lnTo>
                  <a:pt x="156590" y="256794"/>
                </a:lnTo>
                <a:lnTo>
                  <a:pt x="155320" y="257683"/>
                </a:lnTo>
                <a:lnTo>
                  <a:pt x="153669" y="258190"/>
                </a:lnTo>
                <a:lnTo>
                  <a:pt x="151891" y="258825"/>
                </a:lnTo>
                <a:lnTo>
                  <a:pt x="149478" y="259334"/>
                </a:lnTo>
                <a:lnTo>
                  <a:pt x="146430" y="259587"/>
                </a:lnTo>
                <a:lnTo>
                  <a:pt x="143382" y="259969"/>
                </a:lnTo>
                <a:lnTo>
                  <a:pt x="139700" y="260096"/>
                </a:lnTo>
                <a:lnTo>
                  <a:pt x="135254" y="260096"/>
                </a:lnTo>
                <a:lnTo>
                  <a:pt x="130555" y="260096"/>
                </a:lnTo>
                <a:lnTo>
                  <a:pt x="126745" y="259969"/>
                </a:lnTo>
                <a:lnTo>
                  <a:pt x="123698" y="259587"/>
                </a:lnTo>
                <a:lnTo>
                  <a:pt x="120650" y="259334"/>
                </a:lnTo>
                <a:lnTo>
                  <a:pt x="118363" y="258825"/>
                </a:lnTo>
                <a:lnTo>
                  <a:pt x="116586" y="258190"/>
                </a:lnTo>
                <a:lnTo>
                  <a:pt x="114807" y="257683"/>
                </a:lnTo>
                <a:lnTo>
                  <a:pt x="113664" y="256794"/>
                </a:lnTo>
                <a:lnTo>
                  <a:pt x="112902" y="255904"/>
                </a:lnTo>
                <a:lnTo>
                  <a:pt x="112140" y="255015"/>
                </a:lnTo>
                <a:lnTo>
                  <a:pt x="111760" y="253873"/>
                </a:lnTo>
                <a:lnTo>
                  <a:pt x="111760" y="252602"/>
                </a:lnTo>
                <a:lnTo>
                  <a:pt x="111760" y="157987"/>
                </a:lnTo>
                <a:lnTo>
                  <a:pt x="111760" y="149860"/>
                </a:lnTo>
                <a:lnTo>
                  <a:pt x="111125" y="143637"/>
                </a:lnTo>
                <a:lnTo>
                  <a:pt x="88518" y="116839"/>
                </a:lnTo>
                <a:lnTo>
                  <a:pt x="83819" y="116839"/>
                </a:lnTo>
                <a:lnTo>
                  <a:pt x="77850" y="116839"/>
                </a:lnTo>
                <a:lnTo>
                  <a:pt x="46862" y="142366"/>
                </a:lnTo>
                <a:lnTo>
                  <a:pt x="46862" y="252602"/>
                </a:lnTo>
                <a:lnTo>
                  <a:pt x="46862" y="253873"/>
                </a:lnTo>
                <a:lnTo>
                  <a:pt x="46481" y="255015"/>
                </a:lnTo>
                <a:lnTo>
                  <a:pt x="45719" y="255904"/>
                </a:lnTo>
                <a:lnTo>
                  <a:pt x="44957" y="256794"/>
                </a:lnTo>
                <a:lnTo>
                  <a:pt x="43687" y="257683"/>
                </a:lnTo>
                <a:lnTo>
                  <a:pt x="41910" y="258190"/>
                </a:lnTo>
                <a:lnTo>
                  <a:pt x="40131" y="258825"/>
                </a:lnTo>
                <a:lnTo>
                  <a:pt x="37718" y="259334"/>
                </a:lnTo>
                <a:lnTo>
                  <a:pt x="34670" y="259587"/>
                </a:lnTo>
                <a:lnTo>
                  <a:pt x="31750" y="259969"/>
                </a:lnTo>
                <a:lnTo>
                  <a:pt x="27939" y="260096"/>
                </a:lnTo>
                <a:lnTo>
                  <a:pt x="23367" y="260096"/>
                </a:lnTo>
                <a:lnTo>
                  <a:pt x="18795" y="260096"/>
                </a:lnTo>
                <a:lnTo>
                  <a:pt x="14986" y="259969"/>
                </a:lnTo>
                <a:lnTo>
                  <a:pt x="12064" y="259587"/>
                </a:lnTo>
                <a:lnTo>
                  <a:pt x="9016" y="259334"/>
                </a:lnTo>
                <a:lnTo>
                  <a:pt x="6730" y="258825"/>
                </a:lnTo>
                <a:lnTo>
                  <a:pt x="4825" y="258190"/>
                </a:lnTo>
                <a:lnTo>
                  <a:pt x="3048" y="257683"/>
                </a:lnTo>
                <a:lnTo>
                  <a:pt x="1777" y="256794"/>
                </a:lnTo>
                <a:lnTo>
                  <a:pt x="1015" y="255904"/>
                </a:lnTo>
                <a:lnTo>
                  <a:pt x="253" y="255015"/>
                </a:lnTo>
                <a:lnTo>
                  <a:pt x="0" y="253873"/>
                </a:lnTo>
                <a:lnTo>
                  <a:pt x="0" y="252602"/>
                </a:lnTo>
                <a:lnTo>
                  <a:pt x="0" y="8000"/>
                </a:lnTo>
                <a:lnTo>
                  <a:pt x="0" y="6730"/>
                </a:lnTo>
                <a:lnTo>
                  <a:pt x="253" y="5714"/>
                </a:lnTo>
                <a:lnTo>
                  <a:pt x="1015" y="4699"/>
                </a:lnTo>
                <a:lnTo>
                  <a:pt x="1777" y="3683"/>
                </a:lnTo>
                <a:lnTo>
                  <a:pt x="12064" y="635"/>
                </a:lnTo>
                <a:lnTo>
                  <a:pt x="14986" y="253"/>
                </a:lnTo>
                <a:lnTo>
                  <a:pt x="18795" y="0"/>
                </a:lnTo>
                <a:lnTo>
                  <a:pt x="23367" y="0"/>
                </a:lnTo>
                <a:close/>
              </a:path>
            </a:pathLst>
          </a:custGeom>
          <a:ln w="12191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917441" y="1520825"/>
            <a:ext cx="167005" cy="263525"/>
          </a:xfrm>
          <a:custGeom>
            <a:avLst/>
            <a:gdLst/>
            <a:ahLst/>
            <a:cxnLst/>
            <a:rect l="l" t="t" r="r" b="b"/>
            <a:pathLst>
              <a:path w="167004" h="263525">
                <a:moveTo>
                  <a:pt x="23368" y="0"/>
                </a:moveTo>
                <a:lnTo>
                  <a:pt x="27940" y="0"/>
                </a:lnTo>
                <a:lnTo>
                  <a:pt x="31750" y="253"/>
                </a:lnTo>
                <a:lnTo>
                  <a:pt x="34671" y="635"/>
                </a:lnTo>
                <a:lnTo>
                  <a:pt x="37719" y="1015"/>
                </a:lnTo>
                <a:lnTo>
                  <a:pt x="40132" y="1524"/>
                </a:lnTo>
                <a:lnTo>
                  <a:pt x="41910" y="2159"/>
                </a:lnTo>
                <a:lnTo>
                  <a:pt x="43687" y="2794"/>
                </a:lnTo>
                <a:lnTo>
                  <a:pt x="44958" y="3683"/>
                </a:lnTo>
                <a:lnTo>
                  <a:pt x="45720" y="4699"/>
                </a:lnTo>
                <a:lnTo>
                  <a:pt x="46482" y="5714"/>
                </a:lnTo>
                <a:lnTo>
                  <a:pt x="46862" y="6730"/>
                </a:lnTo>
                <a:lnTo>
                  <a:pt x="46862" y="8000"/>
                </a:lnTo>
                <a:lnTo>
                  <a:pt x="46862" y="99695"/>
                </a:lnTo>
                <a:lnTo>
                  <a:pt x="72136" y="81661"/>
                </a:lnTo>
                <a:lnTo>
                  <a:pt x="76327" y="79628"/>
                </a:lnTo>
                <a:lnTo>
                  <a:pt x="80645" y="78232"/>
                </a:lnTo>
                <a:lnTo>
                  <a:pt x="85090" y="77470"/>
                </a:lnTo>
                <a:lnTo>
                  <a:pt x="89662" y="76580"/>
                </a:lnTo>
                <a:lnTo>
                  <a:pt x="94361" y="76073"/>
                </a:lnTo>
                <a:lnTo>
                  <a:pt x="99313" y="76073"/>
                </a:lnTo>
                <a:lnTo>
                  <a:pt x="136652" y="87463"/>
                </a:lnTo>
                <a:lnTo>
                  <a:pt x="161155" y="124307"/>
                </a:lnTo>
                <a:lnTo>
                  <a:pt x="167005" y="167512"/>
                </a:lnTo>
                <a:lnTo>
                  <a:pt x="166697" y="178278"/>
                </a:lnTo>
                <a:lnTo>
                  <a:pt x="159513" y="215788"/>
                </a:lnTo>
                <a:lnTo>
                  <a:pt x="138033" y="248427"/>
                </a:lnTo>
                <a:lnTo>
                  <a:pt x="95504" y="263271"/>
                </a:lnTo>
                <a:lnTo>
                  <a:pt x="90043" y="263271"/>
                </a:lnTo>
                <a:lnTo>
                  <a:pt x="84836" y="262763"/>
                </a:lnTo>
                <a:lnTo>
                  <a:pt x="79883" y="261620"/>
                </a:lnTo>
                <a:lnTo>
                  <a:pt x="75057" y="260603"/>
                </a:lnTo>
                <a:lnTo>
                  <a:pt x="70485" y="258952"/>
                </a:lnTo>
                <a:lnTo>
                  <a:pt x="66040" y="256539"/>
                </a:lnTo>
                <a:lnTo>
                  <a:pt x="61722" y="254253"/>
                </a:lnTo>
                <a:lnTo>
                  <a:pt x="57277" y="251205"/>
                </a:lnTo>
                <a:lnTo>
                  <a:pt x="53086" y="247650"/>
                </a:lnTo>
                <a:lnTo>
                  <a:pt x="48768" y="244094"/>
                </a:lnTo>
                <a:lnTo>
                  <a:pt x="44450" y="239649"/>
                </a:lnTo>
                <a:lnTo>
                  <a:pt x="40005" y="234569"/>
                </a:lnTo>
                <a:lnTo>
                  <a:pt x="40005" y="252602"/>
                </a:lnTo>
                <a:lnTo>
                  <a:pt x="40005" y="254000"/>
                </a:lnTo>
                <a:lnTo>
                  <a:pt x="39624" y="255142"/>
                </a:lnTo>
                <a:lnTo>
                  <a:pt x="38862" y="256159"/>
                </a:lnTo>
                <a:lnTo>
                  <a:pt x="38227" y="257048"/>
                </a:lnTo>
                <a:lnTo>
                  <a:pt x="29337" y="259714"/>
                </a:lnTo>
                <a:lnTo>
                  <a:pt x="26797" y="259969"/>
                </a:lnTo>
                <a:lnTo>
                  <a:pt x="23622" y="260096"/>
                </a:lnTo>
                <a:lnTo>
                  <a:pt x="19812" y="260096"/>
                </a:lnTo>
                <a:lnTo>
                  <a:pt x="16002" y="260096"/>
                </a:lnTo>
                <a:lnTo>
                  <a:pt x="12827" y="259969"/>
                </a:lnTo>
                <a:lnTo>
                  <a:pt x="10287" y="259714"/>
                </a:lnTo>
                <a:lnTo>
                  <a:pt x="7747" y="259461"/>
                </a:lnTo>
                <a:lnTo>
                  <a:pt x="5715" y="259079"/>
                </a:lnTo>
                <a:lnTo>
                  <a:pt x="4191" y="258445"/>
                </a:lnTo>
                <a:lnTo>
                  <a:pt x="2540" y="257810"/>
                </a:lnTo>
                <a:lnTo>
                  <a:pt x="1524" y="257048"/>
                </a:lnTo>
                <a:lnTo>
                  <a:pt x="888" y="256159"/>
                </a:lnTo>
                <a:lnTo>
                  <a:pt x="254" y="255142"/>
                </a:lnTo>
                <a:lnTo>
                  <a:pt x="0" y="254000"/>
                </a:lnTo>
                <a:lnTo>
                  <a:pt x="0" y="252602"/>
                </a:lnTo>
                <a:lnTo>
                  <a:pt x="0" y="8000"/>
                </a:lnTo>
                <a:lnTo>
                  <a:pt x="0" y="6730"/>
                </a:lnTo>
                <a:lnTo>
                  <a:pt x="254" y="5714"/>
                </a:lnTo>
                <a:lnTo>
                  <a:pt x="1016" y="4699"/>
                </a:lnTo>
                <a:lnTo>
                  <a:pt x="1778" y="3683"/>
                </a:lnTo>
                <a:lnTo>
                  <a:pt x="12065" y="635"/>
                </a:lnTo>
                <a:lnTo>
                  <a:pt x="14986" y="253"/>
                </a:lnTo>
                <a:lnTo>
                  <a:pt x="18796" y="0"/>
                </a:lnTo>
                <a:lnTo>
                  <a:pt x="23368" y="0"/>
                </a:lnTo>
                <a:close/>
              </a:path>
            </a:pathLst>
          </a:custGeom>
          <a:ln w="12191">
            <a:solidFill>
              <a:srgbClr val="F4F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747767" y="1515363"/>
            <a:ext cx="1031113" cy="27482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452119" y="2006822"/>
            <a:ext cx="7064375" cy="302514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2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b="1" spc="-170" dirty="0">
                <a:latin typeface="Arial"/>
                <a:cs typeface="Arial"/>
              </a:rPr>
              <a:t>Pengelolaan </a:t>
            </a:r>
            <a:r>
              <a:rPr sz="2200" b="1" spc="-135" dirty="0">
                <a:latin typeface="Arial"/>
                <a:cs typeface="Arial"/>
              </a:rPr>
              <a:t>limbah </a:t>
            </a:r>
            <a:r>
              <a:rPr sz="2200" b="1" spc="-130" dirty="0">
                <a:latin typeface="Arial"/>
                <a:cs typeface="Arial"/>
              </a:rPr>
              <a:t>padat</a:t>
            </a:r>
            <a:r>
              <a:rPr sz="2200" b="1" dirty="0">
                <a:latin typeface="Arial"/>
                <a:cs typeface="Arial"/>
              </a:rPr>
              <a:t> </a:t>
            </a:r>
            <a:r>
              <a:rPr sz="2200" b="1" spc="-155" dirty="0">
                <a:latin typeface="Arial"/>
                <a:cs typeface="Arial"/>
              </a:rPr>
              <a:t>domestik</a:t>
            </a:r>
            <a:endParaRPr sz="2200" dirty="0">
              <a:latin typeface="Arial"/>
              <a:cs typeface="Arial"/>
            </a:endParaRPr>
          </a:p>
          <a:p>
            <a:pPr marL="684530" lvl="1" indent="-286385">
              <a:lnSpc>
                <a:spcPct val="100000"/>
              </a:lnSpc>
              <a:spcBef>
                <a:spcPts val="490"/>
              </a:spcBef>
              <a:buFont typeface="Wingdings"/>
              <a:buChar char=""/>
              <a:tabLst>
                <a:tab pos="684530" algn="l"/>
                <a:tab pos="685165" algn="l"/>
              </a:tabLst>
            </a:pPr>
            <a:r>
              <a:rPr sz="2000" spc="-120" dirty="0">
                <a:latin typeface="Arial"/>
                <a:cs typeface="Arial"/>
              </a:rPr>
              <a:t>Jumlah </a:t>
            </a:r>
            <a:r>
              <a:rPr sz="2000" spc="-55" dirty="0">
                <a:latin typeface="Arial"/>
                <a:cs typeface="Arial"/>
              </a:rPr>
              <a:t>limbah </a:t>
            </a:r>
            <a:r>
              <a:rPr sz="2000" spc="-70" dirty="0">
                <a:latin typeface="Arial"/>
                <a:cs typeface="Arial"/>
              </a:rPr>
              <a:t>domestik </a:t>
            </a:r>
            <a:r>
              <a:rPr sz="2000" spc="-25" dirty="0">
                <a:latin typeface="Arial"/>
                <a:cs typeface="Arial"/>
              </a:rPr>
              <a:t>tiap </a:t>
            </a:r>
            <a:r>
              <a:rPr sz="2000" spc="-45" dirty="0">
                <a:latin typeface="Arial"/>
                <a:cs typeface="Arial"/>
              </a:rPr>
              <a:t>hari </a:t>
            </a:r>
            <a:r>
              <a:rPr sz="2000" spc="-100" dirty="0">
                <a:latin typeface="Arial"/>
                <a:cs typeface="Arial"/>
              </a:rPr>
              <a:t>±</a:t>
            </a:r>
            <a:r>
              <a:rPr sz="2000" spc="-290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400-500kg</a:t>
            </a:r>
            <a:endParaRPr sz="2000" dirty="0">
              <a:latin typeface="Arial"/>
              <a:cs typeface="Arial"/>
            </a:endParaRPr>
          </a:p>
          <a:p>
            <a:pPr marL="684530" lvl="1" indent="-286385">
              <a:lnSpc>
                <a:spcPct val="100000"/>
              </a:lnSpc>
              <a:spcBef>
                <a:spcPts val="480"/>
              </a:spcBef>
              <a:buFont typeface="Wingdings"/>
              <a:buChar char=""/>
              <a:tabLst>
                <a:tab pos="684530" algn="l"/>
                <a:tab pos="685165" algn="l"/>
              </a:tabLst>
            </a:pPr>
            <a:r>
              <a:rPr sz="2000" spc="-110" dirty="0">
                <a:latin typeface="Arial"/>
                <a:cs typeface="Arial"/>
              </a:rPr>
              <a:t>Pengelolaan </a:t>
            </a:r>
            <a:r>
              <a:rPr sz="2000" spc="-125" dirty="0">
                <a:latin typeface="Arial"/>
                <a:cs typeface="Arial"/>
              </a:rPr>
              <a:t>sampah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domestik</a:t>
            </a:r>
            <a:endParaRPr sz="2000" dirty="0">
              <a:latin typeface="Arial"/>
              <a:cs typeface="Arial"/>
            </a:endParaRPr>
          </a:p>
          <a:p>
            <a:pPr marL="941069" lvl="2" indent="-228600">
              <a:lnSpc>
                <a:spcPct val="100000"/>
              </a:lnSpc>
              <a:spcBef>
                <a:spcPts val="480"/>
              </a:spcBef>
              <a:buChar char=""/>
              <a:tabLst>
                <a:tab pos="940435" algn="l"/>
                <a:tab pos="941069" algn="l"/>
              </a:tabLst>
            </a:pPr>
            <a:r>
              <a:rPr sz="2000" spc="-105" dirty="0">
                <a:latin typeface="Arial"/>
                <a:cs typeface="Arial"/>
              </a:rPr>
              <a:t>Pengumpulan </a:t>
            </a:r>
            <a:r>
              <a:rPr sz="2000" spc="-45" dirty="0">
                <a:latin typeface="Arial"/>
                <a:cs typeface="Arial"/>
              </a:rPr>
              <a:t>dari </a:t>
            </a:r>
            <a:r>
              <a:rPr sz="2000" spc="-25" dirty="0">
                <a:latin typeface="Arial"/>
                <a:cs typeface="Arial"/>
              </a:rPr>
              <a:t>tiap </a:t>
            </a:r>
            <a:r>
              <a:rPr sz="2000" dirty="0">
                <a:latin typeface="Arial"/>
                <a:cs typeface="Arial"/>
              </a:rPr>
              <a:t>unit </a:t>
            </a:r>
            <a:r>
              <a:rPr sz="2000" spc="-25" dirty="0">
                <a:latin typeface="Arial"/>
                <a:cs typeface="Arial"/>
              </a:rPr>
              <a:t>di</a:t>
            </a:r>
            <a:r>
              <a:rPr sz="2000" spc="-275" dirty="0">
                <a:latin typeface="Arial"/>
                <a:cs typeface="Arial"/>
              </a:rPr>
              <a:t> </a:t>
            </a:r>
            <a:r>
              <a:rPr sz="2000" spc="-395" dirty="0">
                <a:latin typeface="Arial"/>
                <a:cs typeface="Arial"/>
              </a:rPr>
              <a:t>RS </a:t>
            </a:r>
            <a:r>
              <a:rPr sz="2000" spc="-295" dirty="0">
                <a:latin typeface="Arial"/>
                <a:cs typeface="Arial"/>
              </a:rPr>
              <a:t>X</a:t>
            </a:r>
            <a:endParaRPr sz="2000" dirty="0">
              <a:latin typeface="Arial"/>
              <a:cs typeface="Arial"/>
            </a:endParaRPr>
          </a:p>
          <a:p>
            <a:pPr marL="941069" lvl="2" indent="-228600">
              <a:lnSpc>
                <a:spcPct val="100000"/>
              </a:lnSpc>
              <a:spcBef>
                <a:spcPts val="480"/>
              </a:spcBef>
              <a:buChar char=""/>
              <a:tabLst>
                <a:tab pos="940435" algn="l"/>
                <a:tab pos="941069" algn="l"/>
              </a:tabLst>
            </a:pPr>
            <a:r>
              <a:rPr sz="2000" spc="-114" dirty="0">
                <a:latin typeface="Arial"/>
                <a:cs typeface="Arial"/>
              </a:rPr>
              <a:t>Dimasukkan </a:t>
            </a:r>
            <a:r>
              <a:rPr sz="2000" spc="-135" dirty="0">
                <a:latin typeface="Arial"/>
                <a:cs typeface="Arial"/>
              </a:rPr>
              <a:t>ke </a:t>
            </a:r>
            <a:r>
              <a:rPr sz="2000" spc="-85" dirty="0">
                <a:latin typeface="Arial"/>
                <a:cs typeface="Arial"/>
              </a:rPr>
              <a:t>kantong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hitam.</a:t>
            </a:r>
            <a:endParaRPr sz="2000" dirty="0">
              <a:latin typeface="Arial"/>
              <a:cs typeface="Arial"/>
            </a:endParaRPr>
          </a:p>
          <a:p>
            <a:pPr marL="941069" lvl="2" indent="-228600">
              <a:lnSpc>
                <a:spcPct val="100000"/>
              </a:lnSpc>
              <a:spcBef>
                <a:spcPts val="480"/>
              </a:spcBef>
              <a:buChar char=""/>
              <a:tabLst>
                <a:tab pos="940435" algn="l"/>
                <a:tab pos="941069" algn="l"/>
              </a:tabLst>
            </a:pPr>
            <a:r>
              <a:rPr sz="2000" spc="-110" dirty="0">
                <a:latin typeface="Arial"/>
                <a:cs typeface="Arial"/>
              </a:rPr>
              <a:t>Dibawa </a:t>
            </a:r>
            <a:r>
              <a:rPr sz="2000" spc="-135" dirty="0">
                <a:latin typeface="Arial"/>
                <a:cs typeface="Arial"/>
              </a:rPr>
              <a:t>ke </a:t>
            </a:r>
            <a:r>
              <a:rPr sz="2000" spc="-260" dirty="0">
                <a:latin typeface="Arial"/>
                <a:cs typeface="Arial"/>
              </a:rPr>
              <a:t>TPS.</a:t>
            </a:r>
            <a:endParaRPr sz="2000" dirty="0">
              <a:latin typeface="Arial"/>
              <a:cs typeface="Arial"/>
            </a:endParaRPr>
          </a:p>
          <a:p>
            <a:pPr marL="941069" lvl="2" indent="-228600">
              <a:lnSpc>
                <a:spcPct val="100000"/>
              </a:lnSpc>
              <a:spcBef>
                <a:spcPts val="484"/>
              </a:spcBef>
              <a:buChar char=""/>
              <a:tabLst>
                <a:tab pos="940435" algn="l"/>
                <a:tab pos="941069" algn="l"/>
              </a:tabLst>
            </a:pPr>
            <a:r>
              <a:rPr sz="2000" spc="-114" dirty="0">
                <a:latin typeface="Arial"/>
                <a:cs typeface="Arial"/>
              </a:rPr>
              <a:t>Tiap </a:t>
            </a:r>
            <a:r>
              <a:rPr sz="2000" spc="-90" dirty="0">
                <a:latin typeface="Arial"/>
                <a:cs typeface="Arial"/>
              </a:rPr>
              <a:t>malam </a:t>
            </a:r>
            <a:r>
              <a:rPr sz="2000" spc="-125" dirty="0">
                <a:latin typeface="Arial"/>
                <a:cs typeface="Arial"/>
              </a:rPr>
              <a:t>akan </a:t>
            </a:r>
            <a:r>
              <a:rPr sz="2000" spc="-50" dirty="0">
                <a:latin typeface="Arial"/>
                <a:cs typeface="Arial"/>
              </a:rPr>
              <a:t>diambil </a:t>
            </a:r>
            <a:r>
              <a:rPr sz="2000" spc="-60" dirty="0">
                <a:latin typeface="Arial"/>
                <a:cs typeface="Arial"/>
              </a:rPr>
              <a:t>oleh </a:t>
            </a:r>
            <a:r>
              <a:rPr sz="2000" spc="-130" dirty="0">
                <a:latin typeface="Arial"/>
                <a:cs typeface="Arial"/>
              </a:rPr>
              <a:t>Dinas </a:t>
            </a:r>
            <a:r>
              <a:rPr sz="2000" spc="-114" dirty="0">
                <a:latin typeface="Arial"/>
                <a:cs typeface="Arial"/>
              </a:rPr>
              <a:t>Kebersihan </a:t>
            </a:r>
            <a:r>
              <a:rPr sz="2000" spc="-190" dirty="0">
                <a:latin typeface="Arial"/>
                <a:cs typeface="Arial"/>
              </a:rPr>
              <a:t>DKI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-120" dirty="0">
                <a:latin typeface="Arial"/>
                <a:cs typeface="Arial"/>
              </a:rPr>
              <a:t>Jakarta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2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b="1" spc="-170" dirty="0">
                <a:latin typeface="Arial"/>
                <a:cs typeface="Arial"/>
              </a:rPr>
              <a:t>Pengelolaan </a:t>
            </a:r>
            <a:r>
              <a:rPr sz="2200" b="1" spc="-135" dirty="0">
                <a:latin typeface="Arial"/>
                <a:cs typeface="Arial"/>
              </a:rPr>
              <a:t>limbah</a:t>
            </a:r>
            <a:r>
              <a:rPr sz="2200" b="1" spc="-35" dirty="0">
                <a:latin typeface="Arial"/>
                <a:cs typeface="Arial"/>
              </a:rPr>
              <a:t> </a:t>
            </a:r>
            <a:r>
              <a:rPr sz="2200" b="1" spc="-229" dirty="0">
                <a:latin typeface="Arial"/>
                <a:cs typeface="Arial"/>
              </a:rPr>
              <a:t>B3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715125" y="1371600"/>
            <a:ext cx="1714500" cy="143979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500751" y="5072126"/>
            <a:ext cx="2928874" cy="159854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14437" y="5500687"/>
            <a:ext cx="2785999" cy="111442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216650" y="3194050"/>
            <a:ext cx="2498725" cy="103505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>
            <a:spLocks noGrp="1"/>
          </p:cNvSpPr>
          <p:nvPr>
            <p:ph type="title"/>
          </p:nvPr>
        </p:nvSpPr>
        <p:spPr>
          <a:xfrm>
            <a:off x="293014" y="289940"/>
            <a:ext cx="50476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80" dirty="0"/>
              <a:t>Contoh </a:t>
            </a:r>
            <a:r>
              <a:rPr sz="3600" spc="-285" dirty="0"/>
              <a:t>Audit </a:t>
            </a:r>
            <a:r>
              <a:rPr sz="3600" spc="-434" dirty="0"/>
              <a:t>Lingkungan</a:t>
            </a:r>
            <a:r>
              <a:rPr sz="3600" spc="-570" dirty="0"/>
              <a:t> </a:t>
            </a:r>
            <a:r>
              <a:rPr sz="3600" spc="-775" dirty="0"/>
              <a:t>RS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36626141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</TotalTime>
  <Words>781</Words>
  <Application>Microsoft Office PowerPoint</Application>
  <PresentationFormat>On-screen Show (4:3)</PresentationFormat>
  <Paragraphs>252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Concourse</vt:lpstr>
      <vt:lpstr>Audit Lingkungan RS</vt:lpstr>
      <vt:lpstr>Contoh Audit Lingkungan di RS</vt:lpstr>
      <vt:lpstr>Contoh Audit Lingkungan RS</vt:lpstr>
      <vt:lpstr>Contoh Audit Lingkungan RS</vt:lpstr>
      <vt:lpstr>Contoh Audit Lingkungan di RS</vt:lpstr>
      <vt:lpstr>Contoh Audit Lingkungan di RS</vt:lpstr>
      <vt:lpstr>Contoh Audit Lingkungan RS</vt:lpstr>
      <vt:lpstr>PowerPoint Presentation</vt:lpstr>
      <vt:lpstr>Contoh Audit Lingkungan RS</vt:lpstr>
      <vt:lpstr>Contoh Audit Lingkungan RS</vt:lpstr>
      <vt:lpstr>Contoh Audit Lingkungan RS</vt:lpstr>
      <vt:lpstr>Contoh Audit Lingkungan RS</vt:lpstr>
      <vt:lpstr>Contoh Audit Lingkungan RS</vt:lpstr>
      <vt:lpstr>Contoh Audit Lingkungan RS</vt:lpstr>
      <vt:lpstr>Contoh Audit Lingkungan RS</vt:lpstr>
      <vt:lpstr>Contoh Audit Lingkungan RS</vt:lpstr>
      <vt:lpstr>Contoh Audit Lingkungan RS</vt:lpstr>
      <vt:lpstr>Contoh Audit Lingkungan RS</vt:lpstr>
      <vt:lpstr>Form Audit Lingkungan</vt:lpstr>
      <vt:lpstr>Form Audit Lingkungan</vt:lpstr>
      <vt:lpstr>Terimakasih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Audit Lingkungan RS</dc:title>
  <dc:creator>HP PC</dc:creator>
  <cp:lastModifiedBy>HP PC</cp:lastModifiedBy>
  <cp:revision>4</cp:revision>
  <dcterms:created xsi:type="dcterms:W3CDTF">2018-05-30T16:13:20Z</dcterms:created>
  <dcterms:modified xsi:type="dcterms:W3CDTF">2018-05-30T16:46:05Z</dcterms:modified>
</cp:coreProperties>
</file>