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8" y="-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3A61-D236-4AAE-A2CE-689C2CE54611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A0B7-BEAC-48C0-919C-063EB10ADEB4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3A61-D236-4AAE-A2CE-689C2CE54611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A0B7-BEAC-48C0-919C-063EB10ADEB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3A61-D236-4AAE-A2CE-689C2CE54611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A0B7-BEAC-48C0-919C-063EB10ADEB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3A61-D236-4AAE-A2CE-689C2CE54611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A0B7-BEAC-48C0-919C-063EB10ADEB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3A61-D236-4AAE-A2CE-689C2CE54611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A0B7-BEAC-48C0-919C-063EB10ADEB4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3A61-D236-4AAE-A2CE-689C2CE54611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A0B7-BEAC-48C0-919C-063EB10ADEB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3A61-D236-4AAE-A2CE-689C2CE54611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A0B7-BEAC-48C0-919C-063EB10ADEB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3A61-D236-4AAE-A2CE-689C2CE54611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A0B7-BEAC-48C0-919C-063EB10ADEB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3A61-D236-4AAE-A2CE-689C2CE54611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A0B7-BEAC-48C0-919C-063EB10ADEB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3A61-D236-4AAE-A2CE-689C2CE54611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4A0B7-BEAC-48C0-919C-063EB10ADEB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3A61-D236-4AAE-A2CE-689C2CE54611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554A0B7-BEAC-48C0-919C-063EB10ADEB4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633A61-D236-4AAE-A2CE-689C2CE54611}" type="datetimeFigureOut">
              <a:rPr lang="id-ID" smtClean="0"/>
              <a:t>06/06/2018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54A0B7-BEAC-48C0-919C-063EB10ADEB4}" type="slidenum">
              <a:rPr lang="id-ID" smtClean="0"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d-ID" dirty="0" smtClean="0"/>
              <a:t>AUDIT SERANGGA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d-ID" dirty="0" smtClean="0"/>
              <a:t>By</a:t>
            </a:r>
          </a:p>
          <a:p>
            <a:pPr algn="ctr"/>
            <a:r>
              <a:rPr lang="id-ID" dirty="0" smtClean="0"/>
              <a:t>Ahmad Irfandi, SKM., MKM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750681"/>
            <a:ext cx="2426246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50680"/>
            <a:ext cx="2376264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376" y="4750680"/>
            <a:ext cx="2781300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2708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AUDIT F.F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KASUS </a:t>
            </a:r>
            <a:r>
              <a:rPr lang="en-US">
                <a:sym typeface="Wingdings" pitchFamily="2" charset="2"/>
              </a:rPr>
              <a:t> P.E  F.F</a:t>
            </a:r>
          </a:p>
          <a:p>
            <a:pPr lvl="1"/>
            <a:r>
              <a:rPr lang="en-US">
                <a:sym typeface="Wingdings" pitchFamily="2" charset="2"/>
              </a:rPr>
              <a:t>KASUS (A)  P.E (B)  FF (C)</a:t>
            </a:r>
          </a:p>
          <a:p>
            <a:pPr lvl="1">
              <a:buFontTx/>
              <a:buNone/>
            </a:pPr>
            <a:r>
              <a:rPr lang="en-US">
                <a:sym typeface="Wingdings" pitchFamily="2" charset="2"/>
              </a:rPr>
              <a:t>	C + B(-) = A </a:t>
            </a:r>
          </a:p>
          <a:p>
            <a:r>
              <a:rPr lang="en-US">
                <a:sym typeface="Wingdings" pitchFamily="2" charset="2"/>
              </a:rPr>
              <a:t>KAPAN F.F</a:t>
            </a:r>
          </a:p>
          <a:p>
            <a:endParaRPr lang="en-US">
              <a:sym typeface="Wingdings" pitchFamily="2" charset="2"/>
            </a:endParaRPr>
          </a:p>
          <a:p>
            <a:endParaRPr lang="en-US">
              <a:sym typeface="Wingdings" pitchFamily="2" charset="2"/>
            </a:endParaRPr>
          </a:p>
          <a:p>
            <a:endParaRPr lang="en-US">
              <a:sym typeface="Wingdings" pitchFamily="2" charset="2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0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AUDIT FF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FREKWENSI / SATUAN WAKTU </a:t>
            </a:r>
            <a:r>
              <a:rPr lang="en-US" sz="2400">
                <a:sym typeface="Wingdings" pitchFamily="2" charset="2"/>
              </a:rPr>
              <a:t> 2 KALI SELANG 1 MINGGU</a:t>
            </a: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METODE</a:t>
            </a:r>
          </a:p>
          <a:p>
            <a:pPr>
              <a:lnSpc>
                <a:spcPct val="80000"/>
              </a:lnSpc>
            </a:pPr>
            <a:r>
              <a:rPr lang="en-US" sz="2400"/>
              <a:t>SASARAN</a:t>
            </a:r>
          </a:p>
          <a:p>
            <a:pPr>
              <a:lnSpc>
                <a:spcPct val="80000"/>
              </a:lnSpc>
            </a:pPr>
            <a:r>
              <a:rPr lang="en-US" sz="2400"/>
              <a:t>LOKASI</a:t>
            </a:r>
          </a:p>
          <a:p>
            <a:pPr>
              <a:lnSpc>
                <a:spcPct val="80000"/>
              </a:lnSpc>
            </a:pPr>
            <a:r>
              <a:rPr lang="en-US" sz="2400"/>
              <a:t>PERALATAN (FOGGER, ULV)</a:t>
            </a:r>
          </a:p>
          <a:p>
            <a:pPr>
              <a:lnSpc>
                <a:spcPct val="80000"/>
              </a:lnSpc>
            </a:pPr>
            <a:r>
              <a:rPr lang="en-US" sz="2400"/>
              <a:t>TENAGA</a:t>
            </a:r>
          </a:p>
          <a:p>
            <a:pPr>
              <a:lnSpc>
                <a:spcPct val="80000"/>
              </a:lnSpc>
            </a:pPr>
            <a:r>
              <a:rPr lang="en-US" sz="2400"/>
              <a:t>KEBUTUHAN BAHAN FORM &amp; LARVASIDA (SOLAR)</a:t>
            </a:r>
          </a:p>
          <a:p>
            <a:pPr>
              <a:lnSpc>
                <a:spcPct val="80000"/>
              </a:lnSpc>
            </a:pPr>
            <a:r>
              <a:rPr lang="en-US" sz="2400"/>
              <a:t>WAKTU</a:t>
            </a:r>
          </a:p>
          <a:p>
            <a:pPr>
              <a:lnSpc>
                <a:spcPct val="80000"/>
              </a:lnSpc>
            </a:pPr>
            <a:r>
              <a:rPr lang="en-US" sz="2400"/>
              <a:t>BIAYA</a:t>
            </a:r>
          </a:p>
          <a:p>
            <a:pPr>
              <a:lnSpc>
                <a:spcPct val="80000"/>
              </a:lnSpc>
            </a:pPr>
            <a:r>
              <a:rPr lang="en-US" sz="2400"/>
              <a:t>TOTAL COVERAGE AREA</a:t>
            </a:r>
          </a:p>
          <a:p>
            <a:pPr>
              <a:lnSpc>
                <a:spcPct val="80000"/>
              </a:lnSpc>
            </a:pPr>
            <a:r>
              <a:rPr lang="en-US" sz="2400"/>
              <a:t>FOLLOW UP </a:t>
            </a:r>
            <a:r>
              <a:rPr lang="en-US" sz="2400">
                <a:sym typeface="Wingdings" pitchFamily="2" charset="2"/>
              </a:rPr>
              <a:t> JANGAN ADA KASUS LAGI</a:t>
            </a:r>
            <a:endParaRPr lang="en-US" sz="2400"/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55914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AUDIT FOGGING MASSAL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KAPAN /WAKTU YG TEPAT </a:t>
            </a:r>
            <a:r>
              <a:rPr lang="en-US">
                <a:sym typeface="Wingdings" pitchFamily="2" charset="2"/>
              </a:rPr>
              <a:t> KAKI CURVE KLB</a:t>
            </a:r>
            <a:endParaRPr lang="en-US"/>
          </a:p>
          <a:p>
            <a:r>
              <a:rPr lang="en-US"/>
              <a:t>INSTRUKSI KEPALA DAERAH</a:t>
            </a:r>
          </a:p>
          <a:p>
            <a:r>
              <a:rPr lang="en-US"/>
              <a:t>MOBILISASI SUMBER DAYA ( 5 M, T, E)</a:t>
            </a:r>
          </a:p>
          <a:p>
            <a:r>
              <a:rPr lang="en-US"/>
              <a:t>SWADAYA/PERAN SERTA, COMMUNITY INVOLVEMENT, EMPOWERMENT</a:t>
            </a:r>
          </a:p>
          <a:p>
            <a:r>
              <a:rPr lang="en-US"/>
              <a:t>OUTPUT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KASUS TURUN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5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AUDIT FOGGING MASSAL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KAPAN /WAKTU YG TEPAT </a:t>
            </a:r>
            <a:r>
              <a:rPr lang="en-US" dirty="0">
                <a:sym typeface="Wingdings" pitchFamily="2" charset="2"/>
              </a:rPr>
              <a:t> KAKI CURVE KLB</a:t>
            </a:r>
            <a:endParaRPr lang="en-US" dirty="0"/>
          </a:p>
          <a:p>
            <a:r>
              <a:rPr lang="en-US" dirty="0"/>
              <a:t>INSTRUKSI KEPALA DAERAH</a:t>
            </a:r>
          </a:p>
          <a:p>
            <a:r>
              <a:rPr lang="en-US" dirty="0"/>
              <a:t>MOBILISASI SUMBER DAYA </a:t>
            </a:r>
            <a:endParaRPr lang="id-ID" dirty="0"/>
          </a:p>
          <a:p>
            <a:r>
              <a:rPr lang="en-US" dirty="0" smtClean="0"/>
              <a:t>SWADAYA/PERAN </a:t>
            </a:r>
            <a:r>
              <a:rPr lang="en-US" dirty="0"/>
              <a:t>SERTA, COMMUNITY INVOLVEMENT, EMPOWERMENT</a:t>
            </a:r>
          </a:p>
          <a:p>
            <a:r>
              <a:rPr lang="en-US" dirty="0"/>
              <a:t>OUTPUT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KASUS TURUN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15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AUDIT / TAHUN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AUDIT / BULAN </a:t>
            </a:r>
            <a:r>
              <a:rPr lang="en-US">
                <a:sym typeface="Wingdings" pitchFamily="2" charset="2"/>
              </a:rPr>
              <a:t> SETAHUN</a:t>
            </a:r>
            <a:endParaRPr lang="en-US"/>
          </a:p>
          <a:p>
            <a:r>
              <a:rPr lang="en-US"/>
              <a:t>PENURUNAN KASUS </a:t>
            </a:r>
            <a:r>
              <a:rPr lang="en-US">
                <a:sym typeface="Wingdings" pitchFamily="2" charset="2"/>
              </a:rPr>
              <a:t> 0 / RENDAH</a:t>
            </a:r>
            <a:endParaRPr lang="en-US"/>
          </a:p>
          <a:p>
            <a:r>
              <a:rPr lang="en-US"/>
              <a:t>SETIAP PENYIMPANGAN </a:t>
            </a:r>
            <a:r>
              <a:rPr lang="en-US">
                <a:sym typeface="Wingdings" pitchFamily="2" charset="2"/>
              </a:rPr>
              <a:t> SARAN PERBAIKAN</a:t>
            </a:r>
          </a:p>
          <a:p>
            <a:r>
              <a:rPr lang="en-US">
                <a:sym typeface="Wingdings" pitchFamily="2" charset="2"/>
              </a:rPr>
              <a:t>HITUNG BIAYA PERBAIKAN</a:t>
            </a:r>
            <a:endParaRPr lang="en-US"/>
          </a:p>
          <a:p>
            <a:r>
              <a:rPr lang="en-US"/>
              <a:t>PERBAIKAN TEPAT GUNA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63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LAPORAN AUDIT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DRAFT LAPORAN DISKUSIKAN DG AUDITY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STATE KE TIDAK SEPAKATAN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PERBAIKAN LAPORAN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FINAL REPORT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EKSEKUTIF SUMMARY: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3 KOLOM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KOLOM 1: APA YG DITEMUKAN TIDAK SESUAI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KOLOM 2: BAGAIMANA SEHARUSNYA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KOLOM 3: </a:t>
            </a:r>
            <a:r>
              <a:rPr lang="en-US" sz="2800" dirty="0" smtClean="0"/>
              <a:t>SARAN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4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TERIMAKASIH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7915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PROGRAM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/>
              <a:t>LAPORAN KASUS</a:t>
            </a:r>
          </a:p>
          <a:p>
            <a:r>
              <a:rPr lang="en-US"/>
              <a:t>PENYULUHAN</a:t>
            </a:r>
          </a:p>
          <a:p>
            <a:r>
              <a:rPr lang="en-US"/>
              <a:t>PSN</a:t>
            </a:r>
          </a:p>
          <a:p>
            <a:r>
              <a:rPr lang="en-US"/>
              <a:t>PJB + LARVASIDA SELEKTIF = ABJ</a:t>
            </a:r>
          </a:p>
          <a:p>
            <a:r>
              <a:rPr lang="en-US"/>
              <a:t>PENYELIDIKAN EPIDEMIOLOGI (P.E)</a:t>
            </a:r>
          </a:p>
          <a:p>
            <a:r>
              <a:rPr lang="en-US"/>
              <a:t>FOGGING FOKUS</a:t>
            </a:r>
          </a:p>
          <a:p>
            <a:r>
              <a:rPr lang="en-US"/>
              <a:t>FOGGING MASAL</a:t>
            </a:r>
          </a:p>
          <a:p>
            <a:r>
              <a:rPr lang="en-US"/>
              <a:t>TINDAK LANJUT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5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AUDIT KASUS DIAGNOSIS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LAPORAN KASUS </a:t>
            </a:r>
            <a:r>
              <a:rPr lang="en-US" sz="2800">
                <a:sym typeface="Wingdings" pitchFamily="2" charset="2"/>
              </a:rPr>
              <a:t> CONFIRM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KLINIS: PANAS MENDADAK TERUS MENERUS SELAMA &lt; 5 – 7, HR DG ATAU TANPA PERDARAHAN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PENDERITA LEMAH, LESU,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SAKIT KEPALA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LAB : 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THROMBOSIT: OBSERVASI </a:t>
            </a:r>
            <a:r>
              <a:rPr lang="en-US" sz="2000">
                <a:sym typeface="Wingdings" pitchFamily="2" charset="2"/>
              </a:rPr>
              <a:t>PENURUNAN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ym typeface="Wingdings" pitchFamily="2" charset="2"/>
              </a:rPr>
              <a:t>&lt; 150 .000/LPB; 100.000/LPB </a:t>
            </a:r>
            <a:endParaRPr lang="en-US" sz="2000"/>
          </a:p>
          <a:p>
            <a:pPr lvl="2">
              <a:lnSpc>
                <a:spcPct val="90000"/>
              </a:lnSpc>
            </a:pPr>
            <a:r>
              <a:rPr lang="en-US" sz="2000"/>
              <a:t> HAEMATOKRIT:</a:t>
            </a:r>
            <a:r>
              <a:rPr lang="en-US" sz="2000">
                <a:sym typeface="Wingdings" pitchFamily="2" charset="2"/>
              </a:rPr>
              <a:t> OBSERVASI  PENINGKATAN</a:t>
            </a:r>
          </a:p>
          <a:p>
            <a:pPr lvl="2">
              <a:lnSpc>
                <a:spcPct val="90000"/>
              </a:lnSpc>
            </a:pPr>
            <a:r>
              <a:rPr lang="en-US" sz="2000">
                <a:sym typeface="Wingdings" pitchFamily="2" charset="2"/>
              </a:rPr>
              <a:t>&gt; 48 MM/JAM ATAU 50 MM/JAM</a:t>
            </a:r>
            <a:endParaRPr lang="en-US" sz="2000"/>
          </a:p>
          <a:p>
            <a:pPr lvl="2">
              <a:lnSpc>
                <a:spcPct val="90000"/>
              </a:lnSpc>
            </a:pPr>
            <a:r>
              <a:rPr lang="en-US" sz="2000"/>
              <a:t>Ig G, Ig M : POSITIP</a:t>
            </a:r>
          </a:p>
          <a:p>
            <a:pPr lvl="2">
              <a:lnSpc>
                <a:spcPct val="90000"/>
              </a:lnSpc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3070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AUDIT PENYULUHAN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FREKWENSI / SATUAN WAKTU</a:t>
            </a:r>
          </a:p>
          <a:p>
            <a:pPr>
              <a:lnSpc>
                <a:spcPct val="80000"/>
              </a:lnSpc>
            </a:pPr>
            <a:r>
              <a:rPr lang="en-US" sz="2800"/>
              <a:t>MATERI PENYULUHAN</a:t>
            </a:r>
          </a:p>
          <a:p>
            <a:pPr>
              <a:lnSpc>
                <a:spcPct val="80000"/>
              </a:lnSpc>
            </a:pPr>
            <a:r>
              <a:rPr lang="en-US" sz="2800"/>
              <a:t>SASARAN</a:t>
            </a:r>
          </a:p>
          <a:p>
            <a:pPr>
              <a:lnSpc>
                <a:spcPct val="80000"/>
              </a:lnSpc>
            </a:pPr>
            <a:r>
              <a:rPr lang="en-US" sz="2800"/>
              <a:t>LOKASI</a:t>
            </a:r>
          </a:p>
          <a:p>
            <a:pPr>
              <a:lnSpc>
                <a:spcPct val="80000"/>
              </a:lnSpc>
            </a:pPr>
            <a:r>
              <a:rPr lang="en-US" sz="2800"/>
              <a:t>METODE</a:t>
            </a:r>
          </a:p>
          <a:p>
            <a:pPr>
              <a:lnSpc>
                <a:spcPct val="80000"/>
              </a:lnSpc>
            </a:pPr>
            <a:r>
              <a:rPr lang="en-US" sz="2800"/>
              <a:t>PENYULUH/TENAGA</a:t>
            </a:r>
          </a:p>
          <a:p>
            <a:pPr>
              <a:lnSpc>
                <a:spcPct val="80000"/>
              </a:lnSpc>
            </a:pPr>
            <a:r>
              <a:rPr lang="en-US" sz="2800"/>
              <a:t>KEBUTUHAN BAHAN PELATIHAN</a:t>
            </a:r>
          </a:p>
          <a:p>
            <a:pPr>
              <a:lnSpc>
                <a:spcPct val="80000"/>
              </a:lnSpc>
            </a:pPr>
            <a:r>
              <a:rPr lang="en-US" sz="2800"/>
              <a:t>WAKTU</a:t>
            </a:r>
          </a:p>
          <a:p>
            <a:pPr>
              <a:lnSpc>
                <a:spcPct val="80000"/>
              </a:lnSpc>
            </a:pPr>
            <a:r>
              <a:rPr lang="en-US" sz="2800"/>
              <a:t>BIAYA</a:t>
            </a:r>
          </a:p>
          <a:p>
            <a:pPr>
              <a:lnSpc>
                <a:spcPct val="80000"/>
              </a:lnSpc>
            </a:pPr>
            <a:r>
              <a:rPr lang="en-US" sz="2800"/>
              <a:t>TOTAL COVERAGE PESERTA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03660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AUDIT PSN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FREKWENSI / SATUAN WAKTU</a:t>
            </a:r>
          </a:p>
          <a:p>
            <a:pPr>
              <a:lnSpc>
                <a:spcPct val="90000"/>
              </a:lnSpc>
            </a:pPr>
            <a:r>
              <a:rPr lang="en-US" sz="2400"/>
              <a:t>MATERI PSN</a:t>
            </a:r>
          </a:p>
          <a:p>
            <a:pPr>
              <a:lnSpc>
                <a:spcPct val="90000"/>
              </a:lnSpc>
            </a:pPr>
            <a:r>
              <a:rPr lang="en-US" sz="2400"/>
              <a:t>SASARAN </a:t>
            </a:r>
          </a:p>
          <a:p>
            <a:pPr>
              <a:lnSpc>
                <a:spcPct val="90000"/>
              </a:lnSpc>
            </a:pPr>
            <a:r>
              <a:rPr lang="en-US" sz="2400"/>
              <a:t>LOKASI</a:t>
            </a:r>
          </a:p>
          <a:p>
            <a:pPr>
              <a:lnSpc>
                <a:spcPct val="90000"/>
              </a:lnSpc>
            </a:pPr>
            <a:r>
              <a:rPr lang="en-US" sz="2400"/>
              <a:t>METODE</a:t>
            </a:r>
          </a:p>
          <a:p>
            <a:pPr>
              <a:lnSpc>
                <a:spcPct val="90000"/>
              </a:lnSpc>
            </a:pPr>
            <a:r>
              <a:rPr lang="en-US" sz="2400"/>
              <a:t>TENAGA</a:t>
            </a:r>
          </a:p>
          <a:p>
            <a:pPr>
              <a:lnSpc>
                <a:spcPct val="90000"/>
              </a:lnSpc>
            </a:pPr>
            <a:r>
              <a:rPr lang="en-US" sz="2400"/>
              <a:t>KEBUTUHAN BAHAN PSN</a:t>
            </a:r>
          </a:p>
          <a:p>
            <a:pPr>
              <a:lnSpc>
                <a:spcPct val="90000"/>
              </a:lnSpc>
            </a:pPr>
            <a:r>
              <a:rPr lang="en-US" sz="2400"/>
              <a:t>WAKTU</a:t>
            </a:r>
          </a:p>
          <a:p>
            <a:pPr>
              <a:lnSpc>
                <a:spcPct val="90000"/>
              </a:lnSpc>
            </a:pPr>
            <a:r>
              <a:rPr lang="en-US" sz="2400"/>
              <a:t>BIAYA</a:t>
            </a:r>
          </a:p>
          <a:p>
            <a:pPr>
              <a:lnSpc>
                <a:spcPct val="90000"/>
              </a:lnSpc>
            </a:pPr>
            <a:r>
              <a:rPr lang="en-US" sz="2400"/>
              <a:t>TOTAL COVERAGE PSN (AREA)</a:t>
            </a:r>
          </a:p>
          <a:p>
            <a:pPr>
              <a:lnSpc>
                <a:spcPct val="90000"/>
              </a:lnSpc>
            </a:pPr>
            <a:r>
              <a:rPr lang="en-US" sz="2400"/>
              <a:t>TEMPAT PERINDUKAN (OUT PUT)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58953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AUDIT PJB &amp; LARVASIDA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JUMAH RUMAH </a:t>
            </a:r>
            <a:r>
              <a:rPr lang="en-US">
                <a:sym typeface="Wingdings" pitchFamily="2" charset="2"/>
              </a:rPr>
              <a:t> 1 TTK = 200 RUMAH</a:t>
            </a:r>
          </a:p>
          <a:p>
            <a:pPr lvl="1"/>
            <a:r>
              <a:rPr lang="en-US">
                <a:sym typeface="Wingdings" pitchFamily="2" charset="2"/>
              </a:rPr>
              <a:t>KONTAINER  KONTAINER INDEX</a:t>
            </a:r>
          </a:p>
          <a:p>
            <a:pPr lvl="1"/>
            <a:r>
              <a:rPr lang="en-US">
                <a:sym typeface="Wingdings" pitchFamily="2" charset="2"/>
              </a:rPr>
              <a:t>RUMAH  HOUSE INDEX</a:t>
            </a:r>
          </a:p>
          <a:p>
            <a:pPr lvl="1"/>
            <a:r>
              <a:rPr lang="en-US">
                <a:sym typeface="Wingdings" pitchFamily="2" charset="2"/>
              </a:rPr>
              <a:t>BREUTEAU INDEX</a:t>
            </a:r>
          </a:p>
          <a:p>
            <a:r>
              <a:rPr lang="en-US">
                <a:sym typeface="Wingdings" pitchFamily="2" charset="2"/>
              </a:rPr>
              <a:t>OUT PUT : ABJ, PEMAKAIAN PESTISIDA</a:t>
            </a:r>
          </a:p>
          <a:p>
            <a:pPr lvl="1"/>
            <a:endParaRPr lang="en-US">
              <a:sym typeface="Wingdings" pitchFamily="2" charset="2"/>
            </a:endParaRPr>
          </a:p>
          <a:p>
            <a:r>
              <a:rPr lang="en-US">
                <a:sym typeface="Wingdings" pitchFamily="2" charset="2"/>
              </a:rPr>
              <a:t>REPRESENTATIFNESS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2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AUDIT PJB &amp; LARVASIDA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/>
              <a:t>FREKWENSI / SATUAN WAKTU</a:t>
            </a:r>
          </a:p>
          <a:p>
            <a:pPr>
              <a:lnSpc>
                <a:spcPct val="90000"/>
              </a:lnSpc>
            </a:pPr>
            <a:r>
              <a:rPr lang="en-US" sz="2400"/>
              <a:t>METODE</a:t>
            </a:r>
          </a:p>
          <a:p>
            <a:pPr>
              <a:lnSpc>
                <a:spcPct val="90000"/>
              </a:lnSpc>
            </a:pPr>
            <a:r>
              <a:rPr lang="en-US" sz="2400"/>
              <a:t>SASARAN</a:t>
            </a:r>
          </a:p>
          <a:p>
            <a:pPr>
              <a:lnSpc>
                <a:spcPct val="90000"/>
              </a:lnSpc>
            </a:pPr>
            <a:r>
              <a:rPr lang="en-US" sz="2400"/>
              <a:t>LOKASI</a:t>
            </a:r>
          </a:p>
          <a:p>
            <a:pPr>
              <a:lnSpc>
                <a:spcPct val="90000"/>
              </a:lnSpc>
            </a:pPr>
            <a:r>
              <a:rPr lang="en-US" sz="2400"/>
              <a:t>PERALATAN PJB &amp; LARVASIDA</a:t>
            </a:r>
          </a:p>
          <a:p>
            <a:pPr>
              <a:lnSpc>
                <a:spcPct val="90000"/>
              </a:lnSpc>
            </a:pPr>
            <a:r>
              <a:rPr lang="en-US" sz="2400"/>
              <a:t>TENAGA</a:t>
            </a:r>
          </a:p>
          <a:p>
            <a:pPr>
              <a:lnSpc>
                <a:spcPct val="90000"/>
              </a:lnSpc>
            </a:pPr>
            <a:r>
              <a:rPr lang="en-US" sz="2400"/>
              <a:t>KEBUTUHAN BAHAN FORM &amp; LARVASIDA</a:t>
            </a:r>
          </a:p>
          <a:p>
            <a:pPr>
              <a:lnSpc>
                <a:spcPct val="90000"/>
              </a:lnSpc>
            </a:pPr>
            <a:r>
              <a:rPr lang="en-US" sz="2400"/>
              <a:t>WAKTU</a:t>
            </a:r>
          </a:p>
          <a:p>
            <a:pPr>
              <a:lnSpc>
                <a:spcPct val="90000"/>
              </a:lnSpc>
            </a:pPr>
            <a:r>
              <a:rPr lang="en-US" sz="2400"/>
              <a:t>BIAYA</a:t>
            </a:r>
          </a:p>
          <a:p>
            <a:pPr>
              <a:lnSpc>
                <a:spcPct val="90000"/>
              </a:lnSpc>
            </a:pPr>
            <a:r>
              <a:rPr lang="en-US" sz="2400"/>
              <a:t>TOTAL COVERAGE PESERTA</a:t>
            </a:r>
          </a:p>
          <a:p>
            <a:pPr>
              <a:lnSpc>
                <a:spcPct val="90000"/>
              </a:lnSpc>
            </a:pPr>
            <a:r>
              <a:rPr lang="en-US" sz="2400"/>
              <a:t>FOLLOW UP </a:t>
            </a:r>
            <a:r>
              <a:rPr lang="en-US" sz="2400">
                <a:sym typeface="Wingdings" pitchFamily="2" charset="2"/>
              </a:rPr>
              <a:t> ABATISASI</a:t>
            </a:r>
            <a:endParaRPr lang="en-US" sz="2400"/>
          </a:p>
          <a:p>
            <a:pPr>
              <a:lnSpc>
                <a:spcPct val="90000"/>
              </a:lnSpc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38212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AUDIT P.E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LAPORAN KASUS</a:t>
            </a:r>
            <a:r>
              <a:rPr lang="en-US">
                <a:sym typeface="Wingdings" pitchFamily="2" charset="2"/>
              </a:rPr>
              <a:t> CONFIRM</a:t>
            </a:r>
            <a:endParaRPr lang="en-US"/>
          </a:p>
          <a:p>
            <a:r>
              <a:rPr lang="en-US"/>
              <a:t>KAPAN DIKERJAKAN P.E ( 2 HARI)</a:t>
            </a:r>
          </a:p>
          <a:p>
            <a:r>
              <a:rPr lang="en-US"/>
              <a:t>HASIL : POSITIF / NEGATIF</a:t>
            </a:r>
          </a:p>
          <a:p>
            <a:pPr lvl="1"/>
            <a:r>
              <a:rPr lang="en-US"/>
              <a:t>NEGATIF </a:t>
            </a:r>
            <a:r>
              <a:rPr lang="en-US">
                <a:sym typeface="Wingdings" pitchFamily="2" charset="2"/>
              </a:rPr>
              <a:t> NO FOGGING FOCUS</a:t>
            </a:r>
            <a:endParaRPr lang="en-US"/>
          </a:p>
          <a:p>
            <a:pPr lvl="1"/>
            <a:r>
              <a:rPr lang="en-US"/>
              <a:t>POSITIF </a:t>
            </a:r>
            <a:r>
              <a:rPr lang="en-US">
                <a:sym typeface="Wingdings" pitchFamily="2" charset="2"/>
              </a:rPr>
              <a:t> FF ( 2 HARI)</a:t>
            </a: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6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AUDIT PE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FREKWENSI  2 KALI, SELANG SATU MINGGU</a:t>
            </a:r>
          </a:p>
          <a:p>
            <a:pPr>
              <a:lnSpc>
                <a:spcPct val="80000"/>
              </a:lnSpc>
            </a:pPr>
            <a:r>
              <a:rPr lang="en-US" sz="2800"/>
              <a:t>SASARAN KASUS RADIUS 100 M</a:t>
            </a:r>
          </a:p>
          <a:p>
            <a:pPr>
              <a:lnSpc>
                <a:spcPct val="80000"/>
              </a:lnSpc>
            </a:pPr>
            <a:r>
              <a:rPr lang="en-US" sz="2800"/>
              <a:t>LOKASI</a:t>
            </a:r>
          </a:p>
          <a:p>
            <a:pPr>
              <a:lnSpc>
                <a:spcPct val="80000"/>
              </a:lnSpc>
            </a:pPr>
            <a:r>
              <a:rPr lang="en-US" sz="2800"/>
              <a:t>METODE</a:t>
            </a:r>
          </a:p>
          <a:p>
            <a:pPr>
              <a:lnSpc>
                <a:spcPct val="80000"/>
              </a:lnSpc>
            </a:pPr>
            <a:r>
              <a:rPr lang="en-US" sz="2800"/>
              <a:t>TENAGA</a:t>
            </a:r>
          </a:p>
          <a:p>
            <a:pPr>
              <a:lnSpc>
                <a:spcPct val="80000"/>
              </a:lnSpc>
            </a:pPr>
            <a:r>
              <a:rPr lang="en-US" sz="2800"/>
              <a:t>KEBUTUHAN BAHAN P.E (SENTER, LARVASIDA DLL)</a:t>
            </a:r>
          </a:p>
          <a:p>
            <a:pPr>
              <a:lnSpc>
                <a:spcPct val="80000"/>
              </a:lnSpc>
            </a:pPr>
            <a:r>
              <a:rPr lang="en-US" sz="2800"/>
              <a:t>WAKTU</a:t>
            </a:r>
          </a:p>
          <a:p>
            <a:pPr>
              <a:lnSpc>
                <a:spcPct val="80000"/>
              </a:lnSpc>
            </a:pPr>
            <a:r>
              <a:rPr lang="en-US" sz="2800"/>
              <a:t>BIAYA</a:t>
            </a:r>
          </a:p>
          <a:p>
            <a:pPr>
              <a:lnSpc>
                <a:spcPct val="80000"/>
              </a:lnSpc>
            </a:pPr>
            <a:r>
              <a:rPr lang="en-US" sz="2800"/>
              <a:t>TOTAL COVERAGE P.E &gt; &lt; KASUS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262943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459</Words>
  <Application>Microsoft Office PowerPoint</Application>
  <PresentationFormat>On-screen Show (4:3)</PresentationFormat>
  <Paragraphs>131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AUDIT SERANGGA</vt:lpstr>
      <vt:lpstr>PROGRAM</vt:lpstr>
      <vt:lpstr>AUDIT KASUS DIAGNOSIS</vt:lpstr>
      <vt:lpstr>AUDIT PENYULUHAN</vt:lpstr>
      <vt:lpstr>AUDIT PSN</vt:lpstr>
      <vt:lpstr>AUDIT PJB &amp; LARVASIDA</vt:lpstr>
      <vt:lpstr>AUDIT PJB &amp; LARVASIDA </vt:lpstr>
      <vt:lpstr>AUDIT P.E </vt:lpstr>
      <vt:lpstr>AUDIT PE</vt:lpstr>
      <vt:lpstr>AUDIT F.F</vt:lpstr>
      <vt:lpstr>AUDIT FF</vt:lpstr>
      <vt:lpstr>AUDIT FOGGING MASSAL</vt:lpstr>
      <vt:lpstr>AUDIT FOGGING MASSAL</vt:lpstr>
      <vt:lpstr>AUDIT / TAHUN</vt:lpstr>
      <vt:lpstr>LAPORAN AUDIT</vt:lpstr>
      <vt:lpstr>TERIMAKASIH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SERANGGA</dc:title>
  <dc:creator>HP PC</dc:creator>
  <cp:lastModifiedBy>HP PC</cp:lastModifiedBy>
  <cp:revision>2</cp:revision>
  <dcterms:created xsi:type="dcterms:W3CDTF">2018-06-06T07:35:33Z</dcterms:created>
  <dcterms:modified xsi:type="dcterms:W3CDTF">2018-06-06T07:50:26Z</dcterms:modified>
</cp:coreProperties>
</file>