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926C-57E1-4CCE-9BDA-EFE3601F32EF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23DD-4939-4FE8-9A1B-35F7D13AD9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926C-57E1-4CCE-9BDA-EFE3601F32EF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23DD-4939-4FE8-9A1B-35F7D13AD9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926C-57E1-4CCE-9BDA-EFE3601F32EF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23DD-4939-4FE8-9A1B-35F7D13AD9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926C-57E1-4CCE-9BDA-EFE3601F32EF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23DD-4939-4FE8-9A1B-35F7D13AD9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926C-57E1-4CCE-9BDA-EFE3601F32EF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23DD-4939-4FE8-9A1B-35F7D13AD9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926C-57E1-4CCE-9BDA-EFE3601F32EF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23DD-4939-4FE8-9A1B-35F7D13AD9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926C-57E1-4CCE-9BDA-EFE3601F32EF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23DD-4939-4FE8-9A1B-35F7D13AD9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926C-57E1-4CCE-9BDA-EFE3601F32EF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23DD-4939-4FE8-9A1B-35F7D13AD9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926C-57E1-4CCE-9BDA-EFE3601F32EF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23DD-4939-4FE8-9A1B-35F7D13AD9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926C-57E1-4CCE-9BDA-EFE3601F32EF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23DD-4939-4FE8-9A1B-35F7D13AD9A9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926C-57E1-4CCE-9BDA-EFE3601F32EF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0123DD-4939-4FE8-9A1B-35F7D13AD9A9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D0123DD-4939-4FE8-9A1B-35F7D13AD9A9}" type="slidenum">
              <a:rPr lang="id-ID" smtClean="0"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DF5926C-57E1-4CCE-9BDA-EFE3601F32EF}" type="datetimeFigureOut">
              <a:rPr lang="id-ID" smtClean="0"/>
              <a:t>06/06/2018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Tugas Audit Lingkungan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88124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Akhir Audit Lingkungan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id-ID" dirty="0" smtClean="0"/>
              <a:t>Buatlah 5 kelompok, masing2 kelompok beranggotakan 2 orang</a:t>
            </a:r>
          </a:p>
          <a:p>
            <a:pPr marL="571500" indent="-457200">
              <a:buAutoNum type="arabicPeriod"/>
            </a:pPr>
            <a:r>
              <a:rPr lang="id-ID" dirty="0" smtClean="0"/>
              <a:t>Tugasnya buatlah telaah dari audit lingkungan dalam bentuk ppt dengan memilih salah satu topik dibawah ini:</a:t>
            </a:r>
          </a:p>
          <a:p>
            <a:pPr>
              <a:buFontTx/>
              <a:buChar char="-"/>
            </a:pPr>
            <a:r>
              <a:rPr lang="id-ID" dirty="0" smtClean="0"/>
              <a:t>Audit lingkungan industri</a:t>
            </a:r>
          </a:p>
          <a:p>
            <a:pPr>
              <a:buFontTx/>
              <a:buChar char="-"/>
            </a:pPr>
            <a:r>
              <a:rPr lang="id-ID" dirty="0" smtClean="0"/>
              <a:t>Audit lingkungan rumah sakit</a:t>
            </a:r>
          </a:p>
          <a:p>
            <a:pPr>
              <a:buFontTx/>
              <a:buChar char="-"/>
            </a:pPr>
            <a:r>
              <a:rPr lang="id-ID" dirty="0" smtClean="0"/>
              <a:t>Audit limbah</a:t>
            </a:r>
          </a:p>
          <a:p>
            <a:pPr>
              <a:buFontTx/>
              <a:buChar char="-"/>
            </a:pPr>
            <a:r>
              <a:rPr lang="id-ID" dirty="0" smtClean="0"/>
              <a:t>Audit serangga </a:t>
            </a:r>
          </a:p>
          <a:p>
            <a:pPr marL="114300" indent="0">
              <a:buNone/>
            </a:pPr>
            <a:r>
              <a:rPr lang="id-ID" dirty="0" smtClean="0"/>
              <a:t>3. Tugas dikumpulkan dan presentasi pada pertemuan ke 14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85584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3942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6301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</TotalTime>
  <Words>55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Tugas Audit Lingkungan</vt:lpstr>
      <vt:lpstr>Tugas Akhir Audit Lingkungan</vt:lpstr>
      <vt:lpstr>Terimakasih 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Audit Lingkungan</dc:title>
  <dc:creator>HP PC</dc:creator>
  <cp:lastModifiedBy>HP PC</cp:lastModifiedBy>
  <cp:revision>2</cp:revision>
  <dcterms:created xsi:type="dcterms:W3CDTF">2018-06-06T07:52:45Z</dcterms:created>
  <dcterms:modified xsi:type="dcterms:W3CDTF">2018-06-06T08:03:54Z</dcterms:modified>
</cp:coreProperties>
</file>