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8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061923C-0B19-4B0F-B796-2230F39D9940}" type="datetimeFigureOut">
              <a:rPr lang="id-ID" smtClean="0"/>
              <a:t>03/04/2018</a:t>
            </a:fld>
            <a:endParaRPr lang="id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D5C6F3F-1F05-4C5C-9556-71CC8BE3EEC5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61923C-0B19-4B0F-B796-2230F39D9940}" type="datetimeFigureOut">
              <a:rPr lang="id-ID" smtClean="0"/>
              <a:t>03/04/2018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5C6F3F-1F05-4C5C-9556-71CC8BE3EE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61923C-0B19-4B0F-B796-2230F39D9940}" type="datetimeFigureOut">
              <a:rPr lang="id-ID" smtClean="0"/>
              <a:t>03/04/2018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5C6F3F-1F05-4C5C-9556-71CC8BE3EE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61923C-0B19-4B0F-B796-2230F39D9940}" type="datetimeFigureOut">
              <a:rPr lang="id-ID" smtClean="0"/>
              <a:t>03/04/2018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5C6F3F-1F05-4C5C-9556-71CC8BE3EE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061923C-0B19-4B0F-B796-2230F39D9940}" type="datetimeFigureOut">
              <a:rPr lang="id-ID" smtClean="0"/>
              <a:t>03/04/2018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D5C6F3F-1F05-4C5C-9556-71CC8BE3EEC5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61923C-0B19-4B0F-B796-2230F39D9940}" type="datetimeFigureOut">
              <a:rPr lang="id-ID" smtClean="0"/>
              <a:t>03/04/2018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D5C6F3F-1F05-4C5C-9556-71CC8BE3EEC5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61923C-0B19-4B0F-B796-2230F39D9940}" type="datetimeFigureOut">
              <a:rPr lang="id-ID" smtClean="0"/>
              <a:t>03/04/2018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D5C6F3F-1F05-4C5C-9556-71CC8BE3EE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61923C-0B19-4B0F-B796-2230F39D9940}" type="datetimeFigureOut">
              <a:rPr lang="id-ID" smtClean="0"/>
              <a:t>03/04/2018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5C6F3F-1F05-4C5C-9556-71CC8BE3EEC5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61923C-0B19-4B0F-B796-2230F39D9940}" type="datetimeFigureOut">
              <a:rPr lang="id-ID" smtClean="0"/>
              <a:t>03/04/2018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5C6F3F-1F05-4C5C-9556-71CC8BE3EEC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061923C-0B19-4B0F-B796-2230F39D9940}" type="datetimeFigureOut">
              <a:rPr lang="id-ID" smtClean="0"/>
              <a:t>03/04/2018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D5C6F3F-1F05-4C5C-9556-71CC8BE3EEC5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061923C-0B19-4B0F-B796-2230F39D9940}" type="datetimeFigureOut">
              <a:rPr lang="id-ID" smtClean="0"/>
              <a:t>03/04/2018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D5C6F3F-1F05-4C5C-9556-71CC8BE3EEC5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061923C-0B19-4B0F-B796-2230F39D9940}" type="datetimeFigureOut">
              <a:rPr lang="id-ID" smtClean="0"/>
              <a:t>03/04/2018</a:t>
            </a:fld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D5C6F3F-1F05-4C5C-9556-71CC8BE3EEC5}" type="slidenum">
              <a:rPr lang="id-ID" smtClean="0"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Manajemen Strategis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By</a:t>
            </a:r>
          </a:p>
          <a:p>
            <a:r>
              <a:rPr lang="id-ID" dirty="0" smtClean="0"/>
              <a:t>Ahmad Irfandi, SKM., MKM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72532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200" y="609600"/>
            <a:ext cx="3962400" cy="1066800"/>
          </a:xfrm>
          <a:custGeom>
            <a:avLst/>
            <a:gdLst/>
            <a:ahLst/>
            <a:cxnLst/>
            <a:rect l="l" t="t" r="r" b="b"/>
            <a:pathLst>
              <a:path w="3962400" h="1066800">
                <a:moveTo>
                  <a:pt x="1981200" y="0"/>
                </a:moveTo>
                <a:lnTo>
                  <a:pt x="1908565" y="351"/>
                </a:lnTo>
                <a:lnTo>
                  <a:pt x="1836590" y="1398"/>
                </a:lnTo>
                <a:lnTo>
                  <a:pt x="1694795" y="5531"/>
                </a:lnTo>
                <a:lnTo>
                  <a:pt x="1556172" y="12300"/>
                </a:lnTo>
                <a:lnTo>
                  <a:pt x="1488162" y="16643"/>
                </a:lnTo>
                <a:lnTo>
                  <a:pt x="1421080" y="21610"/>
                </a:lnTo>
                <a:lnTo>
                  <a:pt x="1354970" y="27188"/>
                </a:lnTo>
                <a:lnTo>
                  <a:pt x="1289876" y="33364"/>
                </a:lnTo>
                <a:lnTo>
                  <a:pt x="1225845" y="40128"/>
                </a:lnTo>
                <a:lnTo>
                  <a:pt x="1162919" y="47467"/>
                </a:lnTo>
                <a:lnTo>
                  <a:pt x="1101145" y="55369"/>
                </a:lnTo>
                <a:lnTo>
                  <a:pt x="1040567" y="63821"/>
                </a:lnTo>
                <a:lnTo>
                  <a:pt x="981230" y="72813"/>
                </a:lnTo>
                <a:lnTo>
                  <a:pt x="923178" y="82331"/>
                </a:lnTo>
                <a:lnTo>
                  <a:pt x="866456" y="92364"/>
                </a:lnTo>
                <a:lnTo>
                  <a:pt x="811109" y="102900"/>
                </a:lnTo>
                <a:lnTo>
                  <a:pt x="757182" y="113926"/>
                </a:lnTo>
                <a:lnTo>
                  <a:pt x="704719" y="125432"/>
                </a:lnTo>
                <a:lnTo>
                  <a:pt x="653765" y="137403"/>
                </a:lnTo>
                <a:lnTo>
                  <a:pt x="604366" y="149830"/>
                </a:lnTo>
                <a:lnTo>
                  <a:pt x="556565" y="162698"/>
                </a:lnTo>
                <a:lnTo>
                  <a:pt x="510407" y="175998"/>
                </a:lnTo>
                <a:lnTo>
                  <a:pt x="465938" y="189716"/>
                </a:lnTo>
                <a:lnTo>
                  <a:pt x="423202" y="203840"/>
                </a:lnTo>
                <a:lnTo>
                  <a:pt x="382243" y="218358"/>
                </a:lnTo>
                <a:lnTo>
                  <a:pt x="343107" y="233259"/>
                </a:lnTo>
                <a:lnTo>
                  <a:pt x="305838" y="248530"/>
                </a:lnTo>
                <a:lnTo>
                  <a:pt x="270481" y="264160"/>
                </a:lnTo>
                <a:lnTo>
                  <a:pt x="205683" y="296445"/>
                </a:lnTo>
                <a:lnTo>
                  <a:pt x="149069" y="330018"/>
                </a:lnTo>
                <a:lnTo>
                  <a:pt x="100998" y="364784"/>
                </a:lnTo>
                <a:lnTo>
                  <a:pt x="61828" y="400646"/>
                </a:lnTo>
                <a:lnTo>
                  <a:pt x="31918" y="437507"/>
                </a:lnTo>
                <a:lnTo>
                  <a:pt x="11624" y="475271"/>
                </a:lnTo>
                <a:lnTo>
                  <a:pt x="1306" y="513842"/>
                </a:lnTo>
                <a:lnTo>
                  <a:pt x="0" y="533400"/>
                </a:lnTo>
                <a:lnTo>
                  <a:pt x="1306" y="552957"/>
                </a:lnTo>
                <a:lnTo>
                  <a:pt x="11624" y="591528"/>
                </a:lnTo>
                <a:lnTo>
                  <a:pt x="31918" y="629292"/>
                </a:lnTo>
                <a:lnTo>
                  <a:pt x="61828" y="666153"/>
                </a:lnTo>
                <a:lnTo>
                  <a:pt x="100998" y="702015"/>
                </a:lnTo>
                <a:lnTo>
                  <a:pt x="149069" y="736781"/>
                </a:lnTo>
                <a:lnTo>
                  <a:pt x="205683" y="770354"/>
                </a:lnTo>
                <a:lnTo>
                  <a:pt x="270481" y="802640"/>
                </a:lnTo>
                <a:lnTo>
                  <a:pt x="305838" y="818269"/>
                </a:lnTo>
                <a:lnTo>
                  <a:pt x="343107" y="833540"/>
                </a:lnTo>
                <a:lnTo>
                  <a:pt x="382243" y="848441"/>
                </a:lnTo>
                <a:lnTo>
                  <a:pt x="423202" y="862959"/>
                </a:lnTo>
                <a:lnTo>
                  <a:pt x="465938" y="877083"/>
                </a:lnTo>
                <a:lnTo>
                  <a:pt x="510407" y="890801"/>
                </a:lnTo>
                <a:lnTo>
                  <a:pt x="556565" y="904101"/>
                </a:lnTo>
                <a:lnTo>
                  <a:pt x="604366" y="916969"/>
                </a:lnTo>
                <a:lnTo>
                  <a:pt x="653765" y="929396"/>
                </a:lnTo>
                <a:lnTo>
                  <a:pt x="704719" y="941367"/>
                </a:lnTo>
                <a:lnTo>
                  <a:pt x="757182" y="952873"/>
                </a:lnTo>
                <a:lnTo>
                  <a:pt x="811109" y="963899"/>
                </a:lnTo>
                <a:lnTo>
                  <a:pt x="866456" y="974435"/>
                </a:lnTo>
                <a:lnTo>
                  <a:pt x="923178" y="984468"/>
                </a:lnTo>
                <a:lnTo>
                  <a:pt x="981230" y="993986"/>
                </a:lnTo>
                <a:lnTo>
                  <a:pt x="1040567" y="1002978"/>
                </a:lnTo>
                <a:lnTo>
                  <a:pt x="1101145" y="1011430"/>
                </a:lnTo>
                <a:lnTo>
                  <a:pt x="1162919" y="1019332"/>
                </a:lnTo>
                <a:lnTo>
                  <a:pt x="1225845" y="1026671"/>
                </a:lnTo>
                <a:lnTo>
                  <a:pt x="1289876" y="1033435"/>
                </a:lnTo>
                <a:lnTo>
                  <a:pt x="1354970" y="1039611"/>
                </a:lnTo>
                <a:lnTo>
                  <a:pt x="1421080" y="1045189"/>
                </a:lnTo>
                <a:lnTo>
                  <a:pt x="1488162" y="1050156"/>
                </a:lnTo>
                <a:lnTo>
                  <a:pt x="1556172" y="1054499"/>
                </a:lnTo>
                <a:lnTo>
                  <a:pt x="1694795" y="1061268"/>
                </a:lnTo>
                <a:lnTo>
                  <a:pt x="1836590" y="1065401"/>
                </a:lnTo>
                <a:lnTo>
                  <a:pt x="1908565" y="1066448"/>
                </a:lnTo>
                <a:lnTo>
                  <a:pt x="1981200" y="1066800"/>
                </a:lnTo>
                <a:lnTo>
                  <a:pt x="2125809" y="1065401"/>
                </a:lnTo>
                <a:lnTo>
                  <a:pt x="2267604" y="1061268"/>
                </a:lnTo>
                <a:lnTo>
                  <a:pt x="2406227" y="1054499"/>
                </a:lnTo>
                <a:lnTo>
                  <a:pt x="2474237" y="1050156"/>
                </a:lnTo>
                <a:lnTo>
                  <a:pt x="2541319" y="1045189"/>
                </a:lnTo>
                <a:lnTo>
                  <a:pt x="2607429" y="1039611"/>
                </a:lnTo>
                <a:lnTo>
                  <a:pt x="2672523" y="1033435"/>
                </a:lnTo>
                <a:lnTo>
                  <a:pt x="2736554" y="1026671"/>
                </a:lnTo>
                <a:lnTo>
                  <a:pt x="2799480" y="1019332"/>
                </a:lnTo>
                <a:lnTo>
                  <a:pt x="2861254" y="1011430"/>
                </a:lnTo>
                <a:lnTo>
                  <a:pt x="2921832" y="1002978"/>
                </a:lnTo>
                <a:lnTo>
                  <a:pt x="2981169" y="993986"/>
                </a:lnTo>
                <a:lnTo>
                  <a:pt x="3039221" y="984468"/>
                </a:lnTo>
                <a:lnTo>
                  <a:pt x="3095943" y="974435"/>
                </a:lnTo>
                <a:lnTo>
                  <a:pt x="3151290" y="963899"/>
                </a:lnTo>
                <a:lnTo>
                  <a:pt x="3205217" y="952873"/>
                </a:lnTo>
                <a:lnTo>
                  <a:pt x="3257680" y="941367"/>
                </a:lnTo>
                <a:lnTo>
                  <a:pt x="3308634" y="929396"/>
                </a:lnTo>
                <a:lnTo>
                  <a:pt x="3358033" y="916969"/>
                </a:lnTo>
                <a:lnTo>
                  <a:pt x="3405834" y="904101"/>
                </a:lnTo>
                <a:lnTo>
                  <a:pt x="3451992" y="890801"/>
                </a:lnTo>
                <a:lnTo>
                  <a:pt x="3496461" y="877083"/>
                </a:lnTo>
                <a:lnTo>
                  <a:pt x="3539197" y="862959"/>
                </a:lnTo>
                <a:lnTo>
                  <a:pt x="3580156" y="848441"/>
                </a:lnTo>
                <a:lnTo>
                  <a:pt x="3619292" y="833540"/>
                </a:lnTo>
                <a:lnTo>
                  <a:pt x="3656561" y="818269"/>
                </a:lnTo>
                <a:lnTo>
                  <a:pt x="3691918" y="802640"/>
                </a:lnTo>
                <a:lnTo>
                  <a:pt x="3756716" y="770354"/>
                </a:lnTo>
                <a:lnTo>
                  <a:pt x="3813330" y="736781"/>
                </a:lnTo>
                <a:lnTo>
                  <a:pt x="3861401" y="702015"/>
                </a:lnTo>
                <a:lnTo>
                  <a:pt x="3900571" y="666153"/>
                </a:lnTo>
                <a:lnTo>
                  <a:pt x="3930481" y="629292"/>
                </a:lnTo>
                <a:lnTo>
                  <a:pt x="3950775" y="591528"/>
                </a:lnTo>
                <a:lnTo>
                  <a:pt x="3961093" y="552957"/>
                </a:lnTo>
                <a:lnTo>
                  <a:pt x="3962400" y="533400"/>
                </a:lnTo>
                <a:lnTo>
                  <a:pt x="3961093" y="513842"/>
                </a:lnTo>
                <a:lnTo>
                  <a:pt x="3950775" y="475271"/>
                </a:lnTo>
                <a:lnTo>
                  <a:pt x="3930481" y="437507"/>
                </a:lnTo>
                <a:lnTo>
                  <a:pt x="3900571" y="400646"/>
                </a:lnTo>
                <a:lnTo>
                  <a:pt x="3861401" y="364784"/>
                </a:lnTo>
                <a:lnTo>
                  <a:pt x="3813330" y="330018"/>
                </a:lnTo>
                <a:lnTo>
                  <a:pt x="3756716" y="296445"/>
                </a:lnTo>
                <a:lnTo>
                  <a:pt x="3691918" y="264160"/>
                </a:lnTo>
                <a:lnTo>
                  <a:pt x="3656561" y="248530"/>
                </a:lnTo>
                <a:lnTo>
                  <a:pt x="3619292" y="233259"/>
                </a:lnTo>
                <a:lnTo>
                  <a:pt x="3580156" y="218358"/>
                </a:lnTo>
                <a:lnTo>
                  <a:pt x="3539197" y="203840"/>
                </a:lnTo>
                <a:lnTo>
                  <a:pt x="3496461" y="189716"/>
                </a:lnTo>
                <a:lnTo>
                  <a:pt x="3451992" y="175998"/>
                </a:lnTo>
                <a:lnTo>
                  <a:pt x="3405834" y="162698"/>
                </a:lnTo>
                <a:lnTo>
                  <a:pt x="3358033" y="149830"/>
                </a:lnTo>
                <a:lnTo>
                  <a:pt x="3308634" y="137403"/>
                </a:lnTo>
                <a:lnTo>
                  <a:pt x="3257680" y="125432"/>
                </a:lnTo>
                <a:lnTo>
                  <a:pt x="3205217" y="113926"/>
                </a:lnTo>
                <a:lnTo>
                  <a:pt x="3151290" y="102900"/>
                </a:lnTo>
                <a:lnTo>
                  <a:pt x="3095943" y="92364"/>
                </a:lnTo>
                <a:lnTo>
                  <a:pt x="3039221" y="82331"/>
                </a:lnTo>
                <a:lnTo>
                  <a:pt x="2981169" y="72813"/>
                </a:lnTo>
                <a:lnTo>
                  <a:pt x="2921832" y="63821"/>
                </a:lnTo>
                <a:lnTo>
                  <a:pt x="2861254" y="55369"/>
                </a:lnTo>
                <a:lnTo>
                  <a:pt x="2799480" y="47467"/>
                </a:lnTo>
                <a:lnTo>
                  <a:pt x="2736554" y="40128"/>
                </a:lnTo>
                <a:lnTo>
                  <a:pt x="2672523" y="33364"/>
                </a:lnTo>
                <a:lnTo>
                  <a:pt x="2607429" y="27188"/>
                </a:lnTo>
                <a:lnTo>
                  <a:pt x="2541319" y="21610"/>
                </a:lnTo>
                <a:lnTo>
                  <a:pt x="2474237" y="16643"/>
                </a:lnTo>
                <a:lnTo>
                  <a:pt x="2406227" y="12300"/>
                </a:lnTo>
                <a:lnTo>
                  <a:pt x="2267604" y="5531"/>
                </a:lnTo>
                <a:lnTo>
                  <a:pt x="2125809" y="1398"/>
                </a:lnTo>
                <a:lnTo>
                  <a:pt x="1981200" y="0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38200" y="609600"/>
            <a:ext cx="3962400" cy="1066800"/>
          </a:xfrm>
          <a:custGeom>
            <a:avLst/>
            <a:gdLst/>
            <a:ahLst/>
            <a:cxnLst/>
            <a:rect l="l" t="t" r="r" b="b"/>
            <a:pathLst>
              <a:path w="3962400" h="1066800">
                <a:moveTo>
                  <a:pt x="0" y="533400"/>
                </a:moveTo>
                <a:lnTo>
                  <a:pt x="5196" y="494461"/>
                </a:lnTo>
                <a:lnTo>
                  <a:pt x="20547" y="456282"/>
                </a:lnTo>
                <a:lnTo>
                  <a:pt x="45693" y="418957"/>
                </a:lnTo>
                <a:lnTo>
                  <a:pt x="80278" y="382584"/>
                </a:lnTo>
                <a:lnTo>
                  <a:pt x="123943" y="347258"/>
                </a:lnTo>
                <a:lnTo>
                  <a:pt x="176330" y="313077"/>
                </a:lnTo>
                <a:lnTo>
                  <a:pt x="237081" y="280135"/>
                </a:lnTo>
                <a:lnTo>
                  <a:pt x="305838" y="248530"/>
                </a:lnTo>
                <a:lnTo>
                  <a:pt x="343107" y="233259"/>
                </a:lnTo>
                <a:lnTo>
                  <a:pt x="382243" y="218358"/>
                </a:lnTo>
                <a:lnTo>
                  <a:pt x="423202" y="203840"/>
                </a:lnTo>
                <a:lnTo>
                  <a:pt x="465938" y="189716"/>
                </a:lnTo>
                <a:lnTo>
                  <a:pt x="510407" y="175998"/>
                </a:lnTo>
                <a:lnTo>
                  <a:pt x="556565" y="162698"/>
                </a:lnTo>
                <a:lnTo>
                  <a:pt x="604366" y="149830"/>
                </a:lnTo>
                <a:lnTo>
                  <a:pt x="653765" y="137403"/>
                </a:lnTo>
                <a:lnTo>
                  <a:pt x="704719" y="125432"/>
                </a:lnTo>
                <a:lnTo>
                  <a:pt x="757182" y="113926"/>
                </a:lnTo>
                <a:lnTo>
                  <a:pt x="811109" y="102900"/>
                </a:lnTo>
                <a:lnTo>
                  <a:pt x="866456" y="92364"/>
                </a:lnTo>
                <a:lnTo>
                  <a:pt x="923178" y="82331"/>
                </a:lnTo>
                <a:lnTo>
                  <a:pt x="981230" y="72813"/>
                </a:lnTo>
                <a:lnTo>
                  <a:pt x="1040567" y="63821"/>
                </a:lnTo>
                <a:lnTo>
                  <a:pt x="1101145" y="55369"/>
                </a:lnTo>
                <a:lnTo>
                  <a:pt x="1162919" y="47467"/>
                </a:lnTo>
                <a:lnTo>
                  <a:pt x="1225845" y="40128"/>
                </a:lnTo>
                <a:lnTo>
                  <a:pt x="1289876" y="33364"/>
                </a:lnTo>
                <a:lnTo>
                  <a:pt x="1354970" y="27188"/>
                </a:lnTo>
                <a:lnTo>
                  <a:pt x="1421080" y="21610"/>
                </a:lnTo>
                <a:lnTo>
                  <a:pt x="1488162" y="16643"/>
                </a:lnTo>
                <a:lnTo>
                  <a:pt x="1556172" y="12300"/>
                </a:lnTo>
                <a:lnTo>
                  <a:pt x="1625064" y="8592"/>
                </a:lnTo>
                <a:lnTo>
                  <a:pt x="1694795" y="5531"/>
                </a:lnTo>
                <a:lnTo>
                  <a:pt x="1765318" y="3129"/>
                </a:lnTo>
                <a:lnTo>
                  <a:pt x="1836590" y="1398"/>
                </a:lnTo>
                <a:lnTo>
                  <a:pt x="1908565" y="351"/>
                </a:lnTo>
                <a:lnTo>
                  <a:pt x="1981200" y="0"/>
                </a:lnTo>
                <a:lnTo>
                  <a:pt x="2053834" y="351"/>
                </a:lnTo>
                <a:lnTo>
                  <a:pt x="2125809" y="1398"/>
                </a:lnTo>
                <a:lnTo>
                  <a:pt x="2197081" y="3129"/>
                </a:lnTo>
                <a:lnTo>
                  <a:pt x="2267604" y="5531"/>
                </a:lnTo>
                <a:lnTo>
                  <a:pt x="2337335" y="8592"/>
                </a:lnTo>
                <a:lnTo>
                  <a:pt x="2406227" y="12300"/>
                </a:lnTo>
                <a:lnTo>
                  <a:pt x="2474237" y="16643"/>
                </a:lnTo>
                <a:lnTo>
                  <a:pt x="2541319" y="21610"/>
                </a:lnTo>
                <a:lnTo>
                  <a:pt x="2607429" y="27188"/>
                </a:lnTo>
                <a:lnTo>
                  <a:pt x="2672523" y="33364"/>
                </a:lnTo>
                <a:lnTo>
                  <a:pt x="2736554" y="40128"/>
                </a:lnTo>
                <a:lnTo>
                  <a:pt x="2799480" y="47467"/>
                </a:lnTo>
                <a:lnTo>
                  <a:pt x="2861254" y="55369"/>
                </a:lnTo>
                <a:lnTo>
                  <a:pt x="2921832" y="63821"/>
                </a:lnTo>
                <a:lnTo>
                  <a:pt x="2981169" y="72813"/>
                </a:lnTo>
                <a:lnTo>
                  <a:pt x="3039221" y="82331"/>
                </a:lnTo>
                <a:lnTo>
                  <a:pt x="3095943" y="92364"/>
                </a:lnTo>
                <a:lnTo>
                  <a:pt x="3151290" y="102900"/>
                </a:lnTo>
                <a:lnTo>
                  <a:pt x="3205217" y="113926"/>
                </a:lnTo>
                <a:lnTo>
                  <a:pt x="3257680" y="125432"/>
                </a:lnTo>
                <a:lnTo>
                  <a:pt x="3308634" y="137403"/>
                </a:lnTo>
                <a:lnTo>
                  <a:pt x="3358033" y="149830"/>
                </a:lnTo>
                <a:lnTo>
                  <a:pt x="3405834" y="162698"/>
                </a:lnTo>
                <a:lnTo>
                  <a:pt x="3451992" y="175998"/>
                </a:lnTo>
                <a:lnTo>
                  <a:pt x="3496461" y="189716"/>
                </a:lnTo>
                <a:lnTo>
                  <a:pt x="3539197" y="203840"/>
                </a:lnTo>
                <a:lnTo>
                  <a:pt x="3580156" y="218358"/>
                </a:lnTo>
                <a:lnTo>
                  <a:pt x="3619292" y="233259"/>
                </a:lnTo>
                <a:lnTo>
                  <a:pt x="3656561" y="248530"/>
                </a:lnTo>
                <a:lnTo>
                  <a:pt x="3691918" y="264160"/>
                </a:lnTo>
                <a:lnTo>
                  <a:pt x="3756716" y="296445"/>
                </a:lnTo>
                <a:lnTo>
                  <a:pt x="3813330" y="330018"/>
                </a:lnTo>
                <a:lnTo>
                  <a:pt x="3861401" y="364784"/>
                </a:lnTo>
                <a:lnTo>
                  <a:pt x="3900571" y="400646"/>
                </a:lnTo>
                <a:lnTo>
                  <a:pt x="3930481" y="437507"/>
                </a:lnTo>
                <a:lnTo>
                  <a:pt x="3950775" y="475271"/>
                </a:lnTo>
                <a:lnTo>
                  <a:pt x="3961093" y="513842"/>
                </a:lnTo>
                <a:lnTo>
                  <a:pt x="3962400" y="533400"/>
                </a:lnTo>
                <a:lnTo>
                  <a:pt x="3961093" y="552957"/>
                </a:lnTo>
                <a:lnTo>
                  <a:pt x="3950775" y="591528"/>
                </a:lnTo>
                <a:lnTo>
                  <a:pt x="3930481" y="629292"/>
                </a:lnTo>
                <a:lnTo>
                  <a:pt x="3900571" y="666153"/>
                </a:lnTo>
                <a:lnTo>
                  <a:pt x="3861401" y="702015"/>
                </a:lnTo>
                <a:lnTo>
                  <a:pt x="3813330" y="736781"/>
                </a:lnTo>
                <a:lnTo>
                  <a:pt x="3756716" y="770354"/>
                </a:lnTo>
                <a:lnTo>
                  <a:pt x="3691918" y="802640"/>
                </a:lnTo>
                <a:lnTo>
                  <a:pt x="3656561" y="818269"/>
                </a:lnTo>
                <a:lnTo>
                  <a:pt x="3619292" y="833540"/>
                </a:lnTo>
                <a:lnTo>
                  <a:pt x="3580156" y="848441"/>
                </a:lnTo>
                <a:lnTo>
                  <a:pt x="3539197" y="862959"/>
                </a:lnTo>
                <a:lnTo>
                  <a:pt x="3496461" y="877083"/>
                </a:lnTo>
                <a:lnTo>
                  <a:pt x="3451992" y="890801"/>
                </a:lnTo>
                <a:lnTo>
                  <a:pt x="3405834" y="904101"/>
                </a:lnTo>
                <a:lnTo>
                  <a:pt x="3358033" y="916969"/>
                </a:lnTo>
                <a:lnTo>
                  <a:pt x="3308634" y="929396"/>
                </a:lnTo>
                <a:lnTo>
                  <a:pt x="3257680" y="941367"/>
                </a:lnTo>
                <a:lnTo>
                  <a:pt x="3205217" y="952873"/>
                </a:lnTo>
                <a:lnTo>
                  <a:pt x="3151290" y="963899"/>
                </a:lnTo>
                <a:lnTo>
                  <a:pt x="3095943" y="974435"/>
                </a:lnTo>
                <a:lnTo>
                  <a:pt x="3039221" y="984468"/>
                </a:lnTo>
                <a:lnTo>
                  <a:pt x="2981169" y="993986"/>
                </a:lnTo>
                <a:lnTo>
                  <a:pt x="2921832" y="1002978"/>
                </a:lnTo>
                <a:lnTo>
                  <a:pt x="2861254" y="1011430"/>
                </a:lnTo>
                <a:lnTo>
                  <a:pt x="2799480" y="1019332"/>
                </a:lnTo>
                <a:lnTo>
                  <a:pt x="2736554" y="1026671"/>
                </a:lnTo>
                <a:lnTo>
                  <a:pt x="2672523" y="1033435"/>
                </a:lnTo>
                <a:lnTo>
                  <a:pt x="2607429" y="1039611"/>
                </a:lnTo>
                <a:lnTo>
                  <a:pt x="2541319" y="1045189"/>
                </a:lnTo>
                <a:lnTo>
                  <a:pt x="2474237" y="1050156"/>
                </a:lnTo>
                <a:lnTo>
                  <a:pt x="2406227" y="1054499"/>
                </a:lnTo>
                <a:lnTo>
                  <a:pt x="2337335" y="1058207"/>
                </a:lnTo>
                <a:lnTo>
                  <a:pt x="2267604" y="1061268"/>
                </a:lnTo>
                <a:lnTo>
                  <a:pt x="2197081" y="1063670"/>
                </a:lnTo>
                <a:lnTo>
                  <a:pt x="2125809" y="1065401"/>
                </a:lnTo>
                <a:lnTo>
                  <a:pt x="2053834" y="1066448"/>
                </a:lnTo>
                <a:lnTo>
                  <a:pt x="1981200" y="1066800"/>
                </a:lnTo>
                <a:lnTo>
                  <a:pt x="1908565" y="1066448"/>
                </a:lnTo>
                <a:lnTo>
                  <a:pt x="1836590" y="1065401"/>
                </a:lnTo>
                <a:lnTo>
                  <a:pt x="1765318" y="1063670"/>
                </a:lnTo>
                <a:lnTo>
                  <a:pt x="1694795" y="1061268"/>
                </a:lnTo>
                <a:lnTo>
                  <a:pt x="1625064" y="1058207"/>
                </a:lnTo>
                <a:lnTo>
                  <a:pt x="1556172" y="1054499"/>
                </a:lnTo>
                <a:lnTo>
                  <a:pt x="1488162" y="1050156"/>
                </a:lnTo>
                <a:lnTo>
                  <a:pt x="1421080" y="1045189"/>
                </a:lnTo>
                <a:lnTo>
                  <a:pt x="1354970" y="1039611"/>
                </a:lnTo>
                <a:lnTo>
                  <a:pt x="1289876" y="1033435"/>
                </a:lnTo>
                <a:lnTo>
                  <a:pt x="1225845" y="1026671"/>
                </a:lnTo>
                <a:lnTo>
                  <a:pt x="1162919" y="1019332"/>
                </a:lnTo>
                <a:lnTo>
                  <a:pt x="1101145" y="1011430"/>
                </a:lnTo>
                <a:lnTo>
                  <a:pt x="1040567" y="1002978"/>
                </a:lnTo>
                <a:lnTo>
                  <a:pt x="981230" y="993986"/>
                </a:lnTo>
                <a:lnTo>
                  <a:pt x="923178" y="984468"/>
                </a:lnTo>
                <a:lnTo>
                  <a:pt x="866456" y="974435"/>
                </a:lnTo>
                <a:lnTo>
                  <a:pt x="811109" y="963899"/>
                </a:lnTo>
                <a:lnTo>
                  <a:pt x="757182" y="952873"/>
                </a:lnTo>
                <a:lnTo>
                  <a:pt x="704719" y="941367"/>
                </a:lnTo>
                <a:lnTo>
                  <a:pt x="653765" y="929396"/>
                </a:lnTo>
                <a:lnTo>
                  <a:pt x="604366" y="916969"/>
                </a:lnTo>
                <a:lnTo>
                  <a:pt x="556565" y="904101"/>
                </a:lnTo>
                <a:lnTo>
                  <a:pt x="510407" y="890801"/>
                </a:lnTo>
                <a:lnTo>
                  <a:pt x="465938" y="877083"/>
                </a:lnTo>
                <a:lnTo>
                  <a:pt x="423202" y="862959"/>
                </a:lnTo>
                <a:lnTo>
                  <a:pt x="382243" y="848441"/>
                </a:lnTo>
                <a:lnTo>
                  <a:pt x="343107" y="833540"/>
                </a:lnTo>
                <a:lnTo>
                  <a:pt x="305838" y="818269"/>
                </a:lnTo>
                <a:lnTo>
                  <a:pt x="270481" y="802639"/>
                </a:lnTo>
                <a:lnTo>
                  <a:pt x="205683" y="770354"/>
                </a:lnTo>
                <a:lnTo>
                  <a:pt x="149069" y="736781"/>
                </a:lnTo>
                <a:lnTo>
                  <a:pt x="100998" y="702015"/>
                </a:lnTo>
                <a:lnTo>
                  <a:pt x="61828" y="666153"/>
                </a:lnTo>
                <a:lnTo>
                  <a:pt x="31918" y="629292"/>
                </a:lnTo>
                <a:lnTo>
                  <a:pt x="11624" y="591528"/>
                </a:lnTo>
                <a:lnTo>
                  <a:pt x="1306" y="552957"/>
                </a:lnTo>
                <a:lnTo>
                  <a:pt x="0" y="5334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23568" y="757173"/>
            <a:ext cx="319214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DFD3B4"/>
                </a:solidFill>
                <a:latin typeface="Arial"/>
                <a:cs typeface="Arial"/>
              </a:rPr>
              <a:t>IV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400" b="1" spc="-5" dirty="0">
                <a:solidFill>
                  <a:srgbClr val="DFD3B4"/>
                </a:solidFill>
                <a:latin typeface="Arial"/>
                <a:cs typeface="Arial"/>
              </a:rPr>
              <a:t>Implementasi</a:t>
            </a:r>
            <a:r>
              <a:rPr sz="2400" b="1" spc="-20" dirty="0">
                <a:solidFill>
                  <a:srgbClr val="DFD3B4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DFD3B4"/>
                </a:solidFill>
                <a:latin typeface="Arial"/>
                <a:cs typeface="Arial"/>
              </a:rPr>
              <a:t>Strategi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705100" y="1676400"/>
          <a:ext cx="5492115" cy="34309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5755"/>
                <a:gridCol w="3896360"/>
              </a:tblGrid>
              <a:tr h="52832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ADFE2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92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ADFE2"/>
                      </a:solidFill>
                      <a:prstDash val="solid"/>
                    </a:lnL>
                    <a:lnB w="76200">
                      <a:solidFill>
                        <a:srgbClr val="BADFE2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6835" algn="ctr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20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Tujuan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50495" marB="0">
                    <a:solidFill>
                      <a:srgbClr val="000000"/>
                    </a:solidFill>
                  </a:tcPr>
                </a:tc>
              </a:tr>
              <a:tr h="3092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ADFE2"/>
                      </a:solidFill>
                      <a:prstDash val="solid"/>
                    </a:lnL>
                    <a:lnT w="76200">
                      <a:solidFill>
                        <a:srgbClr val="BADFE2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50495" marB="0">
                    <a:solidFill>
                      <a:srgbClr val="000000"/>
                    </a:solidFill>
                  </a:tcPr>
                </a:tc>
              </a:tr>
              <a:tr h="14287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ADFE2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92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ADFE2"/>
                      </a:solidFill>
                      <a:prstDash val="solid"/>
                    </a:lnL>
                    <a:lnB w="76200">
                      <a:solidFill>
                        <a:srgbClr val="BADFE2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566420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Kebijakan dan</a:t>
                      </a:r>
                      <a:r>
                        <a:rPr sz="20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Program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50495" marB="0">
                    <a:solidFill>
                      <a:srgbClr val="000000"/>
                    </a:solidFill>
                  </a:tcPr>
                </a:tc>
              </a:tr>
              <a:tr h="3092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ADFE2"/>
                      </a:solidFill>
                      <a:prstDash val="solid"/>
                    </a:lnL>
                    <a:lnT w="76200">
                      <a:solidFill>
                        <a:srgbClr val="BADFE2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50495" marB="0">
                    <a:solidFill>
                      <a:srgbClr val="000000"/>
                    </a:solidFill>
                  </a:tcPr>
                </a:tc>
              </a:tr>
              <a:tr h="14287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ADFE2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92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ADFE2"/>
                      </a:solidFill>
                      <a:prstDash val="solid"/>
                    </a:lnL>
                    <a:lnB w="76200">
                      <a:solidFill>
                        <a:srgbClr val="BADFE2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40740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2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Motivasi</a:t>
                      </a:r>
                      <a:r>
                        <a:rPr sz="20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Karyawan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50495" marB="0">
                    <a:solidFill>
                      <a:srgbClr val="000000"/>
                    </a:solidFill>
                  </a:tcPr>
                </a:tc>
              </a:tr>
              <a:tr h="3092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ADFE2"/>
                      </a:solidFill>
                      <a:prstDash val="solid"/>
                    </a:lnL>
                    <a:lnT w="76200">
                      <a:solidFill>
                        <a:srgbClr val="BADFE2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50495" marB="0">
                    <a:solidFill>
                      <a:srgbClr val="000000"/>
                    </a:solidFill>
                  </a:tcPr>
                </a:tc>
              </a:tr>
              <a:tr h="14287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ADFE2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92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ADFE2"/>
                      </a:solidFill>
                      <a:prstDash val="solid"/>
                    </a:lnL>
                    <a:lnB w="76200">
                      <a:solidFill>
                        <a:srgbClr val="BADFE2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3227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Alokasi</a:t>
                      </a:r>
                      <a:r>
                        <a:rPr sz="20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SD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50495" marB="0">
                    <a:solidFill>
                      <a:srgbClr val="000000"/>
                    </a:solidFill>
                  </a:tcPr>
                </a:tc>
              </a:tr>
              <a:tr h="3092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76200">
                      <a:solidFill>
                        <a:srgbClr val="BADFE2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50495" marB="0"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1657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200" y="609600"/>
            <a:ext cx="3962400" cy="1066800"/>
          </a:xfrm>
          <a:custGeom>
            <a:avLst/>
            <a:gdLst/>
            <a:ahLst/>
            <a:cxnLst/>
            <a:rect l="l" t="t" r="r" b="b"/>
            <a:pathLst>
              <a:path w="3962400" h="1066800">
                <a:moveTo>
                  <a:pt x="1981200" y="0"/>
                </a:moveTo>
                <a:lnTo>
                  <a:pt x="1908565" y="351"/>
                </a:lnTo>
                <a:lnTo>
                  <a:pt x="1836590" y="1398"/>
                </a:lnTo>
                <a:lnTo>
                  <a:pt x="1694795" y="5531"/>
                </a:lnTo>
                <a:lnTo>
                  <a:pt x="1556172" y="12300"/>
                </a:lnTo>
                <a:lnTo>
                  <a:pt x="1488162" y="16643"/>
                </a:lnTo>
                <a:lnTo>
                  <a:pt x="1421080" y="21610"/>
                </a:lnTo>
                <a:lnTo>
                  <a:pt x="1354970" y="27188"/>
                </a:lnTo>
                <a:lnTo>
                  <a:pt x="1289876" y="33364"/>
                </a:lnTo>
                <a:lnTo>
                  <a:pt x="1225845" y="40128"/>
                </a:lnTo>
                <a:lnTo>
                  <a:pt x="1162919" y="47467"/>
                </a:lnTo>
                <a:lnTo>
                  <a:pt x="1101145" y="55369"/>
                </a:lnTo>
                <a:lnTo>
                  <a:pt x="1040567" y="63821"/>
                </a:lnTo>
                <a:lnTo>
                  <a:pt x="981230" y="72813"/>
                </a:lnTo>
                <a:lnTo>
                  <a:pt x="923178" y="82331"/>
                </a:lnTo>
                <a:lnTo>
                  <a:pt x="866456" y="92364"/>
                </a:lnTo>
                <a:lnTo>
                  <a:pt x="811109" y="102900"/>
                </a:lnTo>
                <a:lnTo>
                  <a:pt x="757182" y="113926"/>
                </a:lnTo>
                <a:lnTo>
                  <a:pt x="704719" y="125432"/>
                </a:lnTo>
                <a:lnTo>
                  <a:pt x="653765" y="137403"/>
                </a:lnTo>
                <a:lnTo>
                  <a:pt x="604366" y="149830"/>
                </a:lnTo>
                <a:lnTo>
                  <a:pt x="556565" y="162698"/>
                </a:lnTo>
                <a:lnTo>
                  <a:pt x="510407" y="175998"/>
                </a:lnTo>
                <a:lnTo>
                  <a:pt x="465938" y="189716"/>
                </a:lnTo>
                <a:lnTo>
                  <a:pt x="423202" y="203840"/>
                </a:lnTo>
                <a:lnTo>
                  <a:pt x="382243" y="218358"/>
                </a:lnTo>
                <a:lnTo>
                  <a:pt x="343107" y="233259"/>
                </a:lnTo>
                <a:lnTo>
                  <a:pt x="305838" y="248530"/>
                </a:lnTo>
                <a:lnTo>
                  <a:pt x="270481" y="264160"/>
                </a:lnTo>
                <a:lnTo>
                  <a:pt x="205683" y="296445"/>
                </a:lnTo>
                <a:lnTo>
                  <a:pt x="149069" y="330018"/>
                </a:lnTo>
                <a:lnTo>
                  <a:pt x="100998" y="364784"/>
                </a:lnTo>
                <a:lnTo>
                  <a:pt x="61828" y="400646"/>
                </a:lnTo>
                <a:lnTo>
                  <a:pt x="31918" y="437507"/>
                </a:lnTo>
                <a:lnTo>
                  <a:pt x="11624" y="475271"/>
                </a:lnTo>
                <a:lnTo>
                  <a:pt x="1306" y="513842"/>
                </a:lnTo>
                <a:lnTo>
                  <a:pt x="0" y="533400"/>
                </a:lnTo>
                <a:lnTo>
                  <a:pt x="1306" y="552957"/>
                </a:lnTo>
                <a:lnTo>
                  <a:pt x="11624" y="591528"/>
                </a:lnTo>
                <a:lnTo>
                  <a:pt x="31918" y="629292"/>
                </a:lnTo>
                <a:lnTo>
                  <a:pt x="61828" y="666153"/>
                </a:lnTo>
                <a:lnTo>
                  <a:pt x="100998" y="702015"/>
                </a:lnTo>
                <a:lnTo>
                  <a:pt x="149069" y="736781"/>
                </a:lnTo>
                <a:lnTo>
                  <a:pt x="205683" y="770354"/>
                </a:lnTo>
                <a:lnTo>
                  <a:pt x="270481" y="802640"/>
                </a:lnTo>
                <a:lnTo>
                  <a:pt x="305838" y="818269"/>
                </a:lnTo>
                <a:lnTo>
                  <a:pt x="343107" y="833540"/>
                </a:lnTo>
                <a:lnTo>
                  <a:pt x="382243" y="848441"/>
                </a:lnTo>
                <a:lnTo>
                  <a:pt x="423202" y="862959"/>
                </a:lnTo>
                <a:lnTo>
                  <a:pt x="465938" y="877083"/>
                </a:lnTo>
                <a:lnTo>
                  <a:pt x="510407" y="890801"/>
                </a:lnTo>
                <a:lnTo>
                  <a:pt x="556565" y="904101"/>
                </a:lnTo>
                <a:lnTo>
                  <a:pt x="604366" y="916969"/>
                </a:lnTo>
                <a:lnTo>
                  <a:pt x="653765" y="929396"/>
                </a:lnTo>
                <a:lnTo>
                  <a:pt x="704719" y="941367"/>
                </a:lnTo>
                <a:lnTo>
                  <a:pt x="757182" y="952873"/>
                </a:lnTo>
                <a:lnTo>
                  <a:pt x="811109" y="963899"/>
                </a:lnTo>
                <a:lnTo>
                  <a:pt x="866456" y="974435"/>
                </a:lnTo>
                <a:lnTo>
                  <a:pt x="923178" y="984468"/>
                </a:lnTo>
                <a:lnTo>
                  <a:pt x="981230" y="993986"/>
                </a:lnTo>
                <a:lnTo>
                  <a:pt x="1040567" y="1002978"/>
                </a:lnTo>
                <a:lnTo>
                  <a:pt x="1101145" y="1011430"/>
                </a:lnTo>
                <a:lnTo>
                  <a:pt x="1162919" y="1019332"/>
                </a:lnTo>
                <a:lnTo>
                  <a:pt x="1225845" y="1026671"/>
                </a:lnTo>
                <a:lnTo>
                  <a:pt x="1289876" y="1033435"/>
                </a:lnTo>
                <a:lnTo>
                  <a:pt x="1354970" y="1039611"/>
                </a:lnTo>
                <a:lnTo>
                  <a:pt x="1421080" y="1045189"/>
                </a:lnTo>
                <a:lnTo>
                  <a:pt x="1488162" y="1050156"/>
                </a:lnTo>
                <a:lnTo>
                  <a:pt x="1556172" y="1054499"/>
                </a:lnTo>
                <a:lnTo>
                  <a:pt x="1694795" y="1061268"/>
                </a:lnTo>
                <a:lnTo>
                  <a:pt x="1836590" y="1065401"/>
                </a:lnTo>
                <a:lnTo>
                  <a:pt x="1908565" y="1066448"/>
                </a:lnTo>
                <a:lnTo>
                  <a:pt x="1981200" y="1066800"/>
                </a:lnTo>
                <a:lnTo>
                  <a:pt x="2125809" y="1065401"/>
                </a:lnTo>
                <a:lnTo>
                  <a:pt x="2267604" y="1061268"/>
                </a:lnTo>
                <a:lnTo>
                  <a:pt x="2406227" y="1054499"/>
                </a:lnTo>
                <a:lnTo>
                  <a:pt x="2474237" y="1050156"/>
                </a:lnTo>
                <a:lnTo>
                  <a:pt x="2541319" y="1045189"/>
                </a:lnTo>
                <a:lnTo>
                  <a:pt x="2607429" y="1039611"/>
                </a:lnTo>
                <a:lnTo>
                  <a:pt x="2672523" y="1033435"/>
                </a:lnTo>
                <a:lnTo>
                  <a:pt x="2736554" y="1026671"/>
                </a:lnTo>
                <a:lnTo>
                  <a:pt x="2799480" y="1019332"/>
                </a:lnTo>
                <a:lnTo>
                  <a:pt x="2861254" y="1011430"/>
                </a:lnTo>
                <a:lnTo>
                  <a:pt x="2921832" y="1002978"/>
                </a:lnTo>
                <a:lnTo>
                  <a:pt x="2981169" y="993986"/>
                </a:lnTo>
                <a:lnTo>
                  <a:pt x="3039221" y="984468"/>
                </a:lnTo>
                <a:lnTo>
                  <a:pt x="3095943" y="974435"/>
                </a:lnTo>
                <a:lnTo>
                  <a:pt x="3151290" y="963899"/>
                </a:lnTo>
                <a:lnTo>
                  <a:pt x="3205217" y="952873"/>
                </a:lnTo>
                <a:lnTo>
                  <a:pt x="3257680" y="941367"/>
                </a:lnTo>
                <a:lnTo>
                  <a:pt x="3308634" y="929396"/>
                </a:lnTo>
                <a:lnTo>
                  <a:pt x="3358033" y="916969"/>
                </a:lnTo>
                <a:lnTo>
                  <a:pt x="3405834" y="904101"/>
                </a:lnTo>
                <a:lnTo>
                  <a:pt x="3451992" y="890801"/>
                </a:lnTo>
                <a:lnTo>
                  <a:pt x="3496461" y="877083"/>
                </a:lnTo>
                <a:lnTo>
                  <a:pt x="3539197" y="862959"/>
                </a:lnTo>
                <a:lnTo>
                  <a:pt x="3580156" y="848441"/>
                </a:lnTo>
                <a:lnTo>
                  <a:pt x="3619292" y="833540"/>
                </a:lnTo>
                <a:lnTo>
                  <a:pt x="3656561" y="818269"/>
                </a:lnTo>
                <a:lnTo>
                  <a:pt x="3691918" y="802640"/>
                </a:lnTo>
                <a:lnTo>
                  <a:pt x="3756716" y="770354"/>
                </a:lnTo>
                <a:lnTo>
                  <a:pt x="3813330" y="736781"/>
                </a:lnTo>
                <a:lnTo>
                  <a:pt x="3861401" y="702015"/>
                </a:lnTo>
                <a:lnTo>
                  <a:pt x="3900571" y="666153"/>
                </a:lnTo>
                <a:lnTo>
                  <a:pt x="3930481" y="629292"/>
                </a:lnTo>
                <a:lnTo>
                  <a:pt x="3950775" y="591528"/>
                </a:lnTo>
                <a:lnTo>
                  <a:pt x="3961093" y="552957"/>
                </a:lnTo>
                <a:lnTo>
                  <a:pt x="3962400" y="533400"/>
                </a:lnTo>
                <a:lnTo>
                  <a:pt x="3961093" y="513842"/>
                </a:lnTo>
                <a:lnTo>
                  <a:pt x="3950775" y="475271"/>
                </a:lnTo>
                <a:lnTo>
                  <a:pt x="3930481" y="437507"/>
                </a:lnTo>
                <a:lnTo>
                  <a:pt x="3900571" y="400646"/>
                </a:lnTo>
                <a:lnTo>
                  <a:pt x="3861401" y="364784"/>
                </a:lnTo>
                <a:lnTo>
                  <a:pt x="3813330" y="330018"/>
                </a:lnTo>
                <a:lnTo>
                  <a:pt x="3756716" y="296445"/>
                </a:lnTo>
                <a:lnTo>
                  <a:pt x="3691918" y="264160"/>
                </a:lnTo>
                <a:lnTo>
                  <a:pt x="3656561" y="248530"/>
                </a:lnTo>
                <a:lnTo>
                  <a:pt x="3619292" y="233259"/>
                </a:lnTo>
                <a:lnTo>
                  <a:pt x="3580156" y="218358"/>
                </a:lnTo>
                <a:lnTo>
                  <a:pt x="3539197" y="203840"/>
                </a:lnTo>
                <a:lnTo>
                  <a:pt x="3496461" y="189716"/>
                </a:lnTo>
                <a:lnTo>
                  <a:pt x="3451992" y="175998"/>
                </a:lnTo>
                <a:lnTo>
                  <a:pt x="3405834" y="162698"/>
                </a:lnTo>
                <a:lnTo>
                  <a:pt x="3358033" y="149830"/>
                </a:lnTo>
                <a:lnTo>
                  <a:pt x="3308634" y="137403"/>
                </a:lnTo>
                <a:lnTo>
                  <a:pt x="3257680" y="125432"/>
                </a:lnTo>
                <a:lnTo>
                  <a:pt x="3205217" y="113926"/>
                </a:lnTo>
                <a:lnTo>
                  <a:pt x="3151290" y="102900"/>
                </a:lnTo>
                <a:lnTo>
                  <a:pt x="3095943" y="92364"/>
                </a:lnTo>
                <a:lnTo>
                  <a:pt x="3039221" y="82331"/>
                </a:lnTo>
                <a:lnTo>
                  <a:pt x="2981169" y="72813"/>
                </a:lnTo>
                <a:lnTo>
                  <a:pt x="2921832" y="63821"/>
                </a:lnTo>
                <a:lnTo>
                  <a:pt x="2861254" y="55369"/>
                </a:lnTo>
                <a:lnTo>
                  <a:pt x="2799480" y="47467"/>
                </a:lnTo>
                <a:lnTo>
                  <a:pt x="2736554" y="40128"/>
                </a:lnTo>
                <a:lnTo>
                  <a:pt x="2672523" y="33364"/>
                </a:lnTo>
                <a:lnTo>
                  <a:pt x="2607429" y="27188"/>
                </a:lnTo>
                <a:lnTo>
                  <a:pt x="2541319" y="21610"/>
                </a:lnTo>
                <a:lnTo>
                  <a:pt x="2474237" y="16643"/>
                </a:lnTo>
                <a:lnTo>
                  <a:pt x="2406227" y="12300"/>
                </a:lnTo>
                <a:lnTo>
                  <a:pt x="2267604" y="5531"/>
                </a:lnTo>
                <a:lnTo>
                  <a:pt x="2125809" y="1398"/>
                </a:lnTo>
                <a:lnTo>
                  <a:pt x="1981200" y="0"/>
                </a:lnTo>
                <a:close/>
              </a:path>
            </a:pathLst>
          </a:custGeom>
          <a:solidFill>
            <a:srgbClr val="DFD3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38200" y="609600"/>
            <a:ext cx="3962400" cy="1066800"/>
          </a:xfrm>
          <a:custGeom>
            <a:avLst/>
            <a:gdLst/>
            <a:ahLst/>
            <a:cxnLst/>
            <a:rect l="l" t="t" r="r" b="b"/>
            <a:pathLst>
              <a:path w="3962400" h="1066800">
                <a:moveTo>
                  <a:pt x="0" y="533400"/>
                </a:moveTo>
                <a:lnTo>
                  <a:pt x="5196" y="494461"/>
                </a:lnTo>
                <a:lnTo>
                  <a:pt x="20547" y="456282"/>
                </a:lnTo>
                <a:lnTo>
                  <a:pt x="45693" y="418957"/>
                </a:lnTo>
                <a:lnTo>
                  <a:pt x="80278" y="382584"/>
                </a:lnTo>
                <a:lnTo>
                  <a:pt x="123943" y="347258"/>
                </a:lnTo>
                <a:lnTo>
                  <a:pt x="176330" y="313077"/>
                </a:lnTo>
                <a:lnTo>
                  <a:pt x="237081" y="280135"/>
                </a:lnTo>
                <a:lnTo>
                  <a:pt x="305838" y="248530"/>
                </a:lnTo>
                <a:lnTo>
                  <a:pt x="343107" y="233259"/>
                </a:lnTo>
                <a:lnTo>
                  <a:pt x="382243" y="218358"/>
                </a:lnTo>
                <a:lnTo>
                  <a:pt x="423202" y="203840"/>
                </a:lnTo>
                <a:lnTo>
                  <a:pt x="465938" y="189716"/>
                </a:lnTo>
                <a:lnTo>
                  <a:pt x="510407" y="175998"/>
                </a:lnTo>
                <a:lnTo>
                  <a:pt x="556565" y="162698"/>
                </a:lnTo>
                <a:lnTo>
                  <a:pt x="604366" y="149830"/>
                </a:lnTo>
                <a:lnTo>
                  <a:pt x="653765" y="137403"/>
                </a:lnTo>
                <a:lnTo>
                  <a:pt x="704719" y="125432"/>
                </a:lnTo>
                <a:lnTo>
                  <a:pt x="757182" y="113926"/>
                </a:lnTo>
                <a:lnTo>
                  <a:pt x="811109" y="102900"/>
                </a:lnTo>
                <a:lnTo>
                  <a:pt x="866456" y="92364"/>
                </a:lnTo>
                <a:lnTo>
                  <a:pt x="923178" y="82331"/>
                </a:lnTo>
                <a:lnTo>
                  <a:pt x="981230" y="72813"/>
                </a:lnTo>
                <a:lnTo>
                  <a:pt x="1040567" y="63821"/>
                </a:lnTo>
                <a:lnTo>
                  <a:pt x="1101145" y="55369"/>
                </a:lnTo>
                <a:lnTo>
                  <a:pt x="1162919" y="47467"/>
                </a:lnTo>
                <a:lnTo>
                  <a:pt x="1225845" y="40128"/>
                </a:lnTo>
                <a:lnTo>
                  <a:pt x="1289876" y="33364"/>
                </a:lnTo>
                <a:lnTo>
                  <a:pt x="1354970" y="27188"/>
                </a:lnTo>
                <a:lnTo>
                  <a:pt x="1421080" y="21610"/>
                </a:lnTo>
                <a:lnTo>
                  <a:pt x="1488162" y="16643"/>
                </a:lnTo>
                <a:lnTo>
                  <a:pt x="1556172" y="12300"/>
                </a:lnTo>
                <a:lnTo>
                  <a:pt x="1625064" y="8592"/>
                </a:lnTo>
                <a:lnTo>
                  <a:pt x="1694795" y="5531"/>
                </a:lnTo>
                <a:lnTo>
                  <a:pt x="1765318" y="3129"/>
                </a:lnTo>
                <a:lnTo>
                  <a:pt x="1836590" y="1398"/>
                </a:lnTo>
                <a:lnTo>
                  <a:pt x="1908565" y="351"/>
                </a:lnTo>
                <a:lnTo>
                  <a:pt x="1981200" y="0"/>
                </a:lnTo>
                <a:lnTo>
                  <a:pt x="2053834" y="351"/>
                </a:lnTo>
                <a:lnTo>
                  <a:pt x="2125809" y="1398"/>
                </a:lnTo>
                <a:lnTo>
                  <a:pt x="2197081" y="3129"/>
                </a:lnTo>
                <a:lnTo>
                  <a:pt x="2267604" y="5531"/>
                </a:lnTo>
                <a:lnTo>
                  <a:pt x="2337335" y="8592"/>
                </a:lnTo>
                <a:lnTo>
                  <a:pt x="2406227" y="12300"/>
                </a:lnTo>
                <a:lnTo>
                  <a:pt x="2474237" y="16643"/>
                </a:lnTo>
                <a:lnTo>
                  <a:pt x="2541319" y="21610"/>
                </a:lnTo>
                <a:lnTo>
                  <a:pt x="2607429" y="27188"/>
                </a:lnTo>
                <a:lnTo>
                  <a:pt x="2672523" y="33364"/>
                </a:lnTo>
                <a:lnTo>
                  <a:pt x="2736554" y="40128"/>
                </a:lnTo>
                <a:lnTo>
                  <a:pt x="2799480" y="47467"/>
                </a:lnTo>
                <a:lnTo>
                  <a:pt x="2861254" y="55369"/>
                </a:lnTo>
                <a:lnTo>
                  <a:pt x="2921832" y="63821"/>
                </a:lnTo>
                <a:lnTo>
                  <a:pt x="2981169" y="72813"/>
                </a:lnTo>
                <a:lnTo>
                  <a:pt x="3039221" y="82331"/>
                </a:lnTo>
                <a:lnTo>
                  <a:pt x="3095943" y="92364"/>
                </a:lnTo>
                <a:lnTo>
                  <a:pt x="3151290" y="102900"/>
                </a:lnTo>
                <a:lnTo>
                  <a:pt x="3205217" y="113926"/>
                </a:lnTo>
                <a:lnTo>
                  <a:pt x="3257680" y="125432"/>
                </a:lnTo>
                <a:lnTo>
                  <a:pt x="3308634" y="137403"/>
                </a:lnTo>
                <a:lnTo>
                  <a:pt x="3358033" y="149830"/>
                </a:lnTo>
                <a:lnTo>
                  <a:pt x="3405834" y="162698"/>
                </a:lnTo>
                <a:lnTo>
                  <a:pt x="3451992" y="175998"/>
                </a:lnTo>
                <a:lnTo>
                  <a:pt x="3496461" y="189716"/>
                </a:lnTo>
                <a:lnTo>
                  <a:pt x="3539197" y="203840"/>
                </a:lnTo>
                <a:lnTo>
                  <a:pt x="3580156" y="218358"/>
                </a:lnTo>
                <a:lnTo>
                  <a:pt x="3619292" y="233259"/>
                </a:lnTo>
                <a:lnTo>
                  <a:pt x="3656561" y="248530"/>
                </a:lnTo>
                <a:lnTo>
                  <a:pt x="3691918" y="264160"/>
                </a:lnTo>
                <a:lnTo>
                  <a:pt x="3756716" y="296445"/>
                </a:lnTo>
                <a:lnTo>
                  <a:pt x="3813330" y="330018"/>
                </a:lnTo>
                <a:lnTo>
                  <a:pt x="3861401" y="364784"/>
                </a:lnTo>
                <a:lnTo>
                  <a:pt x="3900571" y="400646"/>
                </a:lnTo>
                <a:lnTo>
                  <a:pt x="3930481" y="437507"/>
                </a:lnTo>
                <a:lnTo>
                  <a:pt x="3950775" y="475271"/>
                </a:lnTo>
                <a:lnTo>
                  <a:pt x="3961093" y="513842"/>
                </a:lnTo>
                <a:lnTo>
                  <a:pt x="3962400" y="533400"/>
                </a:lnTo>
                <a:lnTo>
                  <a:pt x="3961093" y="552957"/>
                </a:lnTo>
                <a:lnTo>
                  <a:pt x="3950775" y="591528"/>
                </a:lnTo>
                <a:lnTo>
                  <a:pt x="3930481" y="629292"/>
                </a:lnTo>
                <a:lnTo>
                  <a:pt x="3900571" y="666153"/>
                </a:lnTo>
                <a:lnTo>
                  <a:pt x="3861401" y="702015"/>
                </a:lnTo>
                <a:lnTo>
                  <a:pt x="3813330" y="736781"/>
                </a:lnTo>
                <a:lnTo>
                  <a:pt x="3756716" y="770354"/>
                </a:lnTo>
                <a:lnTo>
                  <a:pt x="3691918" y="802640"/>
                </a:lnTo>
                <a:lnTo>
                  <a:pt x="3656561" y="818269"/>
                </a:lnTo>
                <a:lnTo>
                  <a:pt x="3619292" y="833540"/>
                </a:lnTo>
                <a:lnTo>
                  <a:pt x="3580156" y="848441"/>
                </a:lnTo>
                <a:lnTo>
                  <a:pt x="3539197" y="862959"/>
                </a:lnTo>
                <a:lnTo>
                  <a:pt x="3496461" y="877083"/>
                </a:lnTo>
                <a:lnTo>
                  <a:pt x="3451992" y="890801"/>
                </a:lnTo>
                <a:lnTo>
                  <a:pt x="3405834" y="904101"/>
                </a:lnTo>
                <a:lnTo>
                  <a:pt x="3358033" y="916969"/>
                </a:lnTo>
                <a:lnTo>
                  <a:pt x="3308634" y="929396"/>
                </a:lnTo>
                <a:lnTo>
                  <a:pt x="3257680" y="941367"/>
                </a:lnTo>
                <a:lnTo>
                  <a:pt x="3205217" y="952873"/>
                </a:lnTo>
                <a:lnTo>
                  <a:pt x="3151290" y="963899"/>
                </a:lnTo>
                <a:lnTo>
                  <a:pt x="3095943" y="974435"/>
                </a:lnTo>
                <a:lnTo>
                  <a:pt x="3039221" y="984468"/>
                </a:lnTo>
                <a:lnTo>
                  <a:pt x="2981169" y="993986"/>
                </a:lnTo>
                <a:lnTo>
                  <a:pt x="2921832" y="1002978"/>
                </a:lnTo>
                <a:lnTo>
                  <a:pt x="2861254" y="1011430"/>
                </a:lnTo>
                <a:lnTo>
                  <a:pt x="2799480" y="1019332"/>
                </a:lnTo>
                <a:lnTo>
                  <a:pt x="2736554" y="1026671"/>
                </a:lnTo>
                <a:lnTo>
                  <a:pt x="2672523" y="1033435"/>
                </a:lnTo>
                <a:lnTo>
                  <a:pt x="2607429" y="1039611"/>
                </a:lnTo>
                <a:lnTo>
                  <a:pt x="2541319" y="1045189"/>
                </a:lnTo>
                <a:lnTo>
                  <a:pt x="2474237" y="1050156"/>
                </a:lnTo>
                <a:lnTo>
                  <a:pt x="2406227" y="1054499"/>
                </a:lnTo>
                <a:lnTo>
                  <a:pt x="2337335" y="1058207"/>
                </a:lnTo>
                <a:lnTo>
                  <a:pt x="2267604" y="1061268"/>
                </a:lnTo>
                <a:lnTo>
                  <a:pt x="2197081" y="1063670"/>
                </a:lnTo>
                <a:lnTo>
                  <a:pt x="2125809" y="1065401"/>
                </a:lnTo>
                <a:lnTo>
                  <a:pt x="2053834" y="1066448"/>
                </a:lnTo>
                <a:lnTo>
                  <a:pt x="1981200" y="1066800"/>
                </a:lnTo>
                <a:lnTo>
                  <a:pt x="1908565" y="1066448"/>
                </a:lnTo>
                <a:lnTo>
                  <a:pt x="1836590" y="1065401"/>
                </a:lnTo>
                <a:lnTo>
                  <a:pt x="1765318" y="1063670"/>
                </a:lnTo>
                <a:lnTo>
                  <a:pt x="1694795" y="1061268"/>
                </a:lnTo>
                <a:lnTo>
                  <a:pt x="1625064" y="1058207"/>
                </a:lnTo>
                <a:lnTo>
                  <a:pt x="1556172" y="1054499"/>
                </a:lnTo>
                <a:lnTo>
                  <a:pt x="1488162" y="1050156"/>
                </a:lnTo>
                <a:lnTo>
                  <a:pt x="1421080" y="1045189"/>
                </a:lnTo>
                <a:lnTo>
                  <a:pt x="1354970" y="1039611"/>
                </a:lnTo>
                <a:lnTo>
                  <a:pt x="1289876" y="1033435"/>
                </a:lnTo>
                <a:lnTo>
                  <a:pt x="1225845" y="1026671"/>
                </a:lnTo>
                <a:lnTo>
                  <a:pt x="1162919" y="1019332"/>
                </a:lnTo>
                <a:lnTo>
                  <a:pt x="1101145" y="1011430"/>
                </a:lnTo>
                <a:lnTo>
                  <a:pt x="1040567" y="1002978"/>
                </a:lnTo>
                <a:lnTo>
                  <a:pt x="981230" y="993986"/>
                </a:lnTo>
                <a:lnTo>
                  <a:pt x="923178" y="984468"/>
                </a:lnTo>
                <a:lnTo>
                  <a:pt x="866456" y="974435"/>
                </a:lnTo>
                <a:lnTo>
                  <a:pt x="811109" y="963899"/>
                </a:lnTo>
                <a:lnTo>
                  <a:pt x="757182" y="952873"/>
                </a:lnTo>
                <a:lnTo>
                  <a:pt x="704719" y="941367"/>
                </a:lnTo>
                <a:lnTo>
                  <a:pt x="653765" y="929396"/>
                </a:lnTo>
                <a:lnTo>
                  <a:pt x="604366" y="916969"/>
                </a:lnTo>
                <a:lnTo>
                  <a:pt x="556565" y="904101"/>
                </a:lnTo>
                <a:lnTo>
                  <a:pt x="510407" y="890801"/>
                </a:lnTo>
                <a:lnTo>
                  <a:pt x="465938" y="877083"/>
                </a:lnTo>
                <a:lnTo>
                  <a:pt x="423202" y="862959"/>
                </a:lnTo>
                <a:lnTo>
                  <a:pt x="382243" y="848441"/>
                </a:lnTo>
                <a:lnTo>
                  <a:pt x="343107" y="833540"/>
                </a:lnTo>
                <a:lnTo>
                  <a:pt x="305838" y="818269"/>
                </a:lnTo>
                <a:lnTo>
                  <a:pt x="270481" y="802639"/>
                </a:lnTo>
                <a:lnTo>
                  <a:pt x="205683" y="770354"/>
                </a:lnTo>
                <a:lnTo>
                  <a:pt x="149069" y="736781"/>
                </a:lnTo>
                <a:lnTo>
                  <a:pt x="100998" y="702015"/>
                </a:lnTo>
                <a:lnTo>
                  <a:pt x="61828" y="666153"/>
                </a:lnTo>
                <a:lnTo>
                  <a:pt x="31918" y="629292"/>
                </a:lnTo>
                <a:lnTo>
                  <a:pt x="11624" y="591528"/>
                </a:lnTo>
                <a:lnTo>
                  <a:pt x="1306" y="552957"/>
                </a:lnTo>
                <a:lnTo>
                  <a:pt x="0" y="5334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78610" y="757173"/>
            <a:ext cx="248158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800000"/>
                </a:solidFill>
                <a:latin typeface="Arial"/>
                <a:cs typeface="Arial"/>
              </a:rPr>
              <a:t>V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400" b="1" spc="-5" dirty="0">
                <a:solidFill>
                  <a:srgbClr val="800000"/>
                </a:solidFill>
                <a:latin typeface="Arial"/>
                <a:cs typeface="Arial"/>
              </a:rPr>
              <a:t>Evaluasi</a:t>
            </a:r>
            <a:r>
              <a:rPr sz="2400" b="1" spc="-25" dirty="0"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800000"/>
                </a:solidFill>
                <a:latin typeface="Arial"/>
                <a:cs typeface="Arial"/>
              </a:rPr>
              <a:t>Strategi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705100" y="1676400"/>
          <a:ext cx="5486400" cy="342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200"/>
                <a:gridCol w="3886200"/>
              </a:tblGrid>
              <a:tr h="5334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ADFE2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ADFE2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76200">
                      <a:solidFill>
                        <a:srgbClr val="BADFE2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084580">
                        <a:lnSpc>
                          <a:spcPct val="100000"/>
                        </a:lnSpc>
                        <a:spcBef>
                          <a:spcPts val="1145"/>
                        </a:spcBef>
                      </a:pPr>
                      <a:r>
                        <a:rPr sz="2000" b="1" spc="-10" dirty="0">
                          <a:solidFill>
                            <a:srgbClr val="FFFFCC"/>
                          </a:solidFill>
                          <a:latin typeface="Arial"/>
                          <a:cs typeface="Arial"/>
                        </a:rPr>
                        <a:t>Review</a:t>
                      </a:r>
                      <a:r>
                        <a:rPr sz="2000" b="1" dirty="0">
                          <a:solidFill>
                            <a:srgbClr val="FFFFCC"/>
                          </a:solidFill>
                          <a:latin typeface="Arial"/>
                          <a:cs typeface="Arial"/>
                        </a:rPr>
                        <a:t> Internal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454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ADFE2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BADFE2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454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ADFE2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ADFE2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76200">
                      <a:solidFill>
                        <a:srgbClr val="BADFE2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533400">
                        <a:lnSpc>
                          <a:spcPct val="100000"/>
                        </a:lnSpc>
                        <a:spcBef>
                          <a:spcPts val="1145"/>
                        </a:spcBef>
                      </a:pPr>
                      <a:r>
                        <a:rPr sz="2000" b="1" spc="-10" dirty="0">
                          <a:solidFill>
                            <a:srgbClr val="FFFFCC"/>
                          </a:solidFill>
                          <a:latin typeface="Arial"/>
                          <a:cs typeface="Arial"/>
                        </a:rPr>
                        <a:t>Review </a:t>
                      </a:r>
                      <a:r>
                        <a:rPr sz="2000" b="1" dirty="0">
                          <a:solidFill>
                            <a:srgbClr val="FFFFCC"/>
                          </a:solidFill>
                          <a:latin typeface="Arial"/>
                          <a:cs typeface="Arial"/>
                        </a:rPr>
                        <a:t>External</a:t>
                      </a:r>
                      <a:r>
                        <a:rPr sz="2000" b="1" spc="-25" dirty="0">
                          <a:solidFill>
                            <a:srgbClr val="FFFF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CC"/>
                          </a:solidFill>
                          <a:latin typeface="Arial"/>
                          <a:cs typeface="Arial"/>
                        </a:rPr>
                        <a:t>Review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454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ADFE2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BADFE2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454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ADFE2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ADFE2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76200">
                      <a:solidFill>
                        <a:srgbClr val="BADFE2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979805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sz="2000" b="1" dirty="0">
                          <a:solidFill>
                            <a:srgbClr val="FFFFCC"/>
                          </a:solidFill>
                          <a:latin typeface="Arial"/>
                          <a:cs typeface="Arial"/>
                        </a:rPr>
                        <a:t>Indikator</a:t>
                      </a:r>
                      <a:r>
                        <a:rPr sz="2000" b="1" spc="-40" dirty="0">
                          <a:solidFill>
                            <a:srgbClr val="FFFFC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CC"/>
                          </a:solidFill>
                          <a:latin typeface="Arial"/>
                          <a:cs typeface="Arial"/>
                        </a:rPr>
                        <a:t>Kinerja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460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ADFE2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BADFE2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460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ADFE2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ADFE2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76200">
                      <a:solidFill>
                        <a:srgbClr val="BADFE2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7470" algn="ctr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sz="2000" b="1" dirty="0">
                          <a:solidFill>
                            <a:srgbClr val="FFFFCC"/>
                          </a:solidFill>
                          <a:latin typeface="Arial"/>
                          <a:cs typeface="Arial"/>
                        </a:rPr>
                        <a:t>Koreksi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460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BADFE2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460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279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71800" y="188640"/>
            <a:ext cx="3317343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0000FF"/>
                </a:solidFill>
              </a:rPr>
              <a:t>Kesimpulan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240282"/>
            <a:ext cx="8196580" cy="41224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5080" indent="-45720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469900" algn="l"/>
                <a:tab pos="470534" algn="l"/>
                <a:tab pos="7136765" algn="l"/>
              </a:tabLst>
            </a:pPr>
            <a:r>
              <a:rPr sz="2800" spc="-5" dirty="0">
                <a:latin typeface="Times New Roman"/>
                <a:cs typeface="Times New Roman"/>
              </a:rPr>
              <a:t>Organisasi hidup di lingkungan selalu berubah,  </a:t>
            </a: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enc</a:t>
            </a:r>
            <a:r>
              <a:rPr sz="2800" spc="-20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pai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u</a:t>
            </a:r>
            <a:r>
              <a:rPr sz="2800" spc="-5" dirty="0">
                <a:latin typeface="Times New Roman"/>
                <a:cs typeface="Times New Roman"/>
              </a:rPr>
              <a:t>j</a:t>
            </a:r>
            <a:r>
              <a:rPr sz="2800" dirty="0">
                <a:latin typeface="Times New Roman"/>
                <a:cs typeface="Times New Roman"/>
              </a:rPr>
              <a:t>u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0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,</a:t>
            </a:r>
            <a:r>
              <a:rPr sz="2800" spc="-20" dirty="0">
                <a:latin typeface="Times New Roman"/>
                <a:cs typeface="Times New Roman"/>
              </a:rPr>
              <a:t> m</a:t>
            </a:r>
            <a:r>
              <a:rPr sz="2800" spc="-5" dirty="0">
                <a:latin typeface="Times New Roman"/>
                <a:cs typeface="Times New Roman"/>
              </a:rPr>
              <a:t>engel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la SD,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-25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erlu</a:t>
            </a:r>
            <a:r>
              <a:rPr sz="2800" spc="0" dirty="0">
                <a:latin typeface="Times New Roman"/>
                <a:cs typeface="Times New Roman"/>
              </a:rPr>
              <a:t>k</a:t>
            </a:r>
            <a:r>
              <a:rPr sz="2800" spc="-5" dirty="0">
                <a:latin typeface="Times New Roman"/>
                <a:cs typeface="Times New Roman"/>
              </a:rPr>
              <a:t>an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u="heavy" spc="-5" dirty="0">
                <a:latin typeface="Times New Roman"/>
                <a:cs typeface="Times New Roman"/>
              </a:rPr>
              <a:t>st</a:t>
            </a:r>
            <a:r>
              <a:rPr sz="2800" u="heavy" dirty="0">
                <a:latin typeface="Times New Roman"/>
                <a:cs typeface="Times New Roman"/>
              </a:rPr>
              <a:t>r</a:t>
            </a:r>
            <a:r>
              <a:rPr sz="2800" u="heavy" spc="-5" dirty="0">
                <a:latin typeface="Times New Roman"/>
                <a:cs typeface="Times New Roman"/>
              </a:rPr>
              <a:t>ategi </a:t>
            </a:r>
            <a:r>
              <a:rPr sz="2800" spc="-5" dirty="0">
                <a:latin typeface="Times New Roman"/>
                <a:cs typeface="Times New Roman"/>
              </a:rPr>
              <a:t> dan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u="heavy" spc="-10" dirty="0">
                <a:latin typeface="Times New Roman"/>
                <a:cs typeface="Times New Roman"/>
              </a:rPr>
              <a:t>manajemen</a:t>
            </a:r>
            <a:r>
              <a:rPr sz="2800" spc="-10" dirty="0">
                <a:latin typeface="Times New Roman"/>
                <a:cs typeface="Times New Roman"/>
              </a:rPr>
              <a:t>.</a:t>
            </a:r>
            <a:endParaRPr sz="2800" dirty="0">
              <a:latin typeface="Times New Roman"/>
              <a:cs typeface="Times New Roman"/>
            </a:endParaRPr>
          </a:p>
          <a:p>
            <a:pPr marL="469900" marR="456565" indent="-457200">
              <a:lnSpc>
                <a:spcPct val="100000"/>
              </a:lnSpc>
              <a:spcBef>
                <a:spcPts val="670"/>
              </a:spcBef>
              <a:buFont typeface="Wingdings"/>
              <a:buChar char=""/>
              <a:tabLst>
                <a:tab pos="469900" algn="l"/>
                <a:tab pos="470534" algn="l"/>
              </a:tabLst>
            </a:pPr>
            <a:r>
              <a:rPr sz="2800" spc="-5" dirty="0">
                <a:latin typeface="Times New Roman"/>
                <a:cs typeface="Times New Roman"/>
              </a:rPr>
              <a:t>Manajemen:fungsi perencanaan, pengorganisasian,  penggerakkan, dan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M+E</a:t>
            </a:r>
            <a:endParaRPr sz="2800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670"/>
              </a:spcBef>
              <a:buFont typeface="Wingdings"/>
              <a:buChar char=""/>
              <a:tabLst>
                <a:tab pos="469900" algn="l"/>
                <a:tab pos="470534" algn="l"/>
              </a:tabLst>
            </a:pPr>
            <a:r>
              <a:rPr sz="2800" spc="-5" dirty="0">
                <a:latin typeface="Times New Roman"/>
                <a:cs typeface="Times New Roman"/>
              </a:rPr>
              <a:t>Strategi: rencana </a:t>
            </a:r>
            <a:r>
              <a:rPr sz="2800" spc="-5" dirty="0" err="1">
                <a:latin typeface="Times New Roman"/>
                <a:cs typeface="Times New Roman"/>
              </a:rPr>
              <a:t>menentukan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 smtClean="0">
                <a:latin typeface="Times New Roman"/>
                <a:cs typeface="Times New Roman"/>
              </a:rPr>
              <a:t>goal</a:t>
            </a:r>
            <a:r>
              <a:rPr sz="2800" spc="-5" dirty="0">
                <a:latin typeface="Times New Roman"/>
                <a:cs typeface="Times New Roman"/>
              </a:rPr>
              <a:t>, tujuan,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langkah-</a:t>
            </a:r>
            <a:endParaRPr sz="2800" dirty="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langkah, dan alokasi SD untuk </a:t>
            </a:r>
            <a:r>
              <a:rPr sz="2800" spc="-10" dirty="0">
                <a:latin typeface="Times New Roman"/>
                <a:cs typeface="Times New Roman"/>
              </a:rPr>
              <a:t>mencapai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tujuan</a:t>
            </a:r>
            <a:endParaRPr sz="2800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675"/>
              </a:spcBef>
              <a:buFont typeface="Wingdings"/>
              <a:buChar char=""/>
              <a:tabLst>
                <a:tab pos="469900" algn="l"/>
                <a:tab pos="470534" algn="l"/>
              </a:tabLst>
            </a:pPr>
            <a:r>
              <a:rPr sz="2800" spc="-5" dirty="0">
                <a:latin typeface="Times New Roman"/>
                <a:cs typeface="Times New Roman"/>
              </a:rPr>
              <a:t>Manajemen strategis: analisis strategi, arahan</a:t>
            </a:r>
            <a:r>
              <a:rPr sz="2800" spc="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strategi,</a:t>
            </a:r>
            <a:endParaRPr sz="2800" dirty="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formulasi strategi, implementasi strategi, </a:t>
            </a:r>
            <a:r>
              <a:rPr sz="2800" spc="-10" dirty="0">
                <a:latin typeface="Times New Roman"/>
                <a:cs typeface="Times New Roman"/>
              </a:rPr>
              <a:t>M+E</a:t>
            </a:r>
            <a:endParaRPr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7222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Terimakasih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60629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Manajemen Strategis?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9900" marR="584835" indent="-457200">
              <a:lnSpc>
                <a:spcPts val="3030"/>
              </a:lnSpc>
              <a:spcBef>
                <a:spcPts val="470"/>
              </a:spcBef>
              <a:buFont typeface="Wingdings"/>
              <a:buChar char=""/>
              <a:tabLst>
                <a:tab pos="469900" algn="l"/>
                <a:tab pos="470534" algn="l"/>
              </a:tabLst>
            </a:pPr>
            <a:r>
              <a:rPr lang="id-ID" spc="-5" dirty="0" smtClean="0">
                <a:latin typeface="Times New Roman"/>
                <a:cs typeface="Times New Roman"/>
              </a:rPr>
              <a:t>Proses pengambilan keputusan tentang rencana,  strategi, dan</a:t>
            </a:r>
            <a:r>
              <a:rPr lang="id-ID" spc="-25" dirty="0" smtClean="0">
                <a:latin typeface="Times New Roman"/>
                <a:cs typeface="Times New Roman"/>
              </a:rPr>
              <a:t> </a:t>
            </a:r>
            <a:r>
              <a:rPr lang="id-ID" spc="-5" dirty="0" smtClean="0">
                <a:latin typeface="Times New Roman"/>
                <a:cs typeface="Times New Roman"/>
              </a:rPr>
              <a:t>melaksanakannya.</a:t>
            </a:r>
            <a:endParaRPr lang="id-ID" dirty="0" smtClean="0">
              <a:latin typeface="Times New Roman"/>
              <a:cs typeface="Times New Roman"/>
            </a:endParaRPr>
          </a:p>
          <a:p>
            <a:pPr marL="469900" marR="5080" indent="-457200">
              <a:lnSpc>
                <a:spcPts val="3030"/>
              </a:lnSpc>
              <a:spcBef>
                <a:spcPts val="660"/>
              </a:spcBef>
              <a:buFont typeface="Wingdings"/>
              <a:buChar char=""/>
              <a:tabLst>
                <a:tab pos="469900" algn="l"/>
                <a:tab pos="470534" algn="l"/>
              </a:tabLst>
            </a:pPr>
            <a:r>
              <a:rPr lang="id-ID" spc="-10" dirty="0" smtClean="0">
                <a:latin typeface="Times New Roman"/>
                <a:cs typeface="Times New Roman"/>
              </a:rPr>
              <a:t>Bagaimana </a:t>
            </a:r>
            <a:r>
              <a:rPr lang="id-ID" spc="-5" dirty="0" smtClean="0">
                <a:latin typeface="Times New Roman"/>
                <a:cs typeface="Times New Roman"/>
              </a:rPr>
              <a:t>melaksanakan rencana strategi sehingga  </a:t>
            </a:r>
            <a:r>
              <a:rPr lang="id-ID" spc="-10" dirty="0" smtClean="0">
                <a:latin typeface="Times New Roman"/>
                <a:cs typeface="Times New Roman"/>
              </a:rPr>
              <a:t>mencapai </a:t>
            </a:r>
            <a:r>
              <a:rPr lang="id-ID" spc="-5" dirty="0" smtClean="0">
                <a:latin typeface="Times New Roman"/>
                <a:cs typeface="Times New Roman"/>
              </a:rPr>
              <a:t>tujuan melalui analisis, formulasi, dan  implementasi strategi </a:t>
            </a:r>
            <a:r>
              <a:rPr lang="id-ID" i="1" spc="-5" dirty="0" smtClean="0">
                <a:solidFill>
                  <a:srgbClr val="0000FF"/>
                </a:solidFill>
                <a:latin typeface="Times New Roman"/>
                <a:cs typeface="Times New Roman"/>
              </a:rPr>
              <a:t>(Shaun C.Laurens,</a:t>
            </a:r>
            <a:r>
              <a:rPr lang="id-ID" i="1" spc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id-ID" i="1" spc="-5" dirty="0" smtClean="0">
                <a:solidFill>
                  <a:srgbClr val="0000FF"/>
                </a:solidFill>
                <a:latin typeface="Times New Roman"/>
                <a:cs typeface="Times New Roman"/>
              </a:rPr>
              <a:t>2006)</a:t>
            </a:r>
            <a:endParaRPr lang="id-ID" dirty="0" smtClean="0">
              <a:latin typeface="Times New Roman"/>
              <a:cs typeface="Times New Roman"/>
            </a:endParaRPr>
          </a:p>
          <a:p>
            <a:pPr marL="469900" marR="367665" indent="-457200">
              <a:lnSpc>
                <a:spcPts val="3020"/>
              </a:lnSpc>
              <a:spcBef>
                <a:spcPts val="670"/>
              </a:spcBef>
              <a:buFont typeface="Wingdings"/>
              <a:buChar char=""/>
              <a:tabLst>
                <a:tab pos="469900" algn="l"/>
                <a:tab pos="470534" algn="l"/>
              </a:tabLst>
            </a:pPr>
            <a:r>
              <a:rPr lang="id-ID" spc="-5" dirty="0" smtClean="0">
                <a:latin typeface="Times New Roman"/>
                <a:cs typeface="Times New Roman"/>
              </a:rPr>
              <a:t>Proses pimpinan menentukan tujuan dan kinerja  organisasi, formulasi, implementasi, dan evaluasi  strategi.</a:t>
            </a:r>
            <a:endParaRPr lang="id-ID" dirty="0" smtClean="0">
              <a:latin typeface="Times New Roman"/>
              <a:cs typeface="Times New Roman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59423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9900" marR="17780" indent="-457200">
              <a:lnSpc>
                <a:spcPct val="90000"/>
              </a:lnSpc>
              <a:spcBef>
                <a:spcPts val="430"/>
              </a:spcBef>
              <a:buFont typeface="Wingdings"/>
              <a:buChar char=""/>
              <a:tabLst>
                <a:tab pos="469900" algn="l"/>
                <a:tab pos="470534" algn="l"/>
              </a:tabLst>
            </a:pPr>
            <a:r>
              <a:rPr lang="id-ID" spc="-5" dirty="0" smtClean="0">
                <a:latin typeface="Times New Roman"/>
                <a:cs typeface="Times New Roman"/>
              </a:rPr>
              <a:t>Proses pengambilan keputusan tentang rencana  strategis dan melaksanakannya sehingga </a:t>
            </a:r>
            <a:r>
              <a:rPr lang="id-ID" spc="-10" dirty="0" smtClean="0">
                <a:latin typeface="Times New Roman"/>
                <a:cs typeface="Times New Roman"/>
              </a:rPr>
              <a:t>mencapai  </a:t>
            </a:r>
            <a:r>
              <a:rPr lang="id-ID" spc="-5" dirty="0" smtClean="0">
                <a:latin typeface="Times New Roman"/>
                <a:cs typeface="Times New Roman"/>
              </a:rPr>
              <a:t>tujuan jangka panjang serta </a:t>
            </a:r>
            <a:r>
              <a:rPr lang="id-ID" spc="-10" dirty="0" smtClean="0">
                <a:latin typeface="Times New Roman"/>
                <a:cs typeface="Times New Roman"/>
              </a:rPr>
              <a:t>memenuhi </a:t>
            </a:r>
            <a:r>
              <a:rPr lang="id-ID" spc="-5" dirty="0" smtClean="0">
                <a:latin typeface="Times New Roman"/>
                <a:cs typeface="Times New Roman"/>
              </a:rPr>
              <a:t>keinginan  stakeholder</a:t>
            </a:r>
            <a:endParaRPr lang="id-ID" dirty="0" smtClean="0">
              <a:latin typeface="Times New Roman"/>
              <a:cs typeface="Times New Roman"/>
            </a:endParaRPr>
          </a:p>
          <a:p>
            <a:pPr marL="469900" marR="379095" indent="-457200">
              <a:lnSpc>
                <a:spcPts val="3020"/>
              </a:lnSpc>
              <a:spcBef>
                <a:spcPts val="715"/>
              </a:spcBef>
              <a:buFont typeface="Wingdings"/>
              <a:buChar char=""/>
              <a:tabLst>
                <a:tab pos="469900" algn="l"/>
                <a:tab pos="470534" algn="l"/>
              </a:tabLst>
            </a:pPr>
            <a:r>
              <a:rPr lang="id-ID" spc="-5" dirty="0" smtClean="0">
                <a:latin typeface="Times New Roman"/>
                <a:cs typeface="Times New Roman"/>
              </a:rPr>
              <a:t>Mengenai pengambilan keputusan di </a:t>
            </a:r>
            <a:r>
              <a:rPr lang="id-ID" spc="-10" dirty="0" smtClean="0">
                <a:latin typeface="Times New Roman"/>
                <a:cs typeface="Times New Roman"/>
              </a:rPr>
              <a:t>masa </a:t>
            </a:r>
            <a:r>
              <a:rPr lang="id-ID" spc="-5" dirty="0" smtClean="0">
                <a:latin typeface="Times New Roman"/>
                <a:cs typeface="Times New Roman"/>
              </a:rPr>
              <a:t>yang  akan</a:t>
            </a:r>
            <a:r>
              <a:rPr lang="id-ID" spc="-10" dirty="0" smtClean="0">
                <a:latin typeface="Times New Roman"/>
                <a:cs typeface="Times New Roman"/>
              </a:rPr>
              <a:t> </a:t>
            </a:r>
            <a:r>
              <a:rPr lang="id-ID" spc="-5" dirty="0" smtClean="0">
                <a:latin typeface="Times New Roman"/>
                <a:cs typeface="Times New Roman"/>
              </a:rPr>
              <a:t>datang</a:t>
            </a:r>
            <a:endParaRPr lang="id-ID" dirty="0" smtClean="0">
              <a:latin typeface="Times New Roman"/>
              <a:cs typeface="Times New Roman"/>
            </a:endParaRPr>
          </a:p>
          <a:p>
            <a:pPr marL="469900" marR="5080" indent="-457200">
              <a:lnSpc>
                <a:spcPts val="3020"/>
              </a:lnSpc>
              <a:spcBef>
                <a:spcPts val="675"/>
              </a:spcBef>
              <a:buFont typeface="Wingdings"/>
              <a:buChar char=""/>
              <a:tabLst>
                <a:tab pos="469900" algn="l"/>
                <a:tab pos="470534" algn="l"/>
              </a:tabLst>
            </a:pPr>
            <a:r>
              <a:rPr lang="id-ID" spc="-10" dirty="0" smtClean="0">
                <a:latin typeface="Times New Roman"/>
                <a:cs typeface="Times New Roman"/>
              </a:rPr>
              <a:t>Semua </a:t>
            </a:r>
            <a:r>
              <a:rPr lang="id-ID" spc="-5" dirty="0" smtClean="0">
                <a:latin typeface="Times New Roman"/>
                <a:cs typeface="Times New Roman"/>
              </a:rPr>
              <a:t>organisasi besar maupun kecil memerlukan  </a:t>
            </a:r>
            <a:r>
              <a:rPr lang="id-ID" spc="-10" dirty="0" smtClean="0">
                <a:latin typeface="Times New Roman"/>
                <a:cs typeface="Times New Roman"/>
              </a:rPr>
              <a:t>manajemen</a:t>
            </a:r>
            <a:r>
              <a:rPr lang="id-ID" spc="5" dirty="0" smtClean="0">
                <a:latin typeface="Times New Roman"/>
                <a:cs typeface="Times New Roman"/>
              </a:rPr>
              <a:t> </a:t>
            </a:r>
            <a:r>
              <a:rPr lang="id-ID" spc="-5" dirty="0" smtClean="0">
                <a:latin typeface="Times New Roman"/>
                <a:cs typeface="Times New Roman"/>
              </a:rPr>
              <a:t>strategis</a:t>
            </a:r>
            <a:endParaRPr lang="id-ID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32882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lang="id-ID" sz="3600" dirty="0" smtClean="0">
                <a:latin typeface="Times New Roman"/>
                <a:cs typeface="Times New Roman"/>
              </a:rPr>
              <a:t>Model yang paling</a:t>
            </a:r>
            <a:r>
              <a:rPr lang="id-ID" sz="3600" spc="-70" dirty="0" smtClean="0">
                <a:latin typeface="Times New Roman"/>
                <a:cs typeface="Times New Roman"/>
              </a:rPr>
              <a:t> </a:t>
            </a:r>
            <a:r>
              <a:rPr lang="id-ID" sz="3600" dirty="0" smtClean="0">
                <a:latin typeface="Times New Roman"/>
                <a:cs typeface="Times New Roman"/>
              </a:rPr>
              <a:t>sederhana:</a:t>
            </a:r>
          </a:p>
          <a:p>
            <a:pPr marL="927100" marR="102870" indent="-457200">
              <a:lnSpc>
                <a:spcPts val="3020"/>
              </a:lnSpc>
              <a:spcBef>
                <a:spcPts val="725"/>
              </a:spcBef>
              <a:buFont typeface="Wingdings"/>
              <a:buChar char=""/>
              <a:tabLst>
                <a:tab pos="927100" algn="l"/>
                <a:tab pos="927735" algn="l"/>
              </a:tabLst>
            </a:pPr>
            <a:r>
              <a:rPr lang="id-ID" spc="-5" dirty="0" smtClean="0">
                <a:latin typeface="Times New Roman"/>
                <a:cs typeface="Times New Roman"/>
              </a:rPr>
              <a:t>Formulasi strategi: analisis, arahan, formulasi  strategi</a:t>
            </a:r>
            <a:endParaRPr lang="id-ID" dirty="0" smtClean="0">
              <a:latin typeface="Times New Roman"/>
              <a:cs typeface="Times New Roman"/>
            </a:endParaRPr>
          </a:p>
          <a:p>
            <a:pPr marL="927100" indent="-457200">
              <a:lnSpc>
                <a:spcPts val="3195"/>
              </a:lnSpc>
              <a:spcBef>
                <a:spcPts val="290"/>
              </a:spcBef>
              <a:buFont typeface="Wingdings"/>
              <a:buChar char=""/>
              <a:tabLst>
                <a:tab pos="927100" algn="l"/>
                <a:tab pos="927735" algn="l"/>
              </a:tabLst>
            </a:pPr>
            <a:r>
              <a:rPr lang="id-ID" spc="-5" dirty="0" smtClean="0">
                <a:latin typeface="Times New Roman"/>
                <a:cs typeface="Times New Roman"/>
              </a:rPr>
              <a:t>Implementasi strategi: implementasi dan</a:t>
            </a:r>
            <a:r>
              <a:rPr lang="id-ID" spc="-25" dirty="0" smtClean="0">
                <a:latin typeface="Times New Roman"/>
                <a:cs typeface="Times New Roman"/>
              </a:rPr>
              <a:t> </a:t>
            </a:r>
            <a:r>
              <a:rPr lang="id-ID" spc="-5" dirty="0" smtClean="0">
                <a:latin typeface="Times New Roman"/>
                <a:cs typeface="Times New Roman"/>
              </a:rPr>
              <a:t>M+E</a:t>
            </a:r>
            <a:endParaRPr lang="id-ID" dirty="0">
              <a:latin typeface="Times New Roman"/>
              <a:cs typeface="Times New Roman"/>
            </a:endParaRPr>
          </a:p>
          <a:p>
            <a:pPr marL="927100" indent="-457200">
              <a:lnSpc>
                <a:spcPts val="3195"/>
              </a:lnSpc>
              <a:spcBef>
                <a:spcPts val="290"/>
              </a:spcBef>
              <a:buFont typeface="Wingdings"/>
              <a:buChar char=""/>
              <a:tabLst>
                <a:tab pos="927100" algn="l"/>
                <a:tab pos="927735" algn="l"/>
              </a:tabLst>
            </a:pPr>
            <a:r>
              <a:rPr lang="id-ID" spc="-5" dirty="0" smtClean="0">
                <a:latin typeface="Times New Roman"/>
                <a:cs typeface="Times New Roman"/>
              </a:rPr>
              <a:t>strategi</a:t>
            </a:r>
            <a:r>
              <a:rPr lang="id-ID" spc="-10" dirty="0" smtClean="0">
                <a:latin typeface="Times New Roman"/>
                <a:cs typeface="Times New Roman"/>
              </a:rPr>
              <a:t> </a:t>
            </a:r>
            <a:endParaRPr lang="id-ID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88652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Manajemen Strategis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id-ID" spc="-5" dirty="0" smtClean="0">
                <a:latin typeface="Times New Roman"/>
                <a:cs typeface="Times New Roman"/>
              </a:rPr>
              <a:t>“MS adalah proses untuk mengembangkan  rencana </a:t>
            </a:r>
            <a:r>
              <a:rPr lang="id-ID" spc="-10" dirty="0" smtClean="0">
                <a:latin typeface="Times New Roman"/>
                <a:cs typeface="Times New Roman"/>
              </a:rPr>
              <a:t>mencapai </a:t>
            </a:r>
            <a:r>
              <a:rPr lang="id-ID" spc="-5" dirty="0" smtClean="0">
                <a:latin typeface="Times New Roman"/>
                <a:cs typeface="Times New Roman"/>
              </a:rPr>
              <a:t>tujuan jangka panjang dengan  memperhitungkan faktor lingkungan internal dan  eksternal”</a:t>
            </a:r>
            <a:endParaRPr lang="id-ID" dirty="0" smtClean="0">
              <a:latin typeface="Times New Roman"/>
              <a:cs typeface="Times New Roman"/>
            </a:endParaRPr>
          </a:p>
          <a:p>
            <a:pPr marL="114300">
              <a:lnSpc>
                <a:spcPct val="100000"/>
              </a:lnSpc>
              <a:spcBef>
                <a:spcPts val="670"/>
              </a:spcBef>
            </a:pPr>
            <a:r>
              <a:rPr lang="id-ID" i="1" spc="-5" dirty="0" smtClean="0">
                <a:latin typeface="Times New Roman"/>
                <a:cs typeface="Times New Roman"/>
              </a:rPr>
              <a:t>Karakteristik : looking in, looking out,</a:t>
            </a:r>
            <a:r>
              <a:rPr lang="id-ID" i="1" spc="5" dirty="0" smtClean="0">
                <a:latin typeface="Times New Roman"/>
                <a:cs typeface="Times New Roman"/>
              </a:rPr>
              <a:t> </a:t>
            </a:r>
            <a:r>
              <a:rPr lang="id-ID" i="1" spc="-5" dirty="0" smtClean="0">
                <a:latin typeface="Times New Roman"/>
                <a:cs typeface="Times New Roman"/>
              </a:rPr>
              <a:t>looking</a:t>
            </a:r>
            <a:r>
              <a:rPr lang="id-ID" dirty="0">
                <a:latin typeface="Times New Roman"/>
                <a:cs typeface="Times New Roman"/>
              </a:rPr>
              <a:t> </a:t>
            </a:r>
            <a:r>
              <a:rPr lang="id-ID" i="1" spc="-5" dirty="0" smtClean="0">
                <a:latin typeface="Times New Roman"/>
                <a:cs typeface="Times New Roman"/>
              </a:rPr>
              <a:t>forward	</a:t>
            </a:r>
            <a:r>
              <a:rPr lang="id-ID" sz="2800" i="1" spc="-5" dirty="0" smtClean="0">
                <a:solidFill>
                  <a:srgbClr val="0000FF"/>
                </a:solidFill>
                <a:latin typeface="Times New Roman"/>
                <a:cs typeface="Times New Roman"/>
              </a:rPr>
              <a:t>(Brinkerhoff </a:t>
            </a:r>
            <a:r>
              <a:rPr lang="id-ID" sz="2800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1991</a:t>
            </a:r>
            <a:r>
              <a:rPr lang="id-ID" sz="2800" i="1" spc="-35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id-ID" sz="2800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and1994)</a:t>
            </a:r>
            <a:endParaRPr lang="id-ID" sz="2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95137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0"/>
            <a:ext cx="7906072" cy="1427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Tahapan Manajemen</a:t>
            </a:r>
            <a:r>
              <a:rPr spc="10" dirty="0"/>
              <a:t> </a:t>
            </a:r>
            <a:r>
              <a:rPr spc="-5" dirty="0"/>
              <a:t>Strategis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38400" y="2209863"/>
            <a:ext cx="2590800" cy="925830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714375" marR="702945" indent="-4445" algn="ctr">
              <a:lnSpc>
                <a:spcPct val="99700"/>
              </a:lnSpc>
              <a:spcBef>
                <a:spcPts val="320"/>
              </a:spcBef>
            </a:pPr>
            <a:r>
              <a:rPr sz="1800" dirty="0">
                <a:latin typeface="Arial"/>
                <a:cs typeface="Arial"/>
              </a:rPr>
              <a:t>I         </a:t>
            </a:r>
            <a:r>
              <a:rPr sz="1800" b="1" spc="-5" dirty="0">
                <a:latin typeface="Times New Roman"/>
                <a:cs typeface="Times New Roman"/>
              </a:rPr>
              <a:t>ANALISIS  STR</a:t>
            </a:r>
            <a:r>
              <a:rPr sz="1800" b="1" spc="-140" dirty="0">
                <a:latin typeface="Times New Roman"/>
                <a:cs typeface="Times New Roman"/>
              </a:rPr>
              <a:t>A</a:t>
            </a:r>
            <a:r>
              <a:rPr sz="1800" b="1" dirty="0">
                <a:latin typeface="Times New Roman"/>
                <a:cs typeface="Times New Roman"/>
              </a:rPr>
              <a:t>TE</a:t>
            </a:r>
            <a:r>
              <a:rPr sz="1800" b="1" spc="0" dirty="0">
                <a:latin typeface="Times New Roman"/>
                <a:cs typeface="Times New Roman"/>
              </a:rPr>
              <a:t>G</a:t>
            </a:r>
            <a:r>
              <a:rPr sz="1800" b="1" spc="-5" dirty="0">
                <a:latin typeface="Times New Roman"/>
                <a:cs typeface="Times New Roman"/>
              </a:rPr>
              <a:t>I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4400" y="4038536"/>
            <a:ext cx="1600200" cy="92583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218440" marR="210185" indent="-1905" algn="ctr">
              <a:lnSpc>
                <a:spcPct val="99700"/>
              </a:lnSpc>
              <a:spcBef>
                <a:spcPts val="325"/>
              </a:spcBef>
            </a:pPr>
            <a:r>
              <a:rPr sz="1800" dirty="0">
                <a:latin typeface="Arial"/>
                <a:cs typeface="Arial"/>
              </a:rPr>
              <a:t>II        </a:t>
            </a:r>
            <a:r>
              <a:rPr sz="18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ARAHAN  S</a:t>
            </a:r>
            <a:r>
              <a:rPr sz="1800" b="1" spc="-15" dirty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18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1800" b="1" spc="-145" dirty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18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TEGI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71800" y="4038536"/>
            <a:ext cx="1600200" cy="925830"/>
          </a:xfrm>
          <a:prstGeom prst="rect">
            <a:avLst/>
          </a:prstGeom>
          <a:solidFill>
            <a:srgbClr val="E10F51"/>
          </a:solidFill>
          <a:ln w="9525">
            <a:solidFill>
              <a:srgbClr val="0000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101600" marR="93980" indent="-1270" algn="ctr">
              <a:lnSpc>
                <a:spcPct val="99700"/>
              </a:lnSpc>
              <a:spcBef>
                <a:spcPts val="325"/>
              </a:spcBef>
            </a:pPr>
            <a:r>
              <a:rPr sz="1800" dirty="0">
                <a:latin typeface="Arial"/>
                <a:cs typeface="Arial"/>
              </a:rPr>
              <a:t>III        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1800" b="1" spc="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RMUL</a:t>
            </a:r>
            <a:r>
              <a:rPr sz="18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SI  </a:t>
            </a:r>
            <a:r>
              <a:rPr sz="18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STRATEGI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181600" y="4038536"/>
            <a:ext cx="2133600" cy="925830"/>
          </a:xfrm>
          <a:custGeom>
            <a:avLst/>
            <a:gdLst/>
            <a:ahLst/>
            <a:cxnLst/>
            <a:rect l="l" t="t" r="r" b="b"/>
            <a:pathLst>
              <a:path w="2133600" h="925829">
                <a:moveTo>
                  <a:pt x="0" y="925512"/>
                </a:moveTo>
                <a:lnTo>
                  <a:pt x="2133600" y="925512"/>
                </a:lnTo>
                <a:lnTo>
                  <a:pt x="2133600" y="0"/>
                </a:lnTo>
                <a:lnTo>
                  <a:pt x="0" y="0"/>
                </a:lnTo>
                <a:lnTo>
                  <a:pt x="0" y="925512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181600" y="4038536"/>
            <a:ext cx="2133600" cy="92583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167640" marR="159385" algn="ctr">
              <a:lnSpc>
                <a:spcPct val="99700"/>
              </a:lnSpc>
              <a:spcBef>
                <a:spcPts val="325"/>
              </a:spcBef>
            </a:pPr>
            <a:r>
              <a:rPr sz="1800" dirty="0">
                <a:latin typeface="Arial"/>
                <a:cs typeface="Arial"/>
              </a:rPr>
              <a:t>IV           </a:t>
            </a:r>
            <a:r>
              <a:rPr sz="1800" b="1" spc="-5" dirty="0">
                <a:latin typeface="Times New Roman"/>
                <a:cs typeface="Times New Roman"/>
              </a:rPr>
              <a:t>IMPLE</a:t>
            </a:r>
            <a:r>
              <a:rPr sz="1800" b="1" dirty="0">
                <a:latin typeface="Times New Roman"/>
                <a:cs typeface="Times New Roman"/>
              </a:rPr>
              <a:t>M</a:t>
            </a:r>
            <a:r>
              <a:rPr sz="1800" b="1" spc="-5" dirty="0">
                <a:latin typeface="Times New Roman"/>
                <a:cs typeface="Times New Roman"/>
              </a:rPr>
              <a:t>EN</a:t>
            </a:r>
            <a:r>
              <a:rPr sz="1800" b="1" spc="-145" dirty="0">
                <a:latin typeface="Times New Roman"/>
                <a:cs typeface="Times New Roman"/>
              </a:rPr>
              <a:t>T</a:t>
            </a:r>
            <a:r>
              <a:rPr sz="1800" b="1" spc="-5" dirty="0">
                <a:latin typeface="Times New Roman"/>
                <a:cs typeface="Times New Roman"/>
              </a:rPr>
              <a:t>A</a:t>
            </a:r>
            <a:r>
              <a:rPr sz="1800" b="1" spc="-15" dirty="0">
                <a:latin typeface="Times New Roman"/>
                <a:cs typeface="Times New Roman"/>
              </a:rPr>
              <a:t>S</a:t>
            </a:r>
            <a:r>
              <a:rPr sz="1800" b="1" spc="-5" dirty="0">
                <a:latin typeface="Times New Roman"/>
                <a:cs typeface="Times New Roman"/>
              </a:rPr>
              <a:t>I  </a:t>
            </a:r>
            <a:r>
              <a:rPr sz="1800" b="1" spc="-20" dirty="0">
                <a:latin typeface="Times New Roman"/>
                <a:cs typeface="Times New Roman"/>
              </a:rPr>
              <a:t>STRATEGI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81600" y="5257800"/>
            <a:ext cx="2209800" cy="925830"/>
          </a:xfrm>
          <a:prstGeom prst="rect">
            <a:avLst/>
          </a:prstGeom>
          <a:solidFill>
            <a:srgbClr val="F9A3DD"/>
          </a:solidFill>
          <a:ln w="9525">
            <a:solidFill>
              <a:srgbClr val="0000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226695" marR="217170" indent="-2540" algn="ctr">
              <a:lnSpc>
                <a:spcPct val="99700"/>
              </a:lnSpc>
              <a:spcBef>
                <a:spcPts val="325"/>
              </a:spcBef>
            </a:pP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V            </a:t>
            </a:r>
            <a:r>
              <a:rPr sz="1800" b="1" spc="-10" dirty="0">
                <a:latin typeface="Times New Roman"/>
                <a:cs typeface="Times New Roman"/>
              </a:rPr>
              <a:t>MONITORING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+  </a:t>
            </a:r>
            <a:r>
              <a:rPr sz="1800" b="1" spc="-35" dirty="0">
                <a:latin typeface="Times New Roman"/>
                <a:cs typeface="Times New Roman"/>
              </a:rPr>
              <a:t>EVALUASI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676400" y="3657600"/>
            <a:ext cx="4572000" cy="0"/>
          </a:xfrm>
          <a:custGeom>
            <a:avLst/>
            <a:gdLst/>
            <a:ahLst/>
            <a:cxnLst/>
            <a:rect l="l" t="t" r="r" b="b"/>
            <a:pathLst>
              <a:path w="4572000">
                <a:moveTo>
                  <a:pt x="0" y="0"/>
                </a:moveTo>
                <a:lnTo>
                  <a:pt x="45720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76400" y="5638800"/>
            <a:ext cx="3505200" cy="0"/>
          </a:xfrm>
          <a:custGeom>
            <a:avLst/>
            <a:gdLst/>
            <a:ahLst/>
            <a:cxnLst/>
            <a:rect l="l" t="t" r="r" b="b"/>
            <a:pathLst>
              <a:path w="3505200">
                <a:moveTo>
                  <a:pt x="0" y="0"/>
                </a:moveTo>
                <a:lnTo>
                  <a:pt x="3505200" y="0"/>
                </a:lnTo>
              </a:path>
            </a:pathLst>
          </a:custGeom>
          <a:ln w="952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38300" y="3651250"/>
            <a:ext cx="76200" cy="387350"/>
          </a:xfrm>
          <a:custGeom>
            <a:avLst/>
            <a:gdLst/>
            <a:ahLst/>
            <a:cxnLst/>
            <a:rect l="l" t="t" r="r" b="b"/>
            <a:pathLst>
              <a:path w="76200" h="387350">
                <a:moveTo>
                  <a:pt x="41656" y="0"/>
                </a:moveTo>
                <a:lnTo>
                  <a:pt x="34543" y="0"/>
                </a:lnTo>
                <a:lnTo>
                  <a:pt x="31750" y="2793"/>
                </a:lnTo>
                <a:lnTo>
                  <a:pt x="31750" y="9906"/>
                </a:lnTo>
                <a:lnTo>
                  <a:pt x="34543" y="12700"/>
                </a:lnTo>
                <a:lnTo>
                  <a:pt x="41656" y="12700"/>
                </a:lnTo>
                <a:lnTo>
                  <a:pt x="44450" y="9906"/>
                </a:lnTo>
                <a:lnTo>
                  <a:pt x="44450" y="2793"/>
                </a:lnTo>
                <a:lnTo>
                  <a:pt x="41656" y="0"/>
                </a:lnTo>
                <a:close/>
              </a:path>
              <a:path w="76200" h="387350">
                <a:moveTo>
                  <a:pt x="41656" y="25400"/>
                </a:moveTo>
                <a:lnTo>
                  <a:pt x="34543" y="25400"/>
                </a:lnTo>
                <a:lnTo>
                  <a:pt x="31750" y="28193"/>
                </a:lnTo>
                <a:lnTo>
                  <a:pt x="31750" y="35306"/>
                </a:lnTo>
                <a:lnTo>
                  <a:pt x="34543" y="38100"/>
                </a:lnTo>
                <a:lnTo>
                  <a:pt x="41656" y="38100"/>
                </a:lnTo>
                <a:lnTo>
                  <a:pt x="44450" y="35306"/>
                </a:lnTo>
                <a:lnTo>
                  <a:pt x="44450" y="28193"/>
                </a:lnTo>
                <a:lnTo>
                  <a:pt x="41656" y="25400"/>
                </a:lnTo>
                <a:close/>
              </a:path>
              <a:path w="76200" h="387350">
                <a:moveTo>
                  <a:pt x="41656" y="50800"/>
                </a:moveTo>
                <a:lnTo>
                  <a:pt x="34543" y="50800"/>
                </a:lnTo>
                <a:lnTo>
                  <a:pt x="31750" y="53720"/>
                </a:lnTo>
                <a:lnTo>
                  <a:pt x="31750" y="60706"/>
                </a:lnTo>
                <a:lnTo>
                  <a:pt x="34543" y="63500"/>
                </a:lnTo>
                <a:lnTo>
                  <a:pt x="41656" y="63500"/>
                </a:lnTo>
                <a:lnTo>
                  <a:pt x="44450" y="60706"/>
                </a:lnTo>
                <a:lnTo>
                  <a:pt x="44450" y="53720"/>
                </a:lnTo>
                <a:lnTo>
                  <a:pt x="41656" y="50800"/>
                </a:lnTo>
                <a:close/>
              </a:path>
              <a:path w="76200" h="387350">
                <a:moveTo>
                  <a:pt x="41656" y="76200"/>
                </a:moveTo>
                <a:lnTo>
                  <a:pt x="34543" y="76200"/>
                </a:lnTo>
                <a:lnTo>
                  <a:pt x="31750" y="79120"/>
                </a:lnTo>
                <a:lnTo>
                  <a:pt x="31750" y="86106"/>
                </a:lnTo>
                <a:lnTo>
                  <a:pt x="34543" y="88900"/>
                </a:lnTo>
                <a:lnTo>
                  <a:pt x="41656" y="88900"/>
                </a:lnTo>
                <a:lnTo>
                  <a:pt x="44450" y="86106"/>
                </a:lnTo>
                <a:lnTo>
                  <a:pt x="44450" y="79120"/>
                </a:lnTo>
                <a:lnTo>
                  <a:pt x="41656" y="76200"/>
                </a:lnTo>
                <a:close/>
              </a:path>
              <a:path w="76200" h="387350">
                <a:moveTo>
                  <a:pt x="41656" y="101600"/>
                </a:moveTo>
                <a:lnTo>
                  <a:pt x="34543" y="101600"/>
                </a:lnTo>
                <a:lnTo>
                  <a:pt x="31750" y="104520"/>
                </a:lnTo>
                <a:lnTo>
                  <a:pt x="31750" y="111506"/>
                </a:lnTo>
                <a:lnTo>
                  <a:pt x="34543" y="114300"/>
                </a:lnTo>
                <a:lnTo>
                  <a:pt x="41656" y="114300"/>
                </a:lnTo>
                <a:lnTo>
                  <a:pt x="44450" y="111506"/>
                </a:lnTo>
                <a:lnTo>
                  <a:pt x="44450" y="104520"/>
                </a:lnTo>
                <a:lnTo>
                  <a:pt x="41656" y="101600"/>
                </a:lnTo>
                <a:close/>
              </a:path>
              <a:path w="76200" h="387350">
                <a:moveTo>
                  <a:pt x="41656" y="127000"/>
                </a:moveTo>
                <a:lnTo>
                  <a:pt x="34543" y="127000"/>
                </a:lnTo>
                <a:lnTo>
                  <a:pt x="31750" y="129920"/>
                </a:lnTo>
                <a:lnTo>
                  <a:pt x="31750" y="136906"/>
                </a:lnTo>
                <a:lnTo>
                  <a:pt x="34543" y="139826"/>
                </a:lnTo>
                <a:lnTo>
                  <a:pt x="41656" y="139826"/>
                </a:lnTo>
                <a:lnTo>
                  <a:pt x="44450" y="136906"/>
                </a:lnTo>
                <a:lnTo>
                  <a:pt x="44450" y="129920"/>
                </a:lnTo>
                <a:lnTo>
                  <a:pt x="41656" y="127000"/>
                </a:lnTo>
                <a:close/>
              </a:path>
              <a:path w="76200" h="387350">
                <a:moveTo>
                  <a:pt x="41656" y="152526"/>
                </a:moveTo>
                <a:lnTo>
                  <a:pt x="34543" y="152526"/>
                </a:lnTo>
                <a:lnTo>
                  <a:pt x="31750" y="155320"/>
                </a:lnTo>
                <a:lnTo>
                  <a:pt x="31750" y="162306"/>
                </a:lnTo>
                <a:lnTo>
                  <a:pt x="34543" y="165226"/>
                </a:lnTo>
                <a:lnTo>
                  <a:pt x="41656" y="165226"/>
                </a:lnTo>
                <a:lnTo>
                  <a:pt x="44450" y="162306"/>
                </a:lnTo>
                <a:lnTo>
                  <a:pt x="44450" y="155320"/>
                </a:lnTo>
                <a:lnTo>
                  <a:pt x="41656" y="152526"/>
                </a:lnTo>
                <a:close/>
              </a:path>
              <a:path w="76200" h="387350">
                <a:moveTo>
                  <a:pt x="41656" y="177926"/>
                </a:moveTo>
                <a:lnTo>
                  <a:pt x="34543" y="177926"/>
                </a:lnTo>
                <a:lnTo>
                  <a:pt x="31750" y="180720"/>
                </a:lnTo>
                <a:lnTo>
                  <a:pt x="31750" y="187706"/>
                </a:lnTo>
                <a:lnTo>
                  <a:pt x="34543" y="190626"/>
                </a:lnTo>
                <a:lnTo>
                  <a:pt x="41656" y="190626"/>
                </a:lnTo>
                <a:lnTo>
                  <a:pt x="44450" y="187706"/>
                </a:lnTo>
                <a:lnTo>
                  <a:pt x="44450" y="180720"/>
                </a:lnTo>
                <a:lnTo>
                  <a:pt x="41656" y="177926"/>
                </a:lnTo>
                <a:close/>
              </a:path>
              <a:path w="76200" h="387350">
                <a:moveTo>
                  <a:pt x="41656" y="203326"/>
                </a:moveTo>
                <a:lnTo>
                  <a:pt x="34543" y="203326"/>
                </a:lnTo>
                <a:lnTo>
                  <a:pt x="31750" y="206120"/>
                </a:lnTo>
                <a:lnTo>
                  <a:pt x="31750" y="213106"/>
                </a:lnTo>
                <a:lnTo>
                  <a:pt x="34543" y="216026"/>
                </a:lnTo>
                <a:lnTo>
                  <a:pt x="41656" y="216026"/>
                </a:lnTo>
                <a:lnTo>
                  <a:pt x="44450" y="213106"/>
                </a:lnTo>
                <a:lnTo>
                  <a:pt x="44450" y="206120"/>
                </a:lnTo>
                <a:lnTo>
                  <a:pt x="41656" y="203326"/>
                </a:lnTo>
                <a:close/>
              </a:path>
              <a:path w="76200" h="387350">
                <a:moveTo>
                  <a:pt x="41656" y="228726"/>
                </a:moveTo>
                <a:lnTo>
                  <a:pt x="34543" y="228726"/>
                </a:lnTo>
                <a:lnTo>
                  <a:pt x="31750" y="231520"/>
                </a:lnTo>
                <a:lnTo>
                  <a:pt x="31750" y="238632"/>
                </a:lnTo>
                <a:lnTo>
                  <a:pt x="34543" y="241426"/>
                </a:lnTo>
                <a:lnTo>
                  <a:pt x="41656" y="241426"/>
                </a:lnTo>
                <a:lnTo>
                  <a:pt x="44450" y="238632"/>
                </a:lnTo>
                <a:lnTo>
                  <a:pt x="44450" y="231520"/>
                </a:lnTo>
                <a:lnTo>
                  <a:pt x="41656" y="228726"/>
                </a:lnTo>
                <a:close/>
              </a:path>
              <a:path w="76200" h="387350">
                <a:moveTo>
                  <a:pt x="41656" y="254126"/>
                </a:moveTo>
                <a:lnTo>
                  <a:pt x="34543" y="254126"/>
                </a:lnTo>
                <a:lnTo>
                  <a:pt x="31750" y="256920"/>
                </a:lnTo>
                <a:lnTo>
                  <a:pt x="31750" y="264032"/>
                </a:lnTo>
                <a:lnTo>
                  <a:pt x="34543" y="266826"/>
                </a:lnTo>
                <a:lnTo>
                  <a:pt x="41656" y="266826"/>
                </a:lnTo>
                <a:lnTo>
                  <a:pt x="44450" y="264032"/>
                </a:lnTo>
                <a:lnTo>
                  <a:pt x="44450" y="256920"/>
                </a:lnTo>
                <a:lnTo>
                  <a:pt x="41656" y="254126"/>
                </a:lnTo>
                <a:close/>
              </a:path>
              <a:path w="76200" h="387350">
                <a:moveTo>
                  <a:pt x="41656" y="279526"/>
                </a:moveTo>
                <a:lnTo>
                  <a:pt x="34543" y="279526"/>
                </a:lnTo>
                <a:lnTo>
                  <a:pt x="31750" y="282320"/>
                </a:lnTo>
                <a:lnTo>
                  <a:pt x="31750" y="289432"/>
                </a:lnTo>
                <a:lnTo>
                  <a:pt x="34543" y="292226"/>
                </a:lnTo>
                <a:lnTo>
                  <a:pt x="41656" y="292226"/>
                </a:lnTo>
                <a:lnTo>
                  <a:pt x="44450" y="289432"/>
                </a:lnTo>
                <a:lnTo>
                  <a:pt x="44450" y="282320"/>
                </a:lnTo>
                <a:lnTo>
                  <a:pt x="41656" y="279526"/>
                </a:lnTo>
                <a:close/>
              </a:path>
              <a:path w="76200" h="387350">
                <a:moveTo>
                  <a:pt x="31750" y="311150"/>
                </a:moveTo>
                <a:lnTo>
                  <a:pt x="0" y="311150"/>
                </a:lnTo>
                <a:lnTo>
                  <a:pt x="38100" y="387350"/>
                </a:lnTo>
                <a:lnTo>
                  <a:pt x="72961" y="317626"/>
                </a:lnTo>
                <a:lnTo>
                  <a:pt x="34543" y="317626"/>
                </a:lnTo>
                <a:lnTo>
                  <a:pt x="31750" y="314832"/>
                </a:lnTo>
                <a:lnTo>
                  <a:pt x="31750" y="311150"/>
                </a:lnTo>
                <a:close/>
              </a:path>
              <a:path w="76200" h="387350">
                <a:moveTo>
                  <a:pt x="41656" y="304926"/>
                </a:moveTo>
                <a:lnTo>
                  <a:pt x="34543" y="304926"/>
                </a:lnTo>
                <a:lnTo>
                  <a:pt x="31750" y="307848"/>
                </a:lnTo>
                <a:lnTo>
                  <a:pt x="31750" y="314832"/>
                </a:lnTo>
                <a:lnTo>
                  <a:pt x="34543" y="317626"/>
                </a:lnTo>
                <a:lnTo>
                  <a:pt x="41656" y="317626"/>
                </a:lnTo>
                <a:lnTo>
                  <a:pt x="44450" y="314832"/>
                </a:lnTo>
                <a:lnTo>
                  <a:pt x="44450" y="307848"/>
                </a:lnTo>
                <a:lnTo>
                  <a:pt x="41656" y="304926"/>
                </a:lnTo>
                <a:close/>
              </a:path>
              <a:path w="76200" h="387350">
                <a:moveTo>
                  <a:pt x="76200" y="311150"/>
                </a:moveTo>
                <a:lnTo>
                  <a:pt x="44450" y="311150"/>
                </a:lnTo>
                <a:lnTo>
                  <a:pt x="44450" y="314832"/>
                </a:lnTo>
                <a:lnTo>
                  <a:pt x="41656" y="317626"/>
                </a:lnTo>
                <a:lnTo>
                  <a:pt x="72961" y="317626"/>
                </a:lnTo>
                <a:lnTo>
                  <a:pt x="76200" y="311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38300" y="4953000"/>
            <a:ext cx="76200" cy="685800"/>
          </a:xfrm>
          <a:custGeom>
            <a:avLst/>
            <a:gdLst/>
            <a:ahLst/>
            <a:cxnLst/>
            <a:rect l="l" t="t" r="r" b="b"/>
            <a:pathLst>
              <a:path w="76200" h="68580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685800">
                <a:moveTo>
                  <a:pt x="44450" y="63500"/>
                </a:moveTo>
                <a:lnTo>
                  <a:pt x="31750" y="63500"/>
                </a:lnTo>
                <a:lnTo>
                  <a:pt x="31750" y="76200"/>
                </a:lnTo>
                <a:lnTo>
                  <a:pt x="44450" y="76200"/>
                </a:lnTo>
                <a:lnTo>
                  <a:pt x="44450" y="63500"/>
                </a:lnTo>
                <a:close/>
              </a:path>
              <a:path w="76200" h="68580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  <a:path w="76200" h="685800">
                <a:moveTo>
                  <a:pt x="44450" y="88900"/>
                </a:moveTo>
                <a:lnTo>
                  <a:pt x="31750" y="88900"/>
                </a:lnTo>
                <a:lnTo>
                  <a:pt x="31750" y="101600"/>
                </a:lnTo>
                <a:lnTo>
                  <a:pt x="44450" y="101600"/>
                </a:lnTo>
                <a:lnTo>
                  <a:pt x="44450" y="88900"/>
                </a:lnTo>
                <a:close/>
              </a:path>
              <a:path w="76200" h="685800">
                <a:moveTo>
                  <a:pt x="44450" y="114300"/>
                </a:moveTo>
                <a:lnTo>
                  <a:pt x="31750" y="114300"/>
                </a:lnTo>
                <a:lnTo>
                  <a:pt x="31750" y="127000"/>
                </a:lnTo>
                <a:lnTo>
                  <a:pt x="44450" y="127000"/>
                </a:lnTo>
                <a:lnTo>
                  <a:pt x="44450" y="114300"/>
                </a:lnTo>
                <a:close/>
              </a:path>
              <a:path w="76200" h="685800">
                <a:moveTo>
                  <a:pt x="44450" y="139700"/>
                </a:moveTo>
                <a:lnTo>
                  <a:pt x="31750" y="139700"/>
                </a:lnTo>
                <a:lnTo>
                  <a:pt x="31750" y="152400"/>
                </a:lnTo>
                <a:lnTo>
                  <a:pt x="44450" y="152400"/>
                </a:lnTo>
                <a:lnTo>
                  <a:pt x="44450" y="139700"/>
                </a:lnTo>
                <a:close/>
              </a:path>
              <a:path w="76200" h="685800">
                <a:moveTo>
                  <a:pt x="44450" y="165100"/>
                </a:moveTo>
                <a:lnTo>
                  <a:pt x="31750" y="165100"/>
                </a:lnTo>
                <a:lnTo>
                  <a:pt x="31750" y="177800"/>
                </a:lnTo>
                <a:lnTo>
                  <a:pt x="44450" y="177800"/>
                </a:lnTo>
                <a:lnTo>
                  <a:pt x="44450" y="165100"/>
                </a:lnTo>
                <a:close/>
              </a:path>
              <a:path w="76200" h="685800">
                <a:moveTo>
                  <a:pt x="44450" y="190500"/>
                </a:moveTo>
                <a:lnTo>
                  <a:pt x="31750" y="190500"/>
                </a:lnTo>
                <a:lnTo>
                  <a:pt x="31750" y="203200"/>
                </a:lnTo>
                <a:lnTo>
                  <a:pt x="44450" y="203200"/>
                </a:lnTo>
                <a:lnTo>
                  <a:pt x="44450" y="190500"/>
                </a:lnTo>
                <a:close/>
              </a:path>
              <a:path w="76200" h="685800">
                <a:moveTo>
                  <a:pt x="44450" y="215900"/>
                </a:moveTo>
                <a:lnTo>
                  <a:pt x="31750" y="215900"/>
                </a:lnTo>
                <a:lnTo>
                  <a:pt x="31750" y="228600"/>
                </a:lnTo>
                <a:lnTo>
                  <a:pt x="44450" y="228600"/>
                </a:lnTo>
                <a:lnTo>
                  <a:pt x="44450" y="215900"/>
                </a:lnTo>
                <a:close/>
              </a:path>
              <a:path w="76200" h="685800">
                <a:moveTo>
                  <a:pt x="44450" y="241300"/>
                </a:moveTo>
                <a:lnTo>
                  <a:pt x="31750" y="241300"/>
                </a:lnTo>
                <a:lnTo>
                  <a:pt x="31750" y="254000"/>
                </a:lnTo>
                <a:lnTo>
                  <a:pt x="44450" y="254000"/>
                </a:lnTo>
                <a:lnTo>
                  <a:pt x="44450" y="241300"/>
                </a:lnTo>
                <a:close/>
              </a:path>
              <a:path w="76200" h="685800">
                <a:moveTo>
                  <a:pt x="44450" y="266700"/>
                </a:moveTo>
                <a:lnTo>
                  <a:pt x="31750" y="266700"/>
                </a:lnTo>
                <a:lnTo>
                  <a:pt x="31750" y="279400"/>
                </a:lnTo>
                <a:lnTo>
                  <a:pt x="44450" y="279400"/>
                </a:lnTo>
                <a:lnTo>
                  <a:pt x="44450" y="266700"/>
                </a:lnTo>
                <a:close/>
              </a:path>
              <a:path w="76200" h="685800">
                <a:moveTo>
                  <a:pt x="44450" y="292100"/>
                </a:moveTo>
                <a:lnTo>
                  <a:pt x="31750" y="292100"/>
                </a:lnTo>
                <a:lnTo>
                  <a:pt x="31750" y="304800"/>
                </a:lnTo>
                <a:lnTo>
                  <a:pt x="44450" y="304800"/>
                </a:lnTo>
                <a:lnTo>
                  <a:pt x="44450" y="292100"/>
                </a:lnTo>
                <a:close/>
              </a:path>
              <a:path w="76200" h="685800">
                <a:moveTo>
                  <a:pt x="44450" y="317500"/>
                </a:moveTo>
                <a:lnTo>
                  <a:pt x="31750" y="317500"/>
                </a:lnTo>
                <a:lnTo>
                  <a:pt x="31750" y="330200"/>
                </a:lnTo>
                <a:lnTo>
                  <a:pt x="44450" y="330200"/>
                </a:lnTo>
                <a:lnTo>
                  <a:pt x="44450" y="317500"/>
                </a:lnTo>
                <a:close/>
              </a:path>
              <a:path w="76200" h="685800">
                <a:moveTo>
                  <a:pt x="44450" y="342900"/>
                </a:moveTo>
                <a:lnTo>
                  <a:pt x="31750" y="342900"/>
                </a:lnTo>
                <a:lnTo>
                  <a:pt x="31750" y="355600"/>
                </a:lnTo>
                <a:lnTo>
                  <a:pt x="44450" y="355600"/>
                </a:lnTo>
                <a:lnTo>
                  <a:pt x="44450" y="342900"/>
                </a:lnTo>
                <a:close/>
              </a:path>
              <a:path w="76200" h="685800">
                <a:moveTo>
                  <a:pt x="44450" y="368300"/>
                </a:moveTo>
                <a:lnTo>
                  <a:pt x="31750" y="368300"/>
                </a:lnTo>
                <a:lnTo>
                  <a:pt x="31750" y="381000"/>
                </a:lnTo>
                <a:lnTo>
                  <a:pt x="44450" y="381000"/>
                </a:lnTo>
                <a:lnTo>
                  <a:pt x="44450" y="368300"/>
                </a:lnTo>
                <a:close/>
              </a:path>
              <a:path w="76200" h="685800">
                <a:moveTo>
                  <a:pt x="44450" y="393700"/>
                </a:moveTo>
                <a:lnTo>
                  <a:pt x="31750" y="393700"/>
                </a:lnTo>
                <a:lnTo>
                  <a:pt x="31750" y="406400"/>
                </a:lnTo>
                <a:lnTo>
                  <a:pt x="44450" y="406400"/>
                </a:lnTo>
                <a:lnTo>
                  <a:pt x="44450" y="393700"/>
                </a:lnTo>
                <a:close/>
              </a:path>
              <a:path w="76200" h="685800">
                <a:moveTo>
                  <a:pt x="44450" y="419100"/>
                </a:moveTo>
                <a:lnTo>
                  <a:pt x="31750" y="419100"/>
                </a:lnTo>
                <a:lnTo>
                  <a:pt x="31750" y="431800"/>
                </a:lnTo>
                <a:lnTo>
                  <a:pt x="44450" y="431800"/>
                </a:lnTo>
                <a:lnTo>
                  <a:pt x="44450" y="419100"/>
                </a:lnTo>
                <a:close/>
              </a:path>
              <a:path w="76200" h="685800">
                <a:moveTo>
                  <a:pt x="44450" y="444500"/>
                </a:moveTo>
                <a:lnTo>
                  <a:pt x="31750" y="444500"/>
                </a:lnTo>
                <a:lnTo>
                  <a:pt x="31750" y="457200"/>
                </a:lnTo>
                <a:lnTo>
                  <a:pt x="44450" y="457200"/>
                </a:lnTo>
                <a:lnTo>
                  <a:pt x="44450" y="444500"/>
                </a:lnTo>
                <a:close/>
              </a:path>
              <a:path w="76200" h="685800">
                <a:moveTo>
                  <a:pt x="44450" y="469900"/>
                </a:moveTo>
                <a:lnTo>
                  <a:pt x="31750" y="469900"/>
                </a:lnTo>
                <a:lnTo>
                  <a:pt x="31750" y="482600"/>
                </a:lnTo>
                <a:lnTo>
                  <a:pt x="44450" y="482600"/>
                </a:lnTo>
                <a:lnTo>
                  <a:pt x="44450" y="469900"/>
                </a:lnTo>
                <a:close/>
              </a:path>
              <a:path w="76200" h="685800">
                <a:moveTo>
                  <a:pt x="44450" y="495300"/>
                </a:moveTo>
                <a:lnTo>
                  <a:pt x="31750" y="495300"/>
                </a:lnTo>
                <a:lnTo>
                  <a:pt x="31750" y="508000"/>
                </a:lnTo>
                <a:lnTo>
                  <a:pt x="44450" y="508000"/>
                </a:lnTo>
                <a:lnTo>
                  <a:pt x="44450" y="495300"/>
                </a:lnTo>
                <a:close/>
              </a:path>
              <a:path w="76200" h="685800">
                <a:moveTo>
                  <a:pt x="44450" y="520700"/>
                </a:moveTo>
                <a:lnTo>
                  <a:pt x="31750" y="520700"/>
                </a:lnTo>
                <a:lnTo>
                  <a:pt x="31750" y="533400"/>
                </a:lnTo>
                <a:lnTo>
                  <a:pt x="44450" y="533400"/>
                </a:lnTo>
                <a:lnTo>
                  <a:pt x="44450" y="520700"/>
                </a:lnTo>
                <a:close/>
              </a:path>
              <a:path w="76200" h="685800">
                <a:moveTo>
                  <a:pt x="44450" y="546100"/>
                </a:moveTo>
                <a:lnTo>
                  <a:pt x="31750" y="546100"/>
                </a:lnTo>
                <a:lnTo>
                  <a:pt x="31750" y="558800"/>
                </a:lnTo>
                <a:lnTo>
                  <a:pt x="44450" y="558800"/>
                </a:lnTo>
                <a:lnTo>
                  <a:pt x="44450" y="546100"/>
                </a:lnTo>
                <a:close/>
              </a:path>
              <a:path w="76200" h="685800">
                <a:moveTo>
                  <a:pt x="44450" y="571500"/>
                </a:moveTo>
                <a:lnTo>
                  <a:pt x="31750" y="571500"/>
                </a:lnTo>
                <a:lnTo>
                  <a:pt x="31750" y="584200"/>
                </a:lnTo>
                <a:lnTo>
                  <a:pt x="44450" y="584200"/>
                </a:lnTo>
                <a:lnTo>
                  <a:pt x="44450" y="571500"/>
                </a:lnTo>
                <a:close/>
              </a:path>
              <a:path w="76200" h="685800">
                <a:moveTo>
                  <a:pt x="44450" y="596900"/>
                </a:moveTo>
                <a:lnTo>
                  <a:pt x="31750" y="596900"/>
                </a:lnTo>
                <a:lnTo>
                  <a:pt x="31750" y="609600"/>
                </a:lnTo>
                <a:lnTo>
                  <a:pt x="44450" y="609600"/>
                </a:lnTo>
                <a:lnTo>
                  <a:pt x="44450" y="596900"/>
                </a:lnTo>
                <a:close/>
              </a:path>
              <a:path w="76200" h="685800">
                <a:moveTo>
                  <a:pt x="44450" y="622300"/>
                </a:moveTo>
                <a:lnTo>
                  <a:pt x="31750" y="622300"/>
                </a:lnTo>
                <a:lnTo>
                  <a:pt x="31750" y="635000"/>
                </a:lnTo>
                <a:lnTo>
                  <a:pt x="44450" y="635000"/>
                </a:lnTo>
                <a:lnTo>
                  <a:pt x="44450" y="622300"/>
                </a:lnTo>
                <a:close/>
              </a:path>
              <a:path w="76200" h="685800">
                <a:moveTo>
                  <a:pt x="44450" y="647700"/>
                </a:moveTo>
                <a:lnTo>
                  <a:pt x="31750" y="647700"/>
                </a:lnTo>
                <a:lnTo>
                  <a:pt x="31750" y="660400"/>
                </a:lnTo>
                <a:lnTo>
                  <a:pt x="44450" y="660400"/>
                </a:lnTo>
                <a:lnTo>
                  <a:pt x="44450" y="647700"/>
                </a:lnTo>
                <a:close/>
              </a:path>
              <a:path w="76200" h="685800">
                <a:moveTo>
                  <a:pt x="44450" y="673100"/>
                </a:moveTo>
                <a:lnTo>
                  <a:pt x="31750" y="673100"/>
                </a:lnTo>
                <a:lnTo>
                  <a:pt x="31750" y="685800"/>
                </a:lnTo>
                <a:lnTo>
                  <a:pt x="44450" y="685800"/>
                </a:lnTo>
                <a:lnTo>
                  <a:pt x="44450" y="673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695700" y="4953000"/>
            <a:ext cx="76200" cy="685800"/>
          </a:xfrm>
          <a:custGeom>
            <a:avLst/>
            <a:gdLst/>
            <a:ahLst/>
            <a:cxnLst/>
            <a:rect l="l" t="t" r="r" b="b"/>
            <a:pathLst>
              <a:path w="76200" h="68580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685800">
                <a:moveTo>
                  <a:pt x="44450" y="63500"/>
                </a:moveTo>
                <a:lnTo>
                  <a:pt x="31750" y="63500"/>
                </a:lnTo>
                <a:lnTo>
                  <a:pt x="31750" y="76200"/>
                </a:lnTo>
                <a:lnTo>
                  <a:pt x="44450" y="76200"/>
                </a:lnTo>
                <a:lnTo>
                  <a:pt x="44450" y="63500"/>
                </a:lnTo>
                <a:close/>
              </a:path>
              <a:path w="76200" h="68580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  <a:path w="76200" h="685800">
                <a:moveTo>
                  <a:pt x="44450" y="88900"/>
                </a:moveTo>
                <a:lnTo>
                  <a:pt x="31750" y="88900"/>
                </a:lnTo>
                <a:lnTo>
                  <a:pt x="31750" y="101600"/>
                </a:lnTo>
                <a:lnTo>
                  <a:pt x="44450" y="101600"/>
                </a:lnTo>
                <a:lnTo>
                  <a:pt x="44450" y="88900"/>
                </a:lnTo>
                <a:close/>
              </a:path>
              <a:path w="76200" h="685800">
                <a:moveTo>
                  <a:pt x="44450" y="114300"/>
                </a:moveTo>
                <a:lnTo>
                  <a:pt x="31750" y="114300"/>
                </a:lnTo>
                <a:lnTo>
                  <a:pt x="31750" y="127000"/>
                </a:lnTo>
                <a:lnTo>
                  <a:pt x="44450" y="127000"/>
                </a:lnTo>
                <a:lnTo>
                  <a:pt x="44450" y="114300"/>
                </a:lnTo>
                <a:close/>
              </a:path>
              <a:path w="76200" h="685800">
                <a:moveTo>
                  <a:pt x="44450" y="139700"/>
                </a:moveTo>
                <a:lnTo>
                  <a:pt x="31750" y="139700"/>
                </a:lnTo>
                <a:lnTo>
                  <a:pt x="31750" y="152400"/>
                </a:lnTo>
                <a:lnTo>
                  <a:pt x="44450" y="152400"/>
                </a:lnTo>
                <a:lnTo>
                  <a:pt x="44450" y="139700"/>
                </a:lnTo>
                <a:close/>
              </a:path>
              <a:path w="76200" h="685800">
                <a:moveTo>
                  <a:pt x="44450" y="165100"/>
                </a:moveTo>
                <a:lnTo>
                  <a:pt x="31750" y="165100"/>
                </a:lnTo>
                <a:lnTo>
                  <a:pt x="31750" y="177800"/>
                </a:lnTo>
                <a:lnTo>
                  <a:pt x="44450" y="177800"/>
                </a:lnTo>
                <a:lnTo>
                  <a:pt x="44450" y="165100"/>
                </a:lnTo>
                <a:close/>
              </a:path>
              <a:path w="76200" h="685800">
                <a:moveTo>
                  <a:pt x="44450" y="190500"/>
                </a:moveTo>
                <a:lnTo>
                  <a:pt x="31750" y="190500"/>
                </a:lnTo>
                <a:lnTo>
                  <a:pt x="31750" y="203200"/>
                </a:lnTo>
                <a:lnTo>
                  <a:pt x="44450" y="203200"/>
                </a:lnTo>
                <a:lnTo>
                  <a:pt x="44450" y="190500"/>
                </a:lnTo>
                <a:close/>
              </a:path>
              <a:path w="76200" h="685800">
                <a:moveTo>
                  <a:pt x="44450" y="215900"/>
                </a:moveTo>
                <a:lnTo>
                  <a:pt x="31750" y="215900"/>
                </a:lnTo>
                <a:lnTo>
                  <a:pt x="31750" y="228600"/>
                </a:lnTo>
                <a:lnTo>
                  <a:pt x="44450" y="228600"/>
                </a:lnTo>
                <a:lnTo>
                  <a:pt x="44450" y="215900"/>
                </a:lnTo>
                <a:close/>
              </a:path>
              <a:path w="76200" h="685800">
                <a:moveTo>
                  <a:pt x="44450" y="241300"/>
                </a:moveTo>
                <a:lnTo>
                  <a:pt x="31750" y="241300"/>
                </a:lnTo>
                <a:lnTo>
                  <a:pt x="31750" y="254000"/>
                </a:lnTo>
                <a:lnTo>
                  <a:pt x="44450" y="254000"/>
                </a:lnTo>
                <a:lnTo>
                  <a:pt x="44450" y="241300"/>
                </a:lnTo>
                <a:close/>
              </a:path>
              <a:path w="76200" h="685800">
                <a:moveTo>
                  <a:pt x="44450" y="266700"/>
                </a:moveTo>
                <a:lnTo>
                  <a:pt x="31750" y="266700"/>
                </a:lnTo>
                <a:lnTo>
                  <a:pt x="31750" y="279400"/>
                </a:lnTo>
                <a:lnTo>
                  <a:pt x="44450" y="279400"/>
                </a:lnTo>
                <a:lnTo>
                  <a:pt x="44450" y="266700"/>
                </a:lnTo>
                <a:close/>
              </a:path>
              <a:path w="76200" h="685800">
                <a:moveTo>
                  <a:pt x="44450" y="292100"/>
                </a:moveTo>
                <a:lnTo>
                  <a:pt x="31750" y="292100"/>
                </a:lnTo>
                <a:lnTo>
                  <a:pt x="31750" y="304800"/>
                </a:lnTo>
                <a:lnTo>
                  <a:pt x="44450" y="304800"/>
                </a:lnTo>
                <a:lnTo>
                  <a:pt x="44450" y="292100"/>
                </a:lnTo>
                <a:close/>
              </a:path>
              <a:path w="76200" h="685800">
                <a:moveTo>
                  <a:pt x="44450" y="317500"/>
                </a:moveTo>
                <a:lnTo>
                  <a:pt x="31750" y="317500"/>
                </a:lnTo>
                <a:lnTo>
                  <a:pt x="31750" y="330200"/>
                </a:lnTo>
                <a:lnTo>
                  <a:pt x="44450" y="330200"/>
                </a:lnTo>
                <a:lnTo>
                  <a:pt x="44450" y="317500"/>
                </a:lnTo>
                <a:close/>
              </a:path>
              <a:path w="76200" h="685800">
                <a:moveTo>
                  <a:pt x="44450" y="342900"/>
                </a:moveTo>
                <a:lnTo>
                  <a:pt x="31750" y="342900"/>
                </a:lnTo>
                <a:lnTo>
                  <a:pt x="31750" y="355600"/>
                </a:lnTo>
                <a:lnTo>
                  <a:pt x="44450" y="355600"/>
                </a:lnTo>
                <a:lnTo>
                  <a:pt x="44450" y="342900"/>
                </a:lnTo>
                <a:close/>
              </a:path>
              <a:path w="76200" h="685800">
                <a:moveTo>
                  <a:pt x="44450" y="368300"/>
                </a:moveTo>
                <a:lnTo>
                  <a:pt x="31750" y="368300"/>
                </a:lnTo>
                <a:lnTo>
                  <a:pt x="31750" y="381000"/>
                </a:lnTo>
                <a:lnTo>
                  <a:pt x="44450" y="381000"/>
                </a:lnTo>
                <a:lnTo>
                  <a:pt x="44450" y="368300"/>
                </a:lnTo>
                <a:close/>
              </a:path>
              <a:path w="76200" h="685800">
                <a:moveTo>
                  <a:pt x="44450" y="393700"/>
                </a:moveTo>
                <a:lnTo>
                  <a:pt x="31750" y="393700"/>
                </a:lnTo>
                <a:lnTo>
                  <a:pt x="31750" y="406400"/>
                </a:lnTo>
                <a:lnTo>
                  <a:pt x="44450" y="406400"/>
                </a:lnTo>
                <a:lnTo>
                  <a:pt x="44450" y="393700"/>
                </a:lnTo>
                <a:close/>
              </a:path>
              <a:path w="76200" h="685800">
                <a:moveTo>
                  <a:pt x="44450" y="419100"/>
                </a:moveTo>
                <a:lnTo>
                  <a:pt x="31750" y="419100"/>
                </a:lnTo>
                <a:lnTo>
                  <a:pt x="31750" y="431800"/>
                </a:lnTo>
                <a:lnTo>
                  <a:pt x="44450" y="431800"/>
                </a:lnTo>
                <a:lnTo>
                  <a:pt x="44450" y="419100"/>
                </a:lnTo>
                <a:close/>
              </a:path>
              <a:path w="76200" h="685800">
                <a:moveTo>
                  <a:pt x="44450" y="444500"/>
                </a:moveTo>
                <a:lnTo>
                  <a:pt x="31750" y="444500"/>
                </a:lnTo>
                <a:lnTo>
                  <a:pt x="31750" y="457200"/>
                </a:lnTo>
                <a:lnTo>
                  <a:pt x="44450" y="457200"/>
                </a:lnTo>
                <a:lnTo>
                  <a:pt x="44450" y="444500"/>
                </a:lnTo>
                <a:close/>
              </a:path>
              <a:path w="76200" h="685800">
                <a:moveTo>
                  <a:pt x="44450" y="469900"/>
                </a:moveTo>
                <a:lnTo>
                  <a:pt x="31750" y="469900"/>
                </a:lnTo>
                <a:lnTo>
                  <a:pt x="31750" y="482600"/>
                </a:lnTo>
                <a:lnTo>
                  <a:pt x="44450" y="482600"/>
                </a:lnTo>
                <a:lnTo>
                  <a:pt x="44450" y="469900"/>
                </a:lnTo>
                <a:close/>
              </a:path>
              <a:path w="76200" h="685800">
                <a:moveTo>
                  <a:pt x="44450" y="495300"/>
                </a:moveTo>
                <a:lnTo>
                  <a:pt x="31750" y="495300"/>
                </a:lnTo>
                <a:lnTo>
                  <a:pt x="31750" y="508000"/>
                </a:lnTo>
                <a:lnTo>
                  <a:pt x="44450" y="508000"/>
                </a:lnTo>
                <a:lnTo>
                  <a:pt x="44450" y="495300"/>
                </a:lnTo>
                <a:close/>
              </a:path>
              <a:path w="76200" h="685800">
                <a:moveTo>
                  <a:pt x="44450" y="520700"/>
                </a:moveTo>
                <a:lnTo>
                  <a:pt x="31750" y="520700"/>
                </a:lnTo>
                <a:lnTo>
                  <a:pt x="31750" y="533400"/>
                </a:lnTo>
                <a:lnTo>
                  <a:pt x="44450" y="533400"/>
                </a:lnTo>
                <a:lnTo>
                  <a:pt x="44450" y="520700"/>
                </a:lnTo>
                <a:close/>
              </a:path>
              <a:path w="76200" h="685800">
                <a:moveTo>
                  <a:pt x="44450" y="546100"/>
                </a:moveTo>
                <a:lnTo>
                  <a:pt x="31750" y="546100"/>
                </a:lnTo>
                <a:lnTo>
                  <a:pt x="31750" y="558800"/>
                </a:lnTo>
                <a:lnTo>
                  <a:pt x="44450" y="558800"/>
                </a:lnTo>
                <a:lnTo>
                  <a:pt x="44450" y="546100"/>
                </a:lnTo>
                <a:close/>
              </a:path>
              <a:path w="76200" h="685800">
                <a:moveTo>
                  <a:pt x="44450" y="571500"/>
                </a:moveTo>
                <a:lnTo>
                  <a:pt x="31750" y="571500"/>
                </a:lnTo>
                <a:lnTo>
                  <a:pt x="31750" y="584200"/>
                </a:lnTo>
                <a:lnTo>
                  <a:pt x="44450" y="584200"/>
                </a:lnTo>
                <a:lnTo>
                  <a:pt x="44450" y="571500"/>
                </a:lnTo>
                <a:close/>
              </a:path>
              <a:path w="76200" h="685800">
                <a:moveTo>
                  <a:pt x="44450" y="596900"/>
                </a:moveTo>
                <a:lnTo>
                  <a:pt x="31750" y="596900"/>
                </a:lnTo>
                <a:lnTo>
                  <a:pt x="31750" y="609600"/>
                </a:lnTo>
                <a:lnTo>
                  <a:pt x="44450" y="609600"/>
                </a:lnTo>
                <a:lnTo>
                  <a:pt x="44450" y="596900"/>
                </a:lnTo>
                <a:close/>
              </a:path>
              <a:path w="76200" h="685800">
                <a:moveTo>
                  <a:pt x="44450" y="622300"/>
                </a:moveTo>
                <a:lnTo>
                  <a:pt x="31750" y="622300"/>
                </a:lnTo>
                <a:lnTo>
                  <a:pt x="31750" y="635000"/>
                </a:lnTo>
                <a:lnTo>
                  <a:pt x="44450" y="635000"/>
                </a:lnTo>
                <a:lnTo>
                  <a:pt x="44450" y="622300"/>
                </a:lnTo>
                <a:close/>
              </a:path>
              <a:path w="76200" h="685800">
                <a:moveTo>
                  <a:pt x="44450" y="647700"/>
                </a:moveTo>
                <a:lnTo>
                  <a:pt x="31750" y="647700"/>
                </a:lnTo>
                <a:lnTo>
                  <a:pt x="31750" y="660400"/>
                </a:lnTo>
                <a:lnTo>
                  <a:pt x="44450" y="660400"/>
                </a:lnTo>
                <a:lnTo>
                  <a:pt x="44450" y="647700"/>
                </a:lnTo>
                <a:close/>
              </a:path>
              <a:path w="76200" h="685800">
                <a:moveTo>
                  <a:pt x="44450" y="673100"/>
                </a:moveTo>
                <a:lnTo>
                  <a:pt x="31750" y="673100"/>
                </a:lnTo>
                <a:lnTo>
                  <a:pt x="31750" y="685800"/>
                </a:lnTo>
                <a:lnTo>
                  <a:pt x="44450" y="685800"/>
                </a:lnTo>
                <a:lnTo>
                  <a:pt x="44450" y="673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695700" y="3117850"/>
            <a:ext cx="76200" cy="920750"/>
          </a:xfrm>
          <a:custGeom>
            <a:avLst/>
            <a:gdLst/>
            <a:ahLst/>
            <a:cxnLst/>
            <a:rect l="l" t="t" r="r" b="b"/>
            <a:pathLst>
              <a:path w="76200" h="920750">
                <a:moveTo>
                  <a:pt x="41655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9905"/>
                </a:lnTo>
                <a:lnTo>
                  <a:pt x="34544" y="12700"/>
                </a:lnTo>
                <a:lnTo>
                  <a:pt x="41655" y="12700"/>
                </a:lnTo>
                <a:lnTo>
                  <a:pt x="44450" y="9905"/>
                </a:lnTo>
                <a:lnTo>
                  <a:pt x="44450" y="2794"/>
                </a:lnTo>
                <a:lnTo>
                  <a:pt x="41655" y="0"/>
                </a:lnTo>
                <a:close/>
              </a:path>
              <a:path w="76200" h="920750">
                <a:moveTo>
                  <a:pt x="41655" y="25400"/>
                </a:moveTo>
                <a:lnTo>
                  <a:pt x="34544" y="25400"/>
                </a:lnTo>
                <a:lnTo>
                  <a:pt x="31750" y="28194"/>
                </a:lnTo>
                <a:lnTo>
                  <a:pt x="31750" y="35305"/>
                </a:lnTo>
                <a:lnTo>
                  <a:pt x="34544" y="38100"/>
                </a:lnTo>
                <a:lnTo>
                  <a:pt x="41655" y="38100"/>
                </a:lnTo>
                <a:lnTo>
                  <a:pt x="44450" y="35305"/>
                </a:lnTo>
                <a:lnTo>
                  <a:pt x="44450" y="28194"/>
                </a:lnTo>
                <a:lnTo>
                  <a:pt x="41655" y="25400"/>
                </a:lnTo>
                <a:close/>
              </a:path>
              <a:path w="76200" h="920750">
                <a:moveTo>
                  <a:pt x="41655" y="50800"/>
                </a:moveTo>
                <a:lnTo>
                  <a:pt x="34544" y="50800"/>
                </a:lnTo>
                <a:lnTo>
                  <a:pt x="31750" y="53721"/>
                </a:lnTo>
                <a:lnTo>
                  <a:pt x="31750" y="60705"/>
                </a:lnTo>
                <a:lnTo>
                  <a:pt x="34544" y="63500"/>
                </a:lnTo>
                <a:lnTo>
                  <a:pt x="41655" y="63500"/>
                </a:lnTo>
                <a:lnTo>
                  <a:pt x="44450" y="60705"/>
                </a:lnTo>
                <a:lnTo>
                  <a:pt x="44450" y="53721"/>
                </a:lnTo>
                <a:lnTo>
                  <a:pt x="41655" y="50800"/>
                </a:lnTo>
                <a:close/>
              </a:path>
              <a:path w="76200" h="920750">
                <a:moveTo>
                  <a:pt x="41655" y="76200"/>
                </a:moveTo>
                <a:lnTo>
                  <a:pt x="34544" y="76200"/>
                </a:lnTo>
                <a:lnTo>
                  <a:pt x="31750" y="79121"/>
                </a:lnTo>
                <a:lnTo>
                  <a:pt x="31750" y="86105"/>
                </a:lnTo>
                <a:lnTo>
                  <a:pt x="34544" y="88900"/>
                </a:lnTo>
                <a:lnTo>
                  <a:pt x="41655" y="88900"/>
                </a:lnTo>
                <a:lnTo>
                  <a:pt x="44450" y="86105"/>
                </a:lnTo>
                <a:lnTo>
                  <a:pt x="44450" y="79121"/>
                </a:lnTo>
                <a:lnTo>
                  <a:pt x="41655" y="76200"/>
                </a:lnTo>
                <a:close/>
              </a:path>
              <a:path w="76200" h="920750">
                <a:moveTo>
                  <a:pt x="41655" y="101600"/>
                </a:moveTo>
                <a:lnTo>
                  <a:pt x="34544" y="101600"/>
                </a:lnTo>
                <a:lnTo>
                  <a:pt x="31750" y="104521"/>
                </a:lnTo>
                <a:lnTo>
                  <a:pt x="31750" y="111505"/>
                </a:lnTo>
                <a:lnTo>
                  <a:pt x="34544" y="114300"/>
                </a:lnTo>
                <a:lnTo>
                  <a:pt x="41655" y="114300"/>
                </a:lnTo>
                <a:lnTo>
                  <a:pt x="44450" y="111505"/>
                </a:lnTo>
                <a:lnTo>
                  <a:pt x="44450" y="104521"/>
                </a:lnTo>
                <a:lnTo>
                  <a:pt x="41655" y="101600"/>
                </a:lnTo>
                <a:close/>
              </a:path>
              <a:path w="76200" h="920750">
                <a:moveTo>
                  <a:pt x="41655" y="127000"/>
                </a:moveTo>
                <a:lnTo>
                  <a:pt x="34544" y="127000"/>
                </a:lnTo>
                <a:lnTo>
                  <a:pt x="31750" y="129921"/>
                </a:lnTo>
                <a:lnTo>
                  <a:pt x="31750" y="136905"/>
                </a:lnTo>
                <a:lnTo>
                  <a:pt x="34544" y="139826"/>
                </a:lnTo>
                <a:lnTo>
                  <a:pt x="41655" y="139826"/>
                </a:lnTo>
                <a:lnTo>
                  <a:pt x="44450" y="136905"/>
                </a:lnTo>
                <a:lnTo>
                  <a:pt x="44450" y="129921"/>
                </a:lnTo>
                <a:lnTo>
                  <a:pt x="41655" y="127000"/>
                </a:lnTo>
                <a:close/>
              </a:path>
              <a:path w="76200" h="920750">
                <a:moveTo>
                  <a:pt x="41655" y="152526"/>
                </a:moveTo>
                <a:lnTo>
                  <a:pt x="34544" y="152526"/>
                </a:lnTo>
                <a:lnTo>
                  <a:pt x="31750" y="155321"/>
                </a:lnTo>
                <a:lnTo>
                  <a:pt x="31750" y="162305"/>
                </a:lnTo>
                <a:lnTo>
                  <a:pt x="34544" y="165226"/>
                </a:lnTo>
                <a:lnTo>
                  <a:pt x="41655" y="165226"/>
                </a:lnTo>
                <a:lnTo>
                  <a:pt x="44450" y="162305"/>
                </a:lnTo>
                <a:lnTo>
                  <a:pt x="44450" y="155321"/>
                </a:lnTo>
                <a:lnTo>
                  <a:pt x="41655" y="152526"/>
                </a:lnTo>
                <a:close/>
              </a:path>
              <a:path w="76200" h="920750">
                <a:moveTo>
                  <a:pt x="41655" y="177926"/>
                </a:moveTo>
                <a:lnTo>
                  <a:pt x="34544" y="177926"/>
                </a:lnTo>
                <a:lnTo>
                  <a:pt x="31750" y="180721"/>
                </a:lnTo>
                <a:lnTo>
                  <a:pt x="31750" y="187705"/>
                </a:lnTo>
                <a:lnTo>
                  <a:pt x="34544" y="190626"/>
                </a:lnTo>
                <a:lnTo>
                  <a:pt x="41655" y="190626"/>
                </a:lnTo>
                <a:lnTo>
                  <a:pt x="44450" y="187705"/>
                </a:lnTo>
                <a:lnTo>
                  <a:pt x="44450" y="180721"/>
                </a:lnTo>
                <a:lnTo>
                  <a:pt x="41655" y="177926"/>
                </a:lnTo>
                <a:close/>
              </a:path>
              <a:path w="76200" h="920750">
                <a:moveTo>
                  <a:pt x="41655" y="203326"/>
                </a:moveTo>
                <a:lnTo>
                  <a:pt x="34544" y="203326"/>
                </a:lnTo>
                <a:lnTo>
                  <a:pt x="31750" y="206121"/>
                </a:lnTo>
                <a:lnTo>
                  <a:pt x="31750" y="213233"/>
                </a:lnTo>
                <a:lnTo>
                  <a:pt x="34544" y="216026"/>
                </a:lnTo>
                <a:lnTo>
                  <a:pt x="41655" y="216026"/>
                </a:lnTo>
                <a:lnTo>
                  <a:pt x="44450" y="213233"/>
                </a:lnTo>
                <a:lnTo>
                  <a:pt x="44450" y="206121"/>
                </a:lnTo>
                <a:lnTo>
                  <a:pt x="41655" y="203326"/>
                </a:lnTo>
                <a:close/>
              </a:path>
              <a:path w="76200" h="920750">
                <a:moveTo>
                  <a:pt x="41655" y="228726"/>
                </a:moveTo>
                <a:lnTo>
                  <a:pt x="34544" y="228726"/>
                </a:lnTo>
                <a:lnTo>
                  <a:pt x="31750" y="231521"/>
                </a:lnTo>
                <a:lnTo>
                  <a:pt x="31750" y="238633"/>
                </a:lnTo>
                <a:lnTo>
                  <a:pt x="34544" y="241426"/>
                </a:lnTo>
                <a:lnTo>
                  <a:pt x="41655" y="241426"/>
                </a:lnTo>
                <a:lnTo>
                  <a:pt x="44450" y="238633"/>
                </a:lnTo>
                <a:lnTo>
                  <a:pt x="44450" y="231521"/>
                </a:lnTo>
                <a:lnTo>
                  <a:pt x="41655" y="228726"/>
                </a:lnTo>
                <a:close/>
              </a:path>
              <a:path w="76200" h="920750">
                <a:moveTo>
                  <a:pt x="41655" y="254126"/>
                </a:moveTo>
                <a:lnTo>
                  <a:pt x="34544" y="254126"/>
                </a:lnTo>
                <a:lnTo>
                  <a:pt x="31750" y="256921"/>
                </a:lnTo>
                <a:lnTo>
                  <a:pt x="31750" y="264033"/>
                </a:lnTo>
                <a:lnTo>
                  <a:pt x="34544" y="266826"/>
                </a:lnTo>
                <a:lnTo>
                  <a:pt x="41655" y="266826"/>
                </a:lnTo>
                <a:lnTo>
                  <a:pt x="44450" y="264033"/>
                </a:lnTo>
                <a:lnTo>
                  <a:pt x="44450" y="256921"/>
                </a:lnTo>
                <a:lnTo>
                  <a:pt x="41655" y="254126"/>
                </a:lnTo>
                <a:close/>
              </a:path>
              <a:path w="76200" h="920750">
                <a:moveTo>
                  <a:pt x="41655" y="279526"/>
                </a:moveTo>
                <a:lnTo>
                  <a:pt x="34544" y="279526"/>
                </a:lnTo>
                <a:lnTo>
                  <a:pt x="31750" y="282321"/>
                </a:lnTo>
                <a:lnTo>
                  <a:pt x="31750" y="289433"/>
                </a:lnTo>
                <a:lnTo>
                  <a:pt x="34544" y="292226"/>
                </a:lnTo>
                <a:lnTo>
                  <a:pt x="41655" y="292226"/>
                </a:lnTo>
                <a:lnTo>
                  <a:pt x="44450" y="289433"/>
                </a:lnTo>
                <a:lnTo>
                  <a:pt x="44450" y="282321"/>
                </a:lnTo>
                <a:lnTo>
                  <a:pt x="41655" y="279526"/>
                </a:lnTo>
                <a:close/>
              </a:path>
              <a:path w="76200" h="920750">
                <a:moveTo>
                  <a:pt x="41655" y="304926"/>
                </a:moveTo>
                <a:lnTo>
                  <a:pt x="34544" y="304926"/>
                </a:lnTo>
                <a:lnTo>
                  <a:pt x="31750" y="307848"/>
                </a:lnTo>
                <a:lnTo>
                  <a:pt x="31750" y="314833"/>
                </a:lnTo>
                <a:lnTo>
                  <a:pt x="34544" y="317626"/>
                </a:lnTo>
                <a:lnTo>
                  <a:pt x="41655" y="317626"/>
                </a:lnTo>
                <a:lnTo>
                  <a:pt x="44450" y="314833"/>
                </a:lnTo>
                <a:lnTo>
                  <a:pt x="44450" y="307848"/>
                </a:lnTo>
                <a:lnTo>
                  <a:pt x="41655" y="304926"/>
                </a:lnTo>
                <a:close/>
              </a:path>
              <a:path w="76200" h="920750">
                <a:moveTo>
                  <a:pt x="41655" y="330326"/>
                </a:moveTo>
                <a:lnTo>
                  <a:pt x="34544" y="330326"/>
                </a:lnTo>
                <a:lnTo>
                  <a:pt x="31750" y="333248"/>
                </a:lnTo>
                <a:lnTo>
                  <a:pt x="31750" y="340233"/>
                </a:lnTo>
                <a:lnTo>
                  <a:pt x="34544" y="343026"/>
                </a:lnTo>
                <a:lnTo>
                  <a:pt x="41655" y="343026"/>
                </a:lnTo>
                <a:lnTo>
                  <a:pt x="44450" y="340233"/>
                </a:lnTo>
                <a:lnTo>
                  <a:pt x="44450" y="333248"/>
                </a:lnTo>
                <a:lnTo>
                  <a:pt x="41655" y="330326"/>
                </a:lnTo>
                <a:close/>
              </a:path>
              <a:path w="76200" h="920750">
                <a:moveTo>
                  <a:pt x="41655" y="355726"/>
                </a:moveTo>
                <a:lnTo>
                  <a:pt x="34544" y="355726"/>
                </a:lnTo>
                <a:lnTo>
                  <a:pt x="31750" y="358648"/>
                </a:lnTo>
                <a:lnTo>
                  <a:pt x="31750" y="365633"/>
                </a:lnTo>
                <a:lnTo>
                  <a:pt x="34544" y="368426"/>
                </a:lnTo>
                <a:lnTo>
                  <a:pt x="41655" y="368426"/>
                </a:lnTo>
                <a:lnTo>
                  <a:pt x="44450" y="365633"/>
                </a:lnTo>
                <a:lnTo>
                  <a:pt x="44450" y="358648"/>
                </a:lnTo>
                <a:lnTo>
                  <a:pt x="41655" y="355726"/>
                </a:lnTo>
                <a:close/>
              </a:path>
              <a:path w="76200" h="920750">
                <a:moveTo>
                  <a:pt x="41655" y="381126"/>
                </a:moveTo>
                <a:lnTo>
                  <a:pt x="34544" y="381126"/>
                </a:lnTo>
                <a:lnTo>
                  <a:pt x="31750" y="384048"/>
                </a:lnTo>
                <a:lnTo>
                  <a:pt x="31750" y="391033"/>
                </a:lnTo>
                <a:lnTo>
                  <a:pt x="34544" y="393953"/>
                </a:lnTo>
                <a:lnTo>
                  <a:pt x="41655" y="393953"/>
                </a:lnTo>
                <a:lnTo>
                  <a:pt x="44450" y="391033"/>
                </a:lnTo>
                <a:lnTo>
                  <a:pt x="44450" y="384048"/>
                </a:lnTo>
                <a:lnTo>
                  <a:pt x="41655" y="381126"/>
                </a:lnTo>
                <a:close/>
              </a:path>
              <a:path w="76200" h="920750">
                <a:moveTo>
                  <a:pt x="41655" y="406653"/>
                </a:moveTo>
                <a:lnTo>
                  <a:pt x="34544" y="406653"/>
                </a:lnTo>
                <a:lnTo>
                  <a:pt x="31750" y="409448"/>
                </a:lnTo>
                <a:lnTo>
                  <a:pt x="31750" y="416433"/>
                </a:lnTo>
                <a:lnTo>
                  <a:pt x="34544" y="419353"/>
                </a:lnTo>
                <a:lnTo>
                  <a:pt x="41655" y="419353"/>
                </a:lnTo>
                <a:lnTo>
                  <a:pt x="44450" y="416433"/>
                </a:lnTo>
                <a:lnTo>
                  <a:pt x="44450" y="409448"/>
                </a:lnTo>
                <a:lnTo>
                  <a:pt x="41655" y="406653"/>
                </a:lnTo>
                <a:close/>
              </a:path>
              <a:path w="76200" h="920750">
                <a:moveTo>
                  <a:pt x="41655" y="432053"/>
                </a:moveTo>
                <a:lnTo>
                  <a:pt x="34544" y="432053"/>
                </a:lnTo>
                <a:lnTo>
                  <a:pt x="31750" y="434848"/>
                </a:lnTo>
                <a:lnTo>
                  <a:pt x="31750" y="441833"/>
                </a:lnTo>
                <a:lnTo>
                  <a:pt x="34544" y="444753"/>
                </a:lnTo>
                <a:lnTo>
                  <a:pt x="41655" y="444753"/>
                </a:lnTo>
                <a:lnTo>
                  <a:pt x="44450" y="441833"/>
                </a:lnTo>
                <a:lnTo>
                  <a:pt x="44450" y="434848"/>
                </a:lnTo>
                <a:lnTo>
                  <a:pt x="41655" y="432053"/>
                </a:lnTo>
                <a:close/>
              </a:path>
              <a:path w="76200" h="920750">
                <a:moveTo>
                  <a:pt x="41655" y="457453"/>
                </a:moveTo>
                <a:lnTo>
                  <a:pt x="34544" y="457453"/>
                </a:lnTo>
                <a:lnTo>
                  <a:pt x="31750" y="460248"/>
                </a:lnTo>
                <a:lnTo>
                  <a:pt x="31750" y="467360"/>
                </a:lnTo>
                <a:lnTo>
                  <a:pt x="34544" y="470153"/>
                </a:lnTo>
                <a:lnTo>
                  <a:pt x="41655" y="470153"/>
                </a:lnTo>
                <a:lnTo>
                  <a:pt x="44450" y="467360"/>
                </a:lnTo>
                <a:lnTo>
                  <a:pt x="44450" y="460248"/>
                </a:lnTo>
                <a:lnTo>
                  <a:pt x="41655" y="457453"/>
                </a:lnTo>
                <a:close/>
              </a:path>
              <a:path w="76200" h="920750">
                <a:moveTo>
                  <a:pt x="41655" y="482853"/>
                </a:moveTo>
                <a:lnTo>
                  <a:pt x="34544" y="482853"/>
                </a:lnTo>
                <a:lnTo>
                  <a:pt x="31750" y="485648"/>
                </a:lnTo>
                <a:lnTo>
                  <a:pt x="31750" y="492760"/>
                </a:lnTo>
                <a:lnTo>
                  <a:pt x="34544" y="495554"/>
                </a:lnTo>
                <a:lnTo>
                  <a:pt x="41655" y="495554"/>
                </a:lnTo>
                <a:lnTo>
                  <a:pt x="44450" y="492760"/>
                </a:lnTo>
                <a:lnTo>
                  <a:pt x="44450" y="485648"/>
                </a:lnTo>
                <a:lnTo>
                  <a:pt x="41655" y="482853"/>
                </a:lnTo>
                <a:close/>
              </a:path>
              <a:path w="76200" h="920750">
                <a:moveTo>
                  <a:pt x="41655" y="508254"/>
                </a:moveTo>
                <a:lnTo>
                  <a:pt x="34544" y="508254"/>
                </a:lnTo>
                <a:lnTo>
                  <a:pt x="31750" y="511048"/>
                </a:lnTo>
                <a:lnTo>
                  <a:pt x="31750" y="518160"/>
                </a:lnTo>
                <a:lnTo>
                  <a:pt x="34544" y="520954"/>
                </a:lnTo>
                <a:lnTo>
                  <a:pt x="41655" y="520954"/>
                </a:lnTo>
                <a:lnTo>
                  <a:pt x="44450" y="518160"/>
                </a:lnTo>
                <a:lnTo>
                  <a:pt x="44450" y="511048"/>
                </a:lnTo>
                <a:lnTo>
                  <a:pt x="41655" y="508254"/>
                </a:lnTo>
                <a:close/>
              </a:path>
              <a:path w="76200" h="920750">
                <a:moveTo>
                  <a:pt x="41655" y="533654"/>
                </a:moveTo>
                <a:lnTo>
                  <a:pt x="34544" y="533654"/>
                </a:lnTo>
                <a:lnTo>
                  <a:pt x="31750" y="536448"/>
                </a:lnTo>
                <a:lnTo>
                  <a:pt x="31750" y="543560"/>
                </a:lnTo>
                <a:lnTo>
                  <a:pt x="34544" y="546354"/>
                </a:lnTo>
                <a:lnTo>
                  <a:pt x="41655" y="546354"/>
                </a:lnTo>
                <a:lnTo>
                  <a:pt x="44450" y="543560"/>
                </a:lnTo>
                <a:lnTo>
                  <a:pt x="44450" y="536448"/>
                </a:lnTo>
                <a:lnTo>
                  <a:pt x="41655" y="533654"/>
                </a:lnTo>
                <a:close/>
              </a:path>
              <a:path w="76200" h="920750">
                <a:moveTo>
                  <a:pt x="41655" y="559054"/>
                </a:moveTo>
                <a:lnTo>
                  <a:pt x="34544" y="559054"/>
                </a:lnTo>
                <a:lnTo>
                  <a:pt x="31750" y="561975"/>
                </a:lnTo>
                <a:lnTo>
                  <a:pt x="31750" y="568960"/>
                </a:lnTo>
                <a:lnTo>
                  <a:pt x="34544" y="571754"/>
                </a:lnTo>
                <a:lnTo>
                  <a:pt x="41655" y="571754"/>
                </a:lnTo>
                <a:lnTo>
                  <a:pt x="44450" y="568960"/>
                </a:lnTo>
                <a:lnTo>
                  <a:pt x="44450" y="561975"/>
                </a:lnTo>
                <a:lnTo>
                  <a:pt x="41655" y="559054"/>
                </a:lnTo>
                <a:close/>
              </a:path>
              <a:path w="76200" h="920750">
                <a:moveTo>
                  <a:pt x="41655" y="584454"/>
                </a:moveTo>
                <a:lnTo>
                  <a:pt x="34544" y="584454"/>
                </a:lnTo>
                <a:lnTo>
                  <a:pt x="31750" y="587375"/>
                </a:lnTo>
                <a:lnTo>
                  <a:pt x="31750" y="594360"/>
                </a:lnTo>
                <a:lnTo>
                  <a:pt x="34544" y="597154"/>
                </a:lnTo>
                <a:lnTo>
                  <a:pt x="41655" y="597154"/>
                </a:lnTo>
                <a:lnTo>
                  <a:pt x="44450" y="594360"/>
                </a:lnTo>
                <a:lnTo>
                  <a:pt x="44450" y="587375"/>
                </a:lnTo>
                <a:lnTo>
                  <a:pt x="41655" y="584454"/>
                </a:lnTo>
                <a:close/>
              </a:path>
              <a:path w="76200" h="920750">
                <a:moveTo>
                  <a:pt x="41655" y="609854"/>
                </a:moveTo>
                <a:lnTo>
                  <a:pt x="34544" y="609854"/>
                </a:lnTo>
                <a:lnTo>
                  <a:pt x="31750" y="612775"/>
                </a:lnTo>
                <a:lnTo>
                  <a:pt x="31750" y="619760"/>
                </a:lnTo>
                <a:lnTo>
                  <a:pt x="34544" y="622554"/>
                </a:lnTo>
                <a:lnTo>
                  <a:pt x="41655" y="622554"/>
                </a:lnTo>
                <a:lnTo>
                  <a:pt x="44450" y="619760"/>
                </a:lnTo>
                <a:lnTo>
                  <a:pt x="44450" y="612775"/>
                </a:lnTo>
                <a:lnTo>
                  <a:pt x="41655" y="609854"/>
                </a:lnTo>
                <a:close/>
              </a:path>
              <a:path w="76200" h="920750">
                <a:moveTo>
                  <a:pt x="41655" y="635254"/>
                </a:moveTo>
                <a:lnTo>
                  <a:pt x="34544" y="635254"/>
                </a:lnTo>
                <a:lnTo>
                  <a:pt x="31750" y="638175"/>
                </a:lnTo>
                <a:lnTo>
                  <a:pt x="31750" y="645160"/>
                </a:lnTo>
                <a:lnTo>
                  <a:pt x="34544" y="648081"/>
                </a:lnTo>
                <a:lnTo>
                  <a:pt x="41655" y="648081"/>
                </a:lnTo>
                <a:lnTo>
                  <a:pt x="44450" y="645160"/>
                </a:lnTo>
                <a:lnTo>
                  <a:pt x="44450" y="638175"/>
                </a:lnTo>
                <a:lnTo>
                  <a:pt x="41655" y="635254"/>
                </a:lnTo>
                <a:close/>
              </a:path>
              <a:path w="76200" h="920750">
                <a:moveTo>
                  <a:pt x="41655" y="660781"/>
                </a:moveTo>
                <a:lnTo>
                  <a:pt x="34544" y="660781"/>
                </a:lnTo>
                <a:lnTo>
                  <a:pt x="31750" y="663575"/>
                </a:lnTo>
                <a:lnTo>
                  <a:pt x="31750" y="670560"/>
                </a:lnTo>
                <a:lnTo>
                  <a:pt x="34544" y="673481"/>
                </a:lnTo>
                <a:lnTo>
                  <a:pt x="41655" y="673481"/>
                </a:lnTo>
                <a:lnTo>
                  <a:pt x="44450" y="670560"/>
                </a:lnTo>
                <a:lnTo>
                  <a:pt x="44450" y="663575"/>
                </a:lnTo>
                <a:lnTo>
                  <a:pt x="41655" y="660781"/>
                </a:lnTo>
                <a:close/>
              </a:path>
              <a:path w="76200" h="920750">
                <a:moveTo>
                  <a:pt x="41655" y="686181"/>
                </a:moveTo>
                <a:lnTo>
                  <a:pt x="34544" y="686181"/>
                </a:lnTo>
                <a:lnTo>
                  <a:pt x="31750" y="688975"/>
                </a:lnTo>
                <a:lnTo>
                  <a:pt x="31750" y="695960"/>
                </a:lnTo>
                <a:lnTo>
                  <a:pt x="34544" y="698881"/>
                </a:lnTo>
                <a:lnTo>
                  <a:pt x="41655" y="698881"/>
                </a:lnTo>
                <a:lnTo>
                  <a:pt x="44450" y="695960"/>
                </a:lnTo>
                <a:lnTo>
                  <a:pt x="44450" y="688975"/>
                </a:lnTo>
                <a:lnTo>
                  <a:pt x="41655" y="686181"/>
                </a:lnTo>
                <a:close/>
              </a:path>
              <a:path w="76200" h="920750">
                <a:moveTo>
                  <a:pt x="41655" y="711581"/>
                </a:moveTo>
                <a:lnTo>
                  <a:pt x="34544" y="711581"/>
                </a:lnTo>
                <a:lnTo>
                  <a:pt x="31750" y="714375"/>
                </a:lnTo>
                <a:lnTo>
                  <a:pt x="31750" y="721487"/>
                </a:lnTo>
                <a:lnTo>
                  <a:pt x="34544" y="724281"/>
                </a:lnTo>
                <a:lnTo>
                  <a:pt x="41655" y="724281"/>
                </a:lnTo>
                <a:lnTo>
                  <a:pt x="44450" y="721487"/>
                </a:lnTo>
                <a:lnTo>
                  <a:pt x="44450" y="714375"/>
                </a:lnTo>
                <a:lnTo>
                  <a:pt x="41655" y="711581"/>
                </a:lnTo>
                <a:close/>
              </a:path>
              <a:path w="76200" h="920750">
                <a:moveTo>
                  <a:pt x="41655" y="736981"/>
                </a:moveTo>
                <a:lnTo>
                  <a:pt x="34544" y="736981"/>
                </a:lnTo>
                <a:lnTo>
                  <a:pt x="31750" y="739775"/>
                </a:lnTo>
                <a:lnTo>
                  <a:pt x="31750" y="746887"/>
                </a:lnTo>
                <a:lnTo>
                  <a:pt x="34544" y="749681"/>
                </a:lnTo>
                <a:lnTo>
                  <a:pt x="41655" y="749681"/>
                </a:lnTo>
                <a:lnTo>
                  <a:pt x="44450" y="746887"/>
                </a:lnTo>
                <a:lnTo>
                  <a:pt x="44450" y="739775"/>
                </a:lnTo>
                <a:lnTo>
                  <a:pt x="41655" y="736981"/>
                </a:lnTo>
                <a:close/>
              </a:path>
              <a:path w="76200" h="920750">
                <a:moveTo>
                  <a:pt x="41655" y="762381"/>
                </a:moveTo>
                <a:lnTo>
                  <a:pt x="34544" y="762381"/>
                </a:lnTo>
                <a:lnTo>
                  <a:pt x="31750" y="765175"/>
                </a:lnTo>
                <a:lnTo>
                  <a:pt x="31750" y="772287"/>
                </a:lnTo>
                <a:lnTo>
                  <a:pt x="34544" y="775081"/>
                </a:lnTo>
                <a:lnTo>
                  <a:pt x="41655" y="775081"/>
                </a:lnTo>
                <a:lnTo>
                  <a:pt x="44450" y="772287"/>
                </a:lnTo>
                <a:lnTo>
                  <a:pt x="44450" y="765175"/>
                </a:lnTo>
                <a:lnTo>
                  <a:pt x="41655" y="762381"/>
                </a:lnTo>
                <a:close/>
              </a:path>
              <a:path w="76200" h="920750">
                <a:moveTo>
                  <a:pt x="41655" y="787781"/>
                </a:moveTo>
                <a:lnTo>
                  <a:pt x="34544" y="787781"/>
                </a:lnTo>
                <a:lnTo>
                  <a:pt x="31750" y="790575"/>
                </a:lnTo>
                <a:lnTo>
                  <a:pt x="31750" y="797687"/>
                </a:lnTo>
                <a:lnTo>
                  <a:pt x="34544" y="800481"/>
                </a:lnTo>
                <a:lnTo>
                  <a:pt x="41655" y="800481"/>
                </a:lnTo>
                <a:lnTo>
                  <a:pt x="44450" y="797687"/>
                </a:lnTo>
                <a:lnTo>
                  <a:pt x="44450" y="790575"/>
                </a:lnTo>
                <a:lnTo>
                  <a:pt x="41655" y="787781"/>
                </a:lnTo>
                <a:close/>
              </a:path>
              <a:path w="76200" h="920750">
                <a:moveTo>
                  <a:pt x="41655" y="813181"/>
                </a:moveTo>
                <a:lnTo>
                  <a:pt x="34544" y="813181"/>
                </a:lnTo>
                <a:lnTo>
                  <a:pt x="31750" y="816101"/>
                </a:lnTo>
                <a:lnTo>
                  <a:pt x="31750" y="823087"/>
                </a:lnTo>
                <a:lnTo>
                  <a:pt x="34544" y="825881"/>
                </a:lnTo>
                <a:lnTo>
                  <a:pt x="41655" y="825881"/>
                </a:lnTo>
                <a:lnTo>
                  <a:pt x="44450" y="823087"/>
                </a:lnTo>
                <a:lnTo>
                  <a:pt x="44450" y="816101"/>
                </a:lnTo>
                <a:lnTo>
                  <a:pt x="41655" y="813181"/>
                </a:lnTo>
                <a:close/>
              </a:path>
              <a:path w="76200" h="920750">
                <a:moveTo>
                  <a:pt x="31750" y="844550"/>
                </a:moveTo>
                <a:lnTo>
                  <a:pt x="0" y="844550"/>
                </a:lnTo>
                <a:lnTo>
                  <a:pt x="38100" y="920750"/>
                </a:lnTo>
                <a:lnTo>
                  <a:pt x="72834" y="851281"/>
                </a:lnTo>
                <a:lnTo>
                  <a:pt x="34544" y="851281"/>
                </a:lnTo>
                <a:lnTo>
                  <a:pt x="31750" y="848487"/>
                </a:lnTo>
                <a:lnTo>
                  <a:pt x="31750" y="844550"/>
                </a:lnTo>
                <a:close/>
              </a:path>
              <a:path w="76200" h="920750">
                <a:moveTo>
                  <a:pt x="41655" y="838581"/>
                </a:moveTo>
                <a:lnTo>
                  <a:pt x="34544" y="838581"/>
                </a:lnTo>
                <a:lnTo>
                  <a:pt x="31750" y="841501"/>
                </a:lnTo>
                <a:lnTo>
                  <a:pt x="31750" y="848487"/>
                </a:lnTo>
                <a:lnTo>
                  <a:pt x="34544" y="851281"/>
                </a:lnTo>
                <a:lnTo>
                  <a:pt x="41655" y="851281"/>
                </a:lnTo>
                <a:lnTo>
                  <a:pt x="44450" y="848487"/>
                </a:lnTo>
                <a:lnTo>
                  <a:pt x="44450" y="841501"/>
                </a:lnTo>
                <a:lnTo>
                  <a:pt x="41655" y="838581"/>
                </a:lnTo>
                <a:close/>
              </a:path>
              <a:path w="76200" h="920750">
                <a:moveTo>
                  <a:pt x="76200" y="844550"/>
                </a:moveTo>
                <a:lnTo>
                  <a:pt x="44450" y="844550"/>
                </a:lnTo>
                <a:lnTo>
                  <a:pt x="44450" y="848487"/>
                </a:lnTo>
                <a:lnTo>
                  <a:pt x="41655" y="851281"/>
                </a:lnTo>
                <a:lnTo>
                  <a:pt x="72834" y="851281"/>
                </a:lnTo>
                <a:lnTo>
                  <a:pt x="76200" y="8445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210300" y="3727450"/>
            <a:ext cx="76200" cy="387350"/>
          </a:xfrm>
          <a:custGeom>
            <a:avLst/>
            <a:gdLst/>
            <a:ahLst/>
            <a:cxnLst/>
            <a:rect l="l" t="t" r="r" b="b"/>
            <a:pathLst>
              <a:path w="76200" h="387350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9906"/>
                </a:lnTo>
                <a:lnTo>
                  <a:pt x="34544" y="12700"/>
                </a:lnTo>
                <a:lnTo>
                  <a:pt x="41655" y="12700"/>
                </a:lnTo>
                <a:lnTo>
                  <a:pt x="44450" y="9906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387350">
                <a:moveTo>
                  <a:pt x="41655" y="25400"/>
                </a:moveTo>
                <a:lnTo>
                  <a:pt x="34544" y="25400"/>
                </a:lnTo>
                <a:lnTo>
                  <a:pt x="31750" y="28193"/>
                </a:lnTo>
                <a:lnTo>
                  <a:pt x="31750" y="35306"/>
                </a:lnTo>
                <a:lnTo>
                  <a:pt x="34544" y="38100"/>
                </a:lnTo>
                <a:lnTo>
                  <a:pt x="41655" y="38100"/>
                </a:lnTo>
                <a:lnTo>
                  <a:pt x="44450" y="35306"/>
                </a:lnTo>
                <a:lnTo>
                  <a:pt x="44450" y="28193"/>
                </a:lnTo>
                <a:lnTo>
                  <a:pt x="41655" y="25400"/>
                </a:lnTo>
                <a:close/>
              </a:path>
              <a:path w="76200" h="387350">
                <a:moveTo>
                  <a:pt x="41655" y="50800"/>
                </a:moveTo>
                <a:lnTo>
                  <a:pt x="34544" y="50800"/>
                </a:lnTo>
                <a:lnTo>
                  <a:pt x="31750" y="53720"/>
                </a:lnTo>
                <a:lnTo>
                  <a:pt x="31750" y="60706"/>
                </a:lnTo>
                <a:lnTo>
                  <a:pt x="34544" y="63500"/>
                </a:lnTo>
                <a:lnTo>
                  <a:pt x="41655" y="63500"/>
                </a:lnTo>
                <a:lnTo>
                  <a:pt x="44450" y="60706"/>
                </a:lnTo>
                <a:lnTo>
                  <a:pt x="44450" y="53720"/>
                </a:lnTo>
                <a:lnTo>
                  <a:pt x="41655" y="50800"/>
                </a:lnTo>
                <a:close/>
              </a:path>
              <a:path w="76200" h="387350">
                <a:moveTo>
                  <a:pt x="41655" y="76200"/>
                </a:moveTo>
                <a:lnTo>
                  <a:pt x="34544" y="76200"/>
                </a:lnTo>
                <a:lnTo>
                  <a:pt x="31750" y="79120"/>
                </a:lnTo>
                <a:lnTo>
                  <a:pt x="31750" y="86106"/>
                </a:lnTo>
                <a:lnTo>
                  <a:pt x="34544" y="88900"/>
                </a:lnTo>
                <a:lnTo>
                  <a:pt x="41655" y="88900"/>
                </a:lnTo>
                <a:lnTo>
                  <a:pt x="44450" y="86106"/>
                </a:lnTo>
                <a:lnTo>
                  <a:pt x="44450" y="79120"/>
                </a:lnTo>
                <a:lnTo>
                  <a:pt x="41655" y="76200"/>
                </a:lnTo>
                <a:close/>
              </a:path>
              <a:path w="76200" h="387350">
                <a:moveTo>
                  <a:pt x="41655" y="101600"/>
                </a:moveTo>
                <a:lnTo>
                  <a:pt x="34544" y="101600"/>
                </a:lnTo>
                <a:lnTo>
                  <a:pt x="31750" y="104520"/>
                </a:lnTo>
                <a:lnTo>
                  <a:pt x="31750" y="111506"/>
                </a:lnTo>
                <a:lnTo>
                  <a:pt x="34544" y="114300"/>
                </a:lnTo>
                <a:lnTo>
                  <a:pt x="41655" y="114300"/>
                </a:lnTo>
                <a:lnTo>
                  <a:pt x="44450" y="111506"/>
                </a:lnTo>
                <a:lnTo>
                  <a:pt x="44450" y="104520"/>
                </a:lnTo>
                <a:lnTo>
                  <a:pt x="41655" y="101600"/>
                </a:lnTo>
                <a:close/>
              </a:path>
              <a:path w="76200" h="387350">
                <a:moveTo>
                  <a:pt x="41655" y="127000"/>
                </a:moveTo>
                <a:lnTo>
                  <a:pt x="34544" y="127000"/>
                </a:lnTo>
                <a:lnTo>
                  <a:pt x="31750" y="129920"/>
                </a:lnTo>
                <a:lnTo>
                  <a:pt x="31750" y="136906"/>
                </a:lnTo>
                <a:lnTo>
                  <a:pt x="34544" y="139826"/>
                </a:lnTo>
                <a:lnTo>
                  <a:pt x="41655" y="139826"/>
                </a:lnTo>
                <a:lnTo>
                  <a:pt x="44450" y="136906"/>
                </a:lnTo>
                <a:lnTo>
                  <a:pt x="44450" y="129920"/>
                </a:lnTo>
                <a:lnTo>
                  <a:pt x="41655" y="127000"/>
                </a:lnTo>
                <a:close/>
              </a:path>
              <a:path w="76200" h="387350">
                <a:moveTo>
                  <a:pt x="41655" y="152526"/>
                </a:moveTo>
                <a:lnTo>
                  <a:pt x="34544" y="152526"/>
                </a:lnTo>
                <a:lnTo>
                  <a:pt x="31750" y="155320"/>
                </a:lnTo>
                <a:lnTo>
                  <a:pt x="31750" y="162306"/>
                </a:lnTo>
                <a:lnTo>
                  <a:pt x="34544" y="165226"/>
                </a:lnTo>
                <a:lnTo>
                  <a:pt x="41655" y="165226"/>
                </a:lnTo>
                <a:lnTo>
                  <a:pt x="44450" y="162306"/>
                </a:lnTo>
                <a:lnTo>
                  <a:pt x="44450" y="155320"/>
                </a:lnTo>
                <a:lnTo>
                  <a:pt x="41655" y="152526"/>
                </a:lnTo>
                <a:close/>
              </a:path>
              <a:path w="76200" h="387350">
                <a:moveTo>
                  <a:pt x="41655" y="177926"/>
                </a:moveTo>
                <a:lnTo>
                  <a:pt x="34544" y="177926"/>
                </a:lnTo>
                <a:lnTo>
                  <a:pt x="31750" y="180720"/>
                </a:lnTo>
                <a:lnTo>
                  <a:pt x="31750" y="187706"/>
                </a:lnTo>
                <a:lnTo>
                  <a:pt x="34544" y="190626"/>
                </a:lnTo>
                <a:lnTo>
                  <a:pt x="41655" y="190626"/>
                </a:lnTo>
                <a:lnTo>
                  <a:pt x="44450" y="187706"/>
                </a:lnTo>
                <a:lnTo>
                  <a:pt x="44450" y="180720"/>
                </a:lnTo>
                <a:lnTo>
                  <a:pt x="41655" y="177926"/>
                </a:lnTo>
                <a:close/>
              </a:path>
              <a:path w="76200" h="387350">
                <a:moveTo>
                  <a:pt x="41655" y="203326"/>
                </a:moveTo>
                <a:lnTo>
                  <a:pt x="34544" y="203326"/>
                </a:lnTo>
                <a:lnTo>
                  <a:pt x="31750" y="206120"/>
                </a:lnTo>
                <a:lnTo>
                  <a:pt x="31750" y="213106"/>
                </a:lnTo>
                <a:lnTo>
                  <a:pt x="34544" y="216026"/>
                </a:lnTo>
                <a:lnTo>
                  <a:pt x="41655" y="216026"/>
                </a:lnTo>
                <a:lnTo>
                  <a:pt x="44450" y="213106"/>
                </a:lnTo>
                <a:lnTo>
                  <a:pt x="44450" y="206120"/>
                </a:lnTo>
                <a:lnTo>
                  <a:pt x="41655" y="203326"/>
                </a:lnTo>
                <a:close/>
              </a:path>
              <a:path w="76200" h="387350">
                <a:moveTo>
                  <a:pt x="41655" y="228726"/>
                </a:moveTo>
                <a:lnTo>
                  <a:pt x="34544" y="228726"/>
                </a:lnTo>
                <a:lnTo>
                  <a:pt x="31750" y="231520"/>
                </a:lnTo>
                <a:lnTo>
                  <a:pt x="31750" y="238632"/>
                </a:lnTo>
                <a:lnTo>
                  <a:pt x="34544" y="241426"/>
                </a:lnTo>
                <a:lnTo>
                  <a:pt x="41655" y="241426"/>
                </a:lnTo>
                <a:lnTo>
                  <a:pt x="44450" y="238632"/>
                </a:lnTo>
                <a:lnTo>
                  <a:pt x="44450" y="231520"/>
                </a:lnTo>
                <a:lnTo>
                  <a:pt x="41655" y="228726"/>
                </a:lnTo>
                <a:close/>
              </a:path>
              <a:path w="76200" h="387350">
                <a:moveTo>
                  <a:pt x="41655" y="254126"/>
                </a:moveTo>
                <a:lnTo>
                  <a:pt x="34544" y="254126"/>
                </a:lnTo>
                <a:lnTo>
                  <a:pt x="31750" y="256920"/>
                </a:lnTo>
                <a:lnTo>
                  <a:pt x="31750" y="264032"/>
                </a:lnTo>
                <a:lnTo>
                  <a:pt x="34544" y="266826"/>
                </a:lnTo>
                <a:lnTo>
                  <a:pt x="41655" y="266826"/>
                </a:lnTo>
                <a:lnTo>
                  <a:pt x="44450" y="264032"/>
                </a:lnTo>
                <a:lnTo>
                  <a:pt x="44450" y="256920"/>
                </a:lnTo>
                <a:lnTo>
                  <a:pt x="41655" y="254126"/>
                </a:lnTo>
                <a:close/>
              </a:path>
              <a:path w="76200" h="387350">
                <a:moveTo>
                  <a:pt x="41655" y="279526"/>
                </a:moveTo>
                <a:lnTo>
                  <a:pt x="34544" y="279526"/>
                </a:lnTo>
                <a:lnTo>
                  <a:pt x="31750" y="282320"/>
                </a:lnTo>
                <a:lnTo>
                  <a:pt x="31750" y="289432"/>
                </a:lnTo>
                <a:lnTo>
                  <a:pt x="34544" y="292226"/>
                </a:lnTo>
                <a:lnTo>
                  <a:pt x="41655" y="292226"/>
                </a:lnTo>
                <a:lnTo>
                  <a:pt x="44450" y="289432"/>
                </a:lnTo>
                <a:lnTo>
                  <a:pt x="44450" y="282320"/>
                </a:lnTo>
                <a:lnTo>
                  <a:pt x="41655" y="279526"/>
                </a:lnTo>
                <a:close/>
              </a:path>
              <a:path w="76200" h="387350">
                <a:moveTo>
                  <a:pt x="31750" y="311150"/>
                </a:moveTo>
                <a:lnTo>
                  <a:pt x="0" y="311150"/>
                </a:lnTo>
                <a:lnTo>
                  <a:pt x="38100" y="387350"/>
                </a:lnTo>
                <a:lnTo>
                  <a:pt x="72961" y="317626"/>
                </a:lnTo>
                <a:lnTo>
                  <a:pt x="34544" y="317626"/>
                </a:lnTo>
                <a:lnTo>
                  <a:pt x="31750" y="314832"/>
                </a:lnTo>
                <a:lnTo>
                  <a:pt x="31750" y="311150"/>
                </a:lnTo>
                <a:close/>
              </a:path>
              <a:path w="76200" h="387350">
                <a:moveTo>
                  <a:pt x="41655" y="304926"/>
                </a:moveTo>
                <a:lnTo>
                  <a:pt x="34544" y="304926"/>
                </a:lnTo>
                <a:lnTo>
                  <a:pt x="31750" y="307848"/>
                </a:lnTo>
                <a:lnTo>
                  <a:pt x="31750" y="314832"/>
                </a:lnTo>
                <a:lnTo>
                  <a:pt x="34544" y="317626"/>
                </a:lnTo>
                <a:lnTo>
                  <a:pt x="41655" y="317626"/>
                </a:lnTo>
                <a:lnTo>
                  <a:pt x="44450" y="314832"/>
                </a:lnTo>
                <a:lnTo>
                  <a:pt x="44450" y="307848"/>
                </a:lnTo>
                <a:lnTo>
                  <a:pt x="41655" y="304926"/>
                </a:lnTo>
                <a:close/>
              </a:path>
              <a:path w="76200" h="387350">
                <a:moveTo>
                  <a:pt x="76200" y="311150"/>
                </a:moveTo>
                <a:lnTo>
                  <a:pt x="44450" y="311150"/>
                </a:lnTo>
                <a:lnTo>
                  <a:pt x="44450" y="314832"/>
                </a:lnTo>
                <a:lnTo>
                  <a:pt x="41655" y="317626"/>
                </a:lnTo>
                <a:lnTo>
                  <a:pt x="72961" y="317626"/>
                </a:lnTo>
                <a:lnTo>
                  <a:pt x="76200" y="311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210300" y="4953000"/>
            <a:ext cx="76200" cy="304800"/>
          </a:xfrm>
          <a:custGeom>
            <a:avLst/>
            <a:gdLst/>
            <a:ahLst/>
            <a:cxnLst/>
            <a:rect l="l" t="t" r="r" b="b"/>
            <a:pathLst>
              <a:path w="76200" h="30480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04800">
                <a:moveTo>
                  <a:pt x="44450" y="63500"/>
                </a:moveTo>
                <a:lnTo>
                  <a:pt x="31750" y="63500"/>
                </a:lnTo>
                <a:lnTo>
                  <a:pt x="31750" y="76200"/>
                </a:lnTo>
                <a:lnTo>
                  <a:pt x="44450" y="76200"/>
                </a:lnTo>
                <a:lnTo>
                  <a:pt x="44450" y="63500"/>
                </a:lnTo>
                <a:close/>
              </a:path>
              <a:path w="76200" h="30480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  <a:path w="76200" h="304800">
                <a:moveTo>
                  <a:pt x="44450" y="88900"/>
                </a:moveTo>
                <a:lnTo>
                  <a:pt x="31750" y="88900"/>
                </a:lnTo>
                <a:lnTo>
                  <a:pt x="31750" y="101600"/>
                </a:lnTo>
                <a:lnTo>
                  <a:pt x="44450" y="101600"/>
                </a:lnTo>
                <a:lnTo>
                  <a:pt x="44450" y="88900"/>
                </a:lnTo>
                <a:close/>
              </a:path>
              <a:path w="76200" h="304800">
                <a:moveTo>
                  <a:pt x="44450" y="114300"/>
                </a:moveTo>
                <a:lnTo>
                  <a:pt x="31750" y="114300"/>
                </a:lnTo>
                <a:lnTo>
                  <a:pt x="31750" y="127000"/>
                </a:lnTo>
                <a:lnTo>
                  <a:pt x="44450" y="127000"/>
                </a:lnTo>
                <a:lnTo>
                  <a:pt x="44450" y="114300"/>
                </a:lnTo>
                <a:close/>
              </a:path>
              <a:path w="76200" h="304800">
                <a:moveTo>
                  <a:pt x="44450" y="139700"/>
                </a:moveTo>
                <a:lnTo>
                  <a:pt x="31750" y="139700"/>
                </a:lnTo>
                <a:lnTo>
                  <a:pt x="31750" y="152400"/>
                </a:lnTo>
                <a:lnTo>
                  <a:pt x="44450" y="152400"/>
                </a:lnTo>
                <a:lnTo>
                  <a:pt x="44450" y="139700"/>
                </a:lnTo>
                <a:close/>
              </a:path>
              <a:path w="76200" h="304800">
                <a:moveTo>
                  <a:pt x="44450" y="165100"/>
                </a:moveTo>
                <a:lnTo>
                  <a:pt x="31750" y="165100"/>
                </a:lnTo>
                <a:lnTo>
                  <a:pt x="31750" y="177800"/>
                </a:lnTo>
                <a:lnTo>
                  <a:pt x="44450" y="177800"/>
                </a:lnTo>
                <a:lnTo>
                  <a:pt x="44450" y="165100"/>
                </a:lnTo>
                <a:close/>
              </a:path>
              <a:path w="76200" h="304800">
                <a:moveTo>
                  <a:pt x="44450" y="190500"/>
                </a:moveTo>
                <a:lnTo>
                  <a:pt x="31750" y="190500"/>
                </a:lnTo>
                <a:lnTo>
                  <a:pt x="31750" y="203200"/>
                </a:lnTo>
                <a:lnTo>
                  <a:pt x="44450" y="203200"/>
                </a:lnTo>
                <a:lnTo>
                  <a:pt x="44450" y="190500"/>
                </a:lnTo>
                <a:close/>
              </a:path>
              <a:path w="76200" h="304800">
                <a:moveTo>
                  <a:pt x="44450" y="215900"/>
                </a:moveTo>
                <a:lnTo>
                  <a:pt x="31750" y="215900"/>
                </a:lnTo>
                <a:lnTo>
                  <a:pt x="31750" y="228600"/>
                </a:lnTo>
                <a:lnTo>
                  <a:pt x="44450" y="228600"/>
                </a:lnTo>
                <a:lnTo>
                  <a:pt x="44450" y="215900"/>
                </a:lnTo>
                <a:close/>
              </a:path>
              <a:path w="76200" h="304800">
                <a:moveTo>
                  <a:pt x="44450" y="241300"/>
                </a:moveTo>
                <a:lnTo>
                  <a:pt x="31750" y="241300"/>
                </a:lnTo>
                <a:lnTo>
                  <a:pt x="31750" y="254000"/>
                </a:lnTo>
                <a:lnTo>
                  <a:pt x="44450" y="254000"/>
                </a:lnTo>
                <a:lnTo>
                  <a:pt x="44450" y="241300"/>
                </a:lnTo>
                <a:close/>
              </a:path>
              <a:path w="76200" h="304800">
                <a:moveTo>
                  <a:pt x="44450" y="266700"/>
                </a:moveTo>
                <a:lnTo>
                  <a:pt x="31750" y="266700"/>
                </a:lnTo>
                <a:lnTo>
                  <a:pt x="31750" y="279400"/>
                </a:lnTo>
                <a:lnTo>
                  <a:pt x="44450" y="279400"/>
                </a:lnTo>
                <a:lnTo>
                  <a:pt x="44450" y="266700"/>
                </a:lnTo>
                <a:close/>
              </a:path>
              <a:path w="76200" h="304800">
                <a:moveTo>
                  <a:pt x="44450" y="292100"/>
                </a:moveTo>
                <a:lnTo>
                  <a:pt x="31750" y="292100"/>
                </a:lnTo>
                <a:lnTo>
                  <a:pt x="31750" y="304800"/>
                </a:lnTo>
                <a:lnTo>
                  <a:pt x="44450" y="304800"/>
                </a:lnTo>
                <a:lnTo>
                  <a:pt x="44450" y="292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52370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14876" y="1828800"/>
            <a:ext cx="3886200" cy="479425"/>
          </a:xfrm>
          <a:prstGeom prst="rect">
            <a:avLst/>
          </a:prstGeom>
          <a:solidFill>
            <a:srgbClr val="800000"/>
          </a:solidFill>
          <a:ln w="9525">
            <a:solidFill>
              <a:srgbClr val="000000"/>
            </a:solidFill>
          </a:ln>
        </p:spPr>
        <p:txBody>
          <a:bodyPr vert="horz" wrap="square" lIns="0" tIns="96520" rIns="0" bIns="0" rtlCol="0">
            <a:spAutoFit/>
          </a:bodyPr>
          <a:lstStyle/>
          <a:p>
            <a:pPr marL="380365">
              <a:lnSpc>
                <a:spcPct val="100000"/>
              </a:lnSpc>
              <a:spcBef>
                <a:spcPts val="760"/>
              </a:spcBef>
            </a:pP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Analisis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Lingkungan</a:t>
            </a:r>
            <a:r>
              <a:rPr sz="18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Internal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33425" y="163576"/>
            <a:ext cx="3733800" cy="1447800"/>
          </a:xfrm>
          <a:custGeom>
            <a:avLst/>
            <a:gdLst/>
            <a:ahLst/>
            <a:cxnLst/>
            <a:rect l="l" t="t" r="r" b="b"/>
            <a:pathLst>
              <a:path w="3733800" h="1447800">
                <a:moveTo>
                  <a:pt x="1866900" y="0"/>
                </a:moveTo>
                <a:lnTo>
                  <a:pt x="1799937" y="456"/>
                </a:lnTo>
                <a:lnTo>
                  <a:pt x="1733567" y="1816"/>
                </a:lnTo>
                <a:lnTo>
                  <a:pt x="1667830" y="4065"/>
                </a:lnTo>
                <a:lnTo>
                  <a:pt x="1602765" y="7186"/>
                </a:lnTo>
                <a:lnTo>
                  <a:pt x="1538413" y="11164"/>
                </a:lnTo>
                <a:lnTo>
                  <a:pt x="1474811" y="15985"/>
                </a:lnTo>
                <a:lnTo>
                  <a:pt x="1412000" y="21632"/>
                </a:lnTo>
                <a:lnTo>
                  <a:pt x="1350020" y="28092"/>
                </a:lnTo>
                <a:lnTo>
                  <a:pt x="1288909" y="35347"/>
                </a:lnTo>
                <a:lnTo>
                  <a:pt x="1228707" y="43384"/>
                </a:lnTo>
                <a:lnTo>
                  <a:pt x="1169454" y="52186"/>
                </a:lnTo>
                <a:lnTo>
                  <a:pt x="1111189" y="61739"/>
                </a:lnTo>
                <a:lnTo>
                  <a:pt x="1053952" y="72027"/>
                </a:lnTo>
                <a:lnTo>
                  <a:pt x="997781" y="83035"/>
                </a:lnTo>
                <a:lnTo>
                  <a:pt x="942718" y="94747"/>
                </a:lnTo>
                <a:lnTo>
                  <a:pt x="888800" y="107149"/>
                </a:lnTo>
                <a:lnTo>
                  <a:pt x="836068" y="120225"/>
                </a:lnTo>
                <a:lnTo>
                  <a:pt x="784561" y="133960"/>
                </a:lnTo>
                <a:lnTo>
                  <a:pt x="734318" y="148338"/>
                </a:lnTo>
                <a:lnTo>
                  <a:pt x="685380" y="163344"/>
                </a:lnTo>
                <a:lnTo>
                  <a:pt x="637784" y="178963"/>
                </a:lnTo>
                <a:lnTo>
                  <a:pt x="591572" y="195179"/>
                </a:lnTo>
                <a:lnTo>
                  <a:pt x="546782" y="211978"/>
                </a:lnTo>
                <a:lnTo>
                  <a:pt x="503454" y="229344"/>
                </a:lnTo>
                <a:lnTo>
                  <a:pt x="461627" y="247262"/>
                </a:lnTo>
                <a:lnTo>
                  <a:pt x="421342" y="265716"/>
                </a:lnTo>
                <a:lnTo>
                  <a:pt x="382636" y="284691"/>
                </a:lnTo>
                <a:lnTo>
                  <a:pt x="345550" y="304172"/>
                </a:lnTo>
                <a:lnTo>
                  <a:pt x="310124" y="324144"/>
                </a:lnTo>
                <a:lnTo>
                  <a:pt x="276396" y="344590"/>
                </a:lnTo>
                <a:lnTo>
                  <a:pt x="244407" y="365497"/>
                </a:lnTo>
                <a:lnTo>
                  <a:pt x="185801" y="408630"/>
                </a:lnTo>
                <a:lnTo>
                  <a:pt x="134621" y="453418"/>
                </a:lnTo>
                <a:lnTo>
                  <a:pt x="91184" y="499741"/>
                </a:lnTo>
                <a:lnTo>
                  <a:pt x="55805" y="547476"/>
                </a:lnTo>
                <a:lnTo>
                  <a:pt x="28801" y="596500"/>
                </a:lnTo>
                <a:lnTo>
                  <a:pt x="10486" y="646692"/>
                </a:lnTo>
                <a:lnTo>
                  <a:pt x="1178" y="697928"/>
                </a:lnTo>
                <a:lnTo>
                  <a:pt x="0" y="723900"/>
                </a:lnTo>
                <a:lnTo>
                  <a:pt x="1178" y="749863"/>
                </a:lnTo>
                <a:lnTo>
                  <a:pt x="10486" y="801086"/>
                </a:lnTo>
                <a:lnTo>
                  <a:pt x="28801" y="851266"/>
                </a:lnTo>
                <a:lnTo>
                  <a:pt x="55805" y="900281"/>
                </a:lnTo>
                <a:lnTo>
                  <a:pt x="91184" y="948009"/>
                </a:lnTo>
                <a:lnTo>
                  <a:pt x="134621" y="994328"/>
                </a:lnTo>
                <a:lnTo>
                  <a:pt x="185801" y="1039114"/>
                </a:lnTo>
                <a:lnTo>
                  <a:pt x="244407" y="1082245"/>
                </a:lnTo>
                <a:lnTo>
                  <a:pt x="276396" y="1103152"/>
                </a:lnTo>
                <a:lnTo>
                  <a:pt x="310124" y="1123599"/>
                </a:lnTo>
                <a:lnTo>
                  <a:pt x="345550" y="1143572"/>
                </a:lnTo>
                <a:lnTo>
                  <a:pt x="382636" y="1163054"/>
                </a:lnTo>
                <a:lnTo>
                  <a:pt x="421342" y="1182030"/>
                </a:lnTo>
                <a:lnTo>
                  <a:pt x="461627" y="1200486"/>
                </a:lnTo>
                <a:lnTo>
                  <a:pt x="503454" y="1218405"/>
                </a:lnTo>
                <a:lnTo>
                  <a:pt x="546782" y="1235773"/>
                </a:lnTo>
                <a:lnTo>
                  <a:pt x="591572" y="1252574"/>
                </a:lnTo>
                <a:lnTo>
                  <a:pt x="637784" y="1268793"/>
                </a:lnTo>
                <a:lnTo>
                  <a:pt x="685380" y="1284414"/>
                </a:lnTo>
                <a:lnTo>
                  <a:pt x="734318" y="1299423"/>
                </a:lnTo>
                <a:lnTo>
                  <a:pt x="784561" y="1313804"/>
                </a:lnTo>
                <a:lnTo>
                  <a:pt x="836068" y="1327541"/>
                </a:lnTo>
                <a:lnTo>
                  <a:pt x="888800" y="1340620"/>
                </a:lnTo>
                <a:lnTo>
                  <a:pt x="942718" y="1353024"/>
                </a:lnTo>
                <a:lnTo>
                  <a:pt x="997781" y="1364740"/>
                </a:lnTo>
                <a:lnTo>
                  <a:pt x="1053952" y="1375750"/>
                </a:lnTo>
                <a:lnTo>
                  <a:pt x="1111189" y="1386041"/>
                </a:lnTo>
                <a:lnTo>
                  <a:pt x="1169454" y="1395596"/>
                </a:lnTo>
                <a:lnTo>
                  <a:pt x="1228707" y="1404401"/>
                </a:lnTo>
                <a:lnTo>
                  <a:pt x="1288909" y="1412440"/>
                </a:lnTo>
                <a:lnTo>
                  <a:pt x="1350020" y="1419698"/>
                </a:lnTo>
                <a:lnTo>
                  <a:pt x="1412000" y="1426159"/>
                </a:lnTo>
                <a:lnTo>
                  <a:pt x="1474811" y="1431809"/>
                </a:lnTo>
                <a:lnTo>
                  <a:pt x="1538413" y="1436631"/>
                </a:lnTo>
                <a:lnTo>
                  <a:pt x="1602765" y="1440611"/>
                </a:lnTo>
                <a:lnTo>
                  <a:pt x="1667830" y="1443733"/>
                </a:lnTo>
                <a:lnTo>
                  <a:pt x="1733567" y="1445982"/>
                </a:lnTo>
                <a:lnTo>
                  <a:pt x="1799937" y="1447343"/>
                </a:lnTo>
                <a:lnTo>
                  <a:pt x="1866900" y="1447800"/>
                </a:lnTo>
                <a:lnTo>
                  <a:pt x="1933862" y="1447343"/>
                </a:lnTo>
                <a:lnTo>
                  <a:pt x="2000232" y="1445982"/>
                </a:lnTo>
                <a:lnTo>
                  <a:pt x="2065969" y="1443733"/>
                </a:lnTo>
                <a:lnTo>
                  <a:pt x="2131034" y="1440611"/>
                </a:lnTo>
                <a:lnTo>
                  <a:pt x="2195386" y="1436631"/>
                </a:lnTo>
                <a:lnTo>
                  <a:pt x="2258988" y="1431809"/>
                </a:lnTo>
                <a:lnTo>
                  <a:pt x="2321799" y="1426159"/>
                </a:lnTo>
                <a:lnTo>
                  <a:pt x="2383779" y="1419698"/>
                </a:lnTo>
                <a:lnTo>
                  <a:pt x="2444890" y="1412440"/>
                </a:lnTo>
                <a:lnTo>
                  <a:pt x="2505092" y="1404401"/>
                </a:lnTo>
                <a:lnTo>
                  <a:pt x="2564345" y="1395596"/>
                </a:lnTo>
                <a:lnTo>
                  <a:pt x="2622610" y="1386041"/>
                </a:lnTo>
                <a:lnTo>
                  <a:pt x="2679847" y="1375750"/>
                </a:lnTo>
                <a:lnTo>
                  <a:pt x="2736018" y="1364740"/>
                </a:lnTo>
                <a:lnTo>
                  <a:pt x="2791081" y="1353024"/>
                </a:lnTo>
                <a:lnTo>
                  <a:pt x="2844999" y="1340620"/>
                </a:lnTo>
                <a:lnTo>
                  <a:pt x="2897731" y="1327541"/>
                </a:lnTo>
                <a:lnTo>
                  <a:pt x="2949238" y="1313804"/>
                </a:lnTo>
                <a:lnTo>
                  <a:pt x="2999481" y="1299423"/>
                </a:lnTo>
                <a:lnTo>
                  <a:pt x="3048419" y="1284414"/>
                </a:lnTo>
                <a:lnTo>
                  <a:pt x="3096015" y="1268793"/>
                </a:lnTo>
                <a:lnTo>
                  <a:pt x="3142227" y="1252574"/>
                </a:lnTo>
                <a:lnTo>
                  <a:pt x="3187017" y="1235773"/>
                </a:lnTo>
                <a:lnTo>
                  <a:pt x="3230345" y="1218405"/>
                </a:lnTo>
                <a:lnTo>
                  <a:pt x="3272172" y="1200486"/>
                </a:lnTo>
                <a:lnTo>
                  <a:pt x="3312457" y="1182030"/>
                </a:lnTo>
                <a:lnTo>
                  <a:pt x="3351163" y="1163054"/>
                </a:lnTo>
                <a:lnTo>
                  <a:pt x="3388249" y="1143572"/>
                </a:lnTo>
                <a:lnTo>
                  <a:pt x="3423675" y="1123599"/>
                </a:lnTo>
                <a:lnTo>
                  <a:pt x="3457403" y="1103152"/>
                </a:lnTo>
                <a:lnTo>
                  <a:pt x="3489392" y="1082245"/>
                </a:lnTo>
                <a:lnTo>
                  <a:pt x="3547998" y="1039114"/>
                </a:lnTo>
                <a:lnTo>
                  <a:pt x="3599178" y="994328"/>
                </a:lnTo>
                <a:lnTo>
                  <a:pt x="3642615" y="948009"/>
                </a:lnTo>
                <a:lnTo>
                  <a:pt x="3677994" y="900281"/>
                </a:lnTo>
                <a:lnTo>
                  <a:pt x="3704998" y="851266"/>
                </a:lnTo>
                <a:lnTo>
                  <a:pt x="3723313" y="801086"/>
                </a:lnTo>
                <a:lnTo>
                  <a:pt x="3732621" y="749863"/>
                </a:lnTo>
                <a:lnTo>
                  <a:pt x="3733800" y="723900"/>
                </a:lnTo>
                <a:lnTo>
                  <a:pt x="3732621" y="697928"/>
                </a:lnTo>
                <a:lnTo>
                  <a:pt x="3723313" y="646692"/>
                </a:lnTo>
                <a:lnTo>
                  <a:pt x="3704998" y="596500"/>
                </a:lnTo>
                <a:lnTo>
                  <a:pt x="3677994" y="547476"/>
                </a:lnTo>
                <a:lnTo>
                  <a:pt x="3642615" y="499741"/>
                </a:lnTo>
                <a:lnTo>
                  <a:pt x="3599178" y="453418"/>
                </a:lnTo>
                <a:lnTo>
                  <a:pt x="3547998" y="408630"/>
                </a:lnTo>
                <a:lnTo>
                  <a:pt x="3489392" y="365497"/>
                </a:lnTo>
                <a:lnTo>
                  <a:pt x="3457403" y="344590"/>
                </a:lnTo>
                <a:lnTo>
                  <a:pt x="3423675" y="324144"/>
                </a:lnTo>
                <a:lnTo>
                  <a:pt x="3388249" y="304172"/>
                </a:lnTo>
                <a:lnTo>
                  <a:pt x="3351163" y="284691"/>
                </a:lnTo>
                <a:lnTo>
                  <a:pt x="3312457" y="265716"/>
                </a:lnTo>
                <a:lnTo>
                  <a:pt x="3272172" y="247262"/>
                </a:lnTo>
                <a:lnTo>
                  <a:pt x="3230345" y="229344"/>
                </a:lnTo>
                <a:lnTo>
                  <a:pt x="3187017" y="211978"/>
                </a:lnTo>
                <a:lnTo>
                  <a:pt x="3142227" y="195179"/>
                </a:lnTo>
                <a:lnTo>
                  <a:pt x="3096015" y="178963"/>
                </a:lnTo>
                <a:lnTo>
                  <a:pt x="3048419" y="163344"/>
                </a:lnTo>
                <a:lnTo>
                  <a:pt x="2999481" y="148338"/>
                </a:lnTo>
                <a:lnTo>
                  <a:pt x="2949238" y="133960"/>
                </a:lnTo>
                <a:lnTo>
                  <a:pt x="2897731" y="120225"/>
                </a:lnTo>
                <a:lnTo>
                  <a:pt x="2844999" y="107149"/>
                </a:lnTo>
                <a:lnTo>
                  <a:pt x="2791081" y="94747"/>
                </a:lnTo>
                <a:lnTo>
                  <a:pt x="2736018" y="83035"/>
                </a:lnTo>
                <a:lnTo>
                  <a:pt x="2679847" y="72027"/>
                </a:lnTo>
                <a:lnTo>
                  <a:pt x="2622610" y="61739"/>
                </a:lnTo>
                <a:lnTo>
                  <a:pt x="2564345" y="52186"/>
                </a:lnTo>
                <a:lnTo>
                  <a:pt x="2505092" y="43384"/>
                </a:lnTo>
                <a:lnTo>
                  <a:pt x="2444890" y="35347"/>
                </a:lnTo>
                <a:lnTo>
                  <a:pt x="2383779" y="28092"/>
                </a:lnTo>
                <a:lnTo>
                  <a:pt x="2321799" y="21632"/>
                </a:lnTo>
                <a:lnTo>
                  <a:pt x="2258988" y="15985"/>
                </a:lnTo>
                <a:lnTo>
                  <a:pt x="2195386" y="11164"/>
                </a:lnTo>
                <a:lnTo>
                  <a:pt x="2131034" y="7186"/>
                </a:lnTo>
                <a:lnTo>
                  <a:pt x="2065969" y="4065"/>
                </a:lnTo>
                <a:lnTo>
                  <a:pt x="2000232" y="1816"/>
                </a:lnTo>
                <a:lnTo>
                  <a:pt x="1933862" y="456"/>
                </a:lnTo>
                <a:lnTo>
                  <a:pt x="18669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33425" y="163576"/>
            <a:ext cx="3733800" cy="1447800"/>
          </a:xfrm>
          <a:custGeom>
            <a:avLst/>
            <a:gdLst/>
            <a:ahLst/>
            <a:cxnLst/>
            <a:rect l="l" t="t" r="r" b="b"/>
            <a:pathLst>
              <a:path w="3733800" h="1447800">
                <a:moveTo>
                  <a:pt x="0" y="723900"/>
                </a:moveTo>
                <a:lnTo>
                  <a:pt x="4687" y="672187"/>
                </a:lnTo>
                <a:lnTo>
                  <a:pt x="18538" y="621458"/>
                </a:lnTo>
                <a:lnTo>
                  <a:pt x="41237" y="571835"/>
                </a:lnTo>
                <a:lnTo>
                  <a:pt x="72468" y="523440"/>
                </a:lnTo>
                <a:lnTo>
                  <a:pt x="111915" y="476396"/>
                </a:lnTo>
                <a:lnTo>
                  <a:pt x="159263" y="430825"/>
                </a:lnTo>
                <a:lnTo>
                  <a:pt x="214195" y="386849"/>
                </a:lnTo>
                <a:lnTo>
                  <a:pt x="276396" y="344590"/>
                </a:lnTo>
                <a:lnTo>
                  <a:pt x="310124" y="324144"/>
                </a:lnTo>
                <a:lnTo>
                  <a:pt x="345550" y="304172"/>
                </a:lnTo>
                <a:lnTo>
                  <a:pt x="382636" y="284691"/>
                </a:lnTo>
                <a:lnTo>
                  <a:pt x="421342" y="265716"/>
                </a:lnTo>
                <a:lnTo>
                  <a:pt x="461627" y="247262"/>
                </a:lnTo>
                <a:lnTo>
                  <a:pt x="503454" y="229344"/>
                </a:lnTo>
                <a:lnTo>
                  <a:pt x="546782" y="211978"/>
                </a:lnTo>
                <a:lnTo>
                  <a:pt x="591572" y="195179"/>
                </a:lnTo>
                <a:lnTo>
                  <a:pt x="637784" y="178963"/>
                </a:lnTo>
                <a:lnTo>
                  <a:pt x="685380" y="163344"/>
                </a:lnTo>
                <a:lnTo>
                  <a:pt x="734318" y="148338"/>
                </a:lnTo>
                <a:lnTo>
                  <a:pt x="784561" y="133960"/>
                </a:lnTo>
                <a:lnTo>
                  <a:pt x="836068" y="120225"/>
                </a:lnTo>
                <a:lnTo>
                  <a:pt x="888800" y="107149"/>
                </a:lnTo>
                <a:lnTo>
                  <a:pt x="942718" y="94747"/>
                </a:lnTo>
                <a:lnTo>
                  <a:pt x="997781" y="83035"/>
                </a:lnTo>
                <a:lnTo>
                  <a:pt x="1053952" y="72027"/>
                </a:lnTo>
                <a:lnTo>
                  <a:pt x="1111189" y="61739"/>
                </a:lnTo>
                <a:lnTo>
                  <a:pt x="1169454" y="52186"/>
                </a:lnTo>
                <a:lnTo>
                  <a:pt x="1228707" y="43384"/>
                </a:lnTo>
                <a:lnTo>
                  <a:pt x="1288909" y="35347"/>
                </a:lnTo>
                <a:lnTo>
                  <a:pt x="1350020" y="28092"/>
                </a:lnTo>
                <a:lnTo>
                  <a:pt x="1412000" y="21632"/>
                </a:lnTo>
                <a:lnTo>
                  <a:pt x="1474811" y="15985"/>
                </a:lnTo>
                <a:lnTo>
                  <a:pt x="1538413" y="11164"/>
                </a:lnTo>
                <a:lnTo>
                  <a:pt x="1602765" y="7186"/>
                </a:lnTo>
                <a:lnTo>
                  <a:pt x="1667830" y="4065"/>
                </a:lnTo>
                <a:lnTo>
                  <a:pt x="1733567" y="1816"/>
                </a:lnTo>
                <a:lnTo>
                  <a:pt x="1799937" y="456"/>
                </a:lnTo>
                <a:lnTo>
                  <a:pt x="1866900" y="0"/>
                </a:lnTo>
                <a:lnTo>
                  <a:pt x="1933862" y="456"/>
                </a:lnTo>
                <a:lnTo>
                  <a:pt x="2000232" y="1816"/>
                </a:lnTo>
                <a:lnTo>
                  <a:pt x="2065969" y="4065"/>
                </a:lnTo>
                <a:lnTo>
                  <a:pt x="2131034" y="7186"/>
                </a:lnTo>
                <a:lnTo>
                  <a:pt x="2195386" y="11164"/>
                </a:lnTo>
                <a:lnTo>
                  <a:pt x="2258988" y="15985"/>
                </a:lnTo>
                <a:lnTo>
                  <a:pt x="2321799" y="21632"/>
                </a:lnTo>
                <a:lnTo>
                  <a:pt x="2383779" y="28092"/>
                </a:lnTo>
                <a:lnTo>
                  <a:pt x="2444890" y="35347"/>
                </a:lnTo>
                <a:lnTo>
                  <a:pt x="2505092" y="43384"/>
                </a:lnTo>
                <a:lnTo>
                  <a:pt x="2564345" y="52186"/>
                </a:lnTo>
                <a:lnTo>
                  <a:pt x="2622610" y="61739"/>
                </a:lnTo>
                <a:lnTo>
                  <a:pt x="2679847" y="72027"/>
                </a:lnTo>
                <a:lnTo>
                  <a:pt x="2736018" y="83035"/>
                </a:lnTo>
                <a:lnTo>
                  <a:pt x="2791081" y="94747"/>
                </a:lnTo>
                <a:lnTo>
                  <a:pt x="2844999" y="107149"/>
                </a:lnTo>
                <a:lnTo>
                  <a:pt x="2897731" y="120225"/>
                </a:lnTo>
                <a:lnTo>
                  <a:pt x="2949238" y="133960"/>
                </a:lnTo>
                <a:lnTo>
                  <a:pt x="2999481" y="148338"/>
                </a:lnTo>
                <a:lnTo>
                  <a:pt x="3048419" y="163344"/>
                </a:lnTo>
                <a:lnTo>
                  <a:pt x="3096015" y="178963"/>
                </a:lnTo>
                <a:lnTo>
                  <a:pt x="3142227" y="195179"/>
                </a:lnTo>
                <a:lnTo>
                  <a:pt x="3187017" y="211978"/>
                </a:lnTo>
                <a:lnTo>
                  <a:pt x="3230345" y="229344"/>
                </a:lnTo>
                <a:lnTo>
                  <a:pt x="3272172" y="247262"/>
                </a:lnTo>
                <a:lnTo>
                  <a:pt x="3312457" y="265716"/>
                </a:lnTo>
                <a:lnTo>
                  <a:pt x="3351163" y="284691"/>
                </a:lnTo>
                <a:lnTo>
                  <a:pt x="3388249" y="304172"/>
                </a:lnTo>
                <a:lnTo>
                  <a:pt x="3423675" y="324144"/>
                </a:lnTo>
                <a:lnTo>
                  <a:pt x="3457403" y="344590"/>
                </a:lnTo>
                <a:lnTo>
                  <a:pt x="3489392" y="365497"/>
                </a:lnTo>
                <a:lnTo>
                  <a:pt x="3547998" y="408630"/>
                </a:lnTo>
                <a:lnTo>
                  <a:pt x="3599178" y="453418"/>
                </a:lnTo>
                <a:lnTo>
                  <a:pt x="3642615" y="499741"/>
                </a:lnTo>
                <a:lnTo>
                  <a:pt x="3677994" y="547476"/>
                </a:lnTo>
                <a:lnTo>
                  <a:pt x="3704998" y="596500"/>
                </a:lnTo>
                <a:lnTo>
                  <a:pt x="3723313" y="646692"/>
                </a:lnTo>
                <a:lnTo>
                  <a:pt x="3732621" y="697928"/>
                </a:lnTo>
                <a:lnTo>
                  <a:pt x="3733800" y="723900"/>
                </a:lnTo>
                <a:lnTo>
                  <a:pt x="3732621" y="749863"/>
                </a:lnTo>
                <a:lnTo>
                  <a:pt x="3723313" y="801086"/>
                </a:lnTo>
                <a:lnTo>
                  <a:pt x="3704998" y="851266"/>
                </a:lnTo>
                <a:lnTo>
                  <a:pt x="3677994" y="900281"/>
                </a:lnTo>
                <a:lnTo>
                  <a:pt x="3642615" y="948009"/>
                </a:lnTo>
                <a:lnTo>
                  <a:pt x="3599178" y="994328"/>
                </a:lnTo>
                <a:lnTo>
                  <a:pt x="3547998" y="1039114"/>
                </a:lnTo>
                <a:lnTo>
                  <a:pt x="3489392" y="1082245"/>
                </a:lnTo>
                <a:lnTo>
                  <a:pt x="3457403" y="1103152"/>
                </a:lnTo>
                <a:lnTo>
                  <a:pt x="3423675" y="1123599"/>
                </a:lnTo>
                <a:lnTo>
                  <a:pt x="3388249" y="1143572"/>
                </a:lnTo>
                <a:lnTo>
                  <a:pt x="3351163" y="1163054"/>
                </a:lnTo>
                <a:lnTo>
                  <a:pt x="3312457" y="1182030"/>
                </a:lnTo>
                <a:lnTo>
                  <a:pt x="3272172" y="1200486"/>
                </a:lnTo>
                <a:lnTo>
                  <a:pt x="3230345" y="1218405"/>
                </a:lnTo>
                <a:lnTo>
                  <a:pt x="3187017" y="1235773"/>
                </a:lnTo>
                <a:lnTo>
                  <a:pt x="3142227" y="1252574"/>
                </a:lnTo>
                <a:lnTo>
                  <a:pt x="3096015" y="1268793"/>
                </a:lnTo>
                <a:lnTo>
                  <a:pt x="3048419" y="1284414"/>
                </a:lnTo>
                <a:lnTo>
                  <a:pt x="2999481" y="1299423"/>
                </a:lnTo>
                <a:lnTo>
                  <a:pt x="2949238" y="1313804"/>
                </a:lnTo>
                <a:lnTo>
                  <a:pt x="2897731" y="1327541"/>
                </a:lnTo>
                <a:lnTo>
                  <a:pt x="2844999" y="1340620"/>
                </a:lnTo>
                <a:lnTo>
                  <a:pt x="2791081" y="1353024"/>
                </a:lnTo>
                <a:lnTo>
                  <a:pt x="2736018" y="1364740"/>
                </a:lnTo>
                <a:lnTo>
                  <a:pt x="2679847" y="1375750"/>
                </a:lnTo>
                <a:lnTo>
                  <a:pt x="2622610" y="1386041"/>
                </a:lnTo>
                <a:lnTo>
                  <a:pt x="2564345" y="1395596"/>
                </a:lnTo>
                <a:lnTo>
                  <a:pt x="2505092" y="1404401"/>
                </a:lnTo>
                <a:lnTo>
                  <a:pt x="2444890" y="1412440"/>
                </a:lnTo>
                <a:lnTo>
                  <a:pt x="2383779" y="1419698"/>
                </a:lnTo>
                <a:lnTo>
                  <a:pt x="2321799" y="1426159"/>
                </a:lnTo>
                <a:lnTo>
                  <a:pt x="2258988" y="1431809"/>
                </a:lnTo>
                <a:lnTo>
                  <a:pt x="2195386" y="1436631"/>
                </a:lnTo>
                <a:lnTo>
                  <a:pt x="2131034" y="1440611"/>
                </a:lnTo>
                <a:lnTo>
                  <a:pt x="2065969" y="1443733"/>
                </a:lnTo>
                <a:lnTo>
                  <a:pt x="2000232" y="1445982"/>
                </a:lnTo>
                <a:lnTo>
                  <a:pt x="1933862" y="1447343"/>
                </a:lnTo>
                <a:lnTo>
                  <a:pt x="1866900" y="1447800"/>
                </a:lnTo>
                <a:lnTo>
                  <a:pt x="1799937" y="1447343"/>
                </a:lnTo>
                <a:lnTo>
                  <a:pt x="1733567" y="1445982"/>
                </a:lnTo>
                <a:lnTo>
                  <a:pt x="1667830" y="1443733"/>
                </a:lnTo>
                <a:lnTo>
                  <a:pt x="1602765" y="1440611"/>
                </a:lnTo>
                <a:lnTo>
                  <a:pt x="1538413" y="1436631"/>
                </a:lnTo>
                <a:lnTo>
                  <a:pt x="1474811" y="1431809"/>
                </a:lnTo>
                <a:lnTo>
                  <a:pt x="1412000" y="1426159"/>
                </a:lnTo>
                <a:lnTo>
                  <a:pt x="1350020" y="1419698"/>
                </a:lnTo>
                <a:lnTo>
                  <a:pt x="1288909" y="1412440"/>
                </a:lnTo>
                <a:lnTo>
                  <a:pt x="1228707" y="1404401"/>
                </a:lnTo>
                <a:lnTo>
                  <a:pt x="1169454" y="1395596"/>
                </a:lnTo>
                <a:lnTo>
                  <a:pt x="1111189" y="1386041"/>
                </a:lnTo>
                <a:lnTo>
                  <a:pt x="1053952" y="1375750"/>
                </a:lnTo>
                <a:lnTo>
                  <a:pt x="997781" y="1364740"/>
                </a:lnTo>
                <a:lnTo>
                  <a:pt x="942718" y="1353024"/>
                </a:lnTo>
                <a:lnTo>
                  <a:pt x="888800" y="1340620"/>
                </a:lnTo>
                <a:lnTo>
                  <a:pt x="836068" y="1327541"/>
                </a:lnTo>
                <a:lnTo>
                  <a:pt x="784561" y="1313804"/>
                </a:lnTo>
                <a:lnTo>
                  <a:pt x="734318" y="1299423"/>
                </a:lnTo>
                <a:lnTo>
                  <a:pt x="685380" y="1284414"/>
                </a:lnTo>
                <a:lnTo>
                  <a:pt x="637784" y="1268793"/>
                </a:lnTo>
                <a:lnTo>
                  <a:pt x="591572" y="1252574"/>
                </a:lnTo>
                <a:lnTo>
                  <a:pt x="546782" y="1235773"/>
                </a:lnTo>
                <a:lnTo>
                  <a:pt x="503454" y="1218405"/>
                </a:lnTo>
                <a:lnTo>
                  <a:pt x="461627" y="1200486"/>
                </a:lnTo>
                <a:lnTo>
                  <a:pt x="421342" y="1182030"/>
                </a:lnTo>
                <a:lnTo>
                  <a:pt x="382636" y="1163054"/>
                </a:lnTo>
                <a:lnTo>
                  <a:pt x="345550" y="1143572"/>
                </a:lnTo>
                <a:lnTo>
                  <a:pt x="310124" y="1123599"/>
                </a:lnTo>
                <a:lnTo>
                  <a:pt x="276396" y="1103152"/>
                </a:lnTo>
                <a:lnTo>
                  <a:pt x="244407" y="1082245"/>
                </a:lnTo>
                <a:lnTo>
                  <a:pt x="185801" y="1039114"/>
                </a:lnTo>
                <a:lnTo>
                  <a:pt x="134621" y="994328"/>
                </a:lnTo>
                <a:lnTo>
                  <a:pt x="91184" y="948009"/>
                </a:lnTo>
                <a:lnTo>
                  <a:pt x="55805" y="900281"/>
                </a:lnTo>
                <a:lnTo>
                  <a:pt x="28801" y="851266"/>
                </a:lnTo>
                <a:lnTo>
                  <a:pt x="10486" y="801086"/>
                </a:lnTo>
                <a:lnTo>
                  <a:pt x="1178" y="749863"/>
                </a:lnTo>
                <a:lnTo>
                  <a:pt x="0" y="723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504313" y="318643"/>
            <a:ext cx="11048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DFD3B4"/>
                </a:solidFill>
                <a:latin typeface="Arial"/>
                <a:cs typeface="Arial"/>
              </a:rPr>
              <a:t>I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393316" y="684402"/>
            <a:ext cx="241236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7700" marR="5080" indent="-635635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DFD3B4"/>
                </a:solidFill>
                <a:latin typeface="Arial"/>
                <a:cs typeface="Arial"/>
              </a:rPr>
              <a:t>Analisis</a:t>
            </a:r>
            <a:r>
              <a:rPr sz="2400" b="1" spc="-40" dirty="0">
                <a:solidFill>
                  <a:srgbClr val="DFD3B4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DFD3B4"/>
                </a:solidFill>
                <a:latin typeface="Arial"/>
                <a:cs typeface="Arial"/>
              </a:rPr>
              <a:t>Strategi  (SWOT)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14876" y="2308225"/>
            <a:ext cx="3886200" cy="381000"/>
          </a:xfrm>
          <a:prstGeom prst="rect">
            <a:avLst/>
          </a:prstGeom>
          <a:solidFill>
            <a:srgbClr val="800000"/>
          </a:solidFill>
          <a:ln w="9525">
            <a:solidFill>
              <a:srgbClr val="000000"/>
            </a:solidFill>
          </a:ln>
        </p:spPr>
        <p:txBody>
          <a:bodyPr vert="horz" wrap="square" lIns="0" tIns="47625" rIns="0" bIns="0" rtlCol="0">
            <a:spAutoFit/>
          </a:bodyPr>
          <a:lstStyle/>
          <a:p>
            <a:pPr marL="641350">
              <a:lnSpc>
                <a:spcPct val="100000"/>
              </a:lnSpc>
              <a:spcBef>
                <a:spcPts val="375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Kekuatan &amp;</a:t>
            </a:r>
            <a:r>
              <a:rPr sz="1800" b="1" spc="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Kelemahan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205351" y="2924238"/>
            <a:ext cx="3886200" cy="652780"/>
          </a:xfrm>
          <a:custGeom>
            <a:avLst/>
            <a:gdLst/>
            <a:ahLst/>
            <a:cxnLst/>
            <a:rect l="l" t="t" r="r" b="b"/>
            <a:pathLst>
              <a:path w="3886200" h="652779">
                <a:moveTo>
                  <a:pt x="0" y="652462"/>
                </a:moveTo>
                <a:lnTo>
                  <a:pt x="3886200" y="652462"/>
                </a:lnTo>
                <a:lnTo>
                  <a:pt x="3886200" y="0"/>
                </a:lnTo>
                <a:lnTo>
                  <a:pt x="0" y="0"/>
                </a:lnTo>
                <a:lnTo>
                  <a:pt x="0" y="65246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211701" y="2924238"/>
            <a:ext cx="3886200" cy="581025"/>
          </a:xfrm>
          <a:prstGeom prst="rect">
            <a:avLst/>
          </a:prstGeom>
          <a:solidFill>
            <a:srgbClr val="800000"/>
          </a:solidFill>
          <a:ln w="9525">
            <a:solidFill>
              <a:srgbClr val="000000"/>
            </a:solidFill>
          </a:ln>
        </p:spPr>
        <p:txBody>
          <a:bodyPr vert="horz" wrap="square" lIns="0" tIns="183515" rIns="0" bIns="0" rtlCol="0">
            <a:spAutoFit/>
          </a:bodyPr>
          <a:lstStyle/>
          <a:p>
            <a:pPr marL="273685">
              <a:lnSpc>
                <a:spcPct val="100000"/>
              </a:lnSpc>
              <a:spcBef>
                <a:spcPts val="1445"/>
              </a:spcBef>
            </a:pP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Analisis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Lingkungan</a:t>
            </a:r>
            <a:r>
              <a:rPr sz="18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Eksternal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214876" y="3505200"/>
            <a:ext cx="3886200" cy="381000"/>
          </a:xfrm>
          <a:custGeom>
            <a:avLst/>
            <a:gdLst/>
            <a:ahLst/>
            <a:cxnLst/>
            <a:rect l="l" t="t" r="r" b="b"/>
            <a:pathLst>
              <a:path w="3886200" h="381000">
                <a:moveTo>
                  <a:pt x="0" y="381000"/>
                </a:moveTo>
                <a:lnTo>
                  <a:pt x="3886200" y="381000"/>
                </a:lnTo>
                <a:lnTo>
                  <a:pt x="38862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solidFill>
            <a:srgbClr val="8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211701" y="3505200"/>
            <a:ext cx="3886200" cy="3810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7625" rIns="0" bIns="0" rtlCol="0">
            <a:spAutoFit/>
          </a:bodyPr>
          <a:lstStyle/>
          <a:p>
            <a:pPr marL="665480">
              <a:lnSpc>
                <a:spcPct val="100000"/>
              </a:lnSpc>
              <a:spcBef>
                <a:spcPts val="375"/>
              </a:spcBef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Peluang dan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Tantangan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11701" y="4141851"/>
            <a:ext cx="3886200" cy="381000"/>
          </a:xfrm>
          <a:prstGeom prst="rect">
            <a:avLst/>
          </a:prstGeom>
          <a:solidFill>
            <a:srgbClr val="800000"/>
          </a:solidFill>
          <a:ln w="9525">
            <a:solidFill>
              <a:srgbClr val="000000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273810">
              <a:lnSpc>
                <a:spcPct val="100000"/>
              </a:lnSpc>
              <a:spcBef>
                <a:spcPts val="380"/>
              </a:spcBef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Isu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strategis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11701" y="4810125"/>
            <a:ext cx="3886200" cy="381000"/>
          </a:xfrm>
          <a:prstGeom prst="rect">
            <a:avLst/>
          </a:prstGeom>
          <a:solidFill>
            <a:srgbClr val="800000"/>
          </a:solidFill>
          <a:ln w="9525">
            <a:solidFill>
              <a:srgbClr val="000000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987425">
              <a:lnSpc>
                <a:spcPct val="100000"/>
              </a:lnSpc>
              <a:spcBef>
                <a:spcPts val="38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Posisi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Organisasi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590800" y="1600200"/>
            <a:ext cx="0" cy="3429000"/>
          </a:xfrm>
          <a:custGeom>
            <a:avLst/>
            <a:gdLst/>
            <a:ahLst/>
            <a:cxnLst/>
            <a:rect l="l" t="t" r="r" b="b"/>
            <a:pathLst>
              <a:path h="3429000">
                <a:moveTo>
                  <a:pt x="0" y="0"/>
                </a:moveTo>
                <a:lnTo>
                  <a:pt x="0" y="3429000"/>
                </a:lnTo>
              </a:path>
            </a:pathLst>
          </a:custGeom>
          <a:ln w="76200">
            <a:solidFill>
              <a:srgbClr val="BADF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590800" y="2057400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76200">
            <a:solidFill>
              <a:srgbClr val="BADF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590800" y="3048000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76200">
            <a:solidFill>
              <a:srgbClr val="BADF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593975" y="4381500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76200">
            <a:solidFill>
              <a:srgbClr val="BADF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590800" y="5029200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76200">
            <a:solidFill>
              <a:srgbClr val="BADF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51257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200" y="457200"/>
            <a:ext cx="3733800" cy="1219200"/>
          </a:xfrm>
          <a:custGeom>
            <a:avLst/>
            <a:gdLst/>
            <a:ahLst/>
            <a:cxnLst/>
            <a:rect l="l" t="t" r="r" b="b"/>
            <a:pathLst>
              <a:path w="3733800" h="1219200">
                <a:moveTo>
                  <a:pt x="1866900" y="0"/>
                </a:moveTo>
                <a:lnTo>
                  <a:pt x="1796907" y="420"/>
                </a:lnTo>
                <a:lnTo>
                  <a:pt x="1727564" y="1672"/>
                </a:lnTo>
                <a:lnTo>
                  <a:pt x="1658917" y="3739"/>
                </a:lnTo>
                <a:lnTo>
                  <a:pt x="1591011" y="6609"/>
                </a:lnTo>
                <a:lnTo>
                  <a:pt x="1523890" y="10266"/>
                </a:lnTo>
                <a:lnTo>
                  <a:pt x="1457601" y="14694"/>
                </a:lnTo>
                <a:lnTo>
                  <a:pt x="1392187" y="19880"/>
                </a:lnTo>
                <a:lnTo>
                  <a:pt x="1327695" y="25809"/>
                </a:lnTo>
                <a:lnTo>
                  <a:pt x="1264169" y="32466"/>
                </a:lnTo>
                <a:lnTo>
                  <a:pt x="1201654" y="39836"/>
                </a:lnTo>
                <a:lnTo>
                  <a:pt x="1140196" y="47904"/>
                </a:lnTo>
                <a:lnTo>
                  <a:pt x="1079839" y="56657"/>
                </a:lnTo>
                <a:lnTo>
                  <a:pt x="1020629" y="66078"/>
                </a:lnTo>
                <a:lnTo>
                  <a:pt x="962610" y="76154"/>
                </a:lnTo>
                <a:lnTo>
                  <a:pt x="905829" y="86869"/>
                </a:lnTo>
                <a:lnTo>
                  <a:pt x="850330" y="98209"/>
                </a:lnTo>
                <a:lnTo>
                  <a:pt x="796157" y="110159"/>
                </a:lnTo>
                <a:lnTo>
                  <a:pt x="743357" y="122704"/>
                </a:lnTo>
                <a:lnTo>
                  <a:pt x="691975" y="135831"/>
                </a:lnTo>
                <a:lnTo>
                  <a:pt x="642055" y="149523"/>
                </a:lnTo>
                <a:lnTo>
                  <a:pt x="593642" y="163766"/>
                </a:lnTo>
                <a:lnTo>
                  <a:pt x="546782" y="178546"/>
                </a:lnTo>
                <a:lnTo>
                  <a:pt x="501520" y="193847"/>
                </a:lnTo>
                <a:lnTo>
                  <a:pt x="457901" y="209655"/>
                </a:lnTo>
                <a:lnTo>
                  <a:pt x="415970" y="225956"/>
                </a:lnTo>
                <a:lnTo>
                  <a:pt x="375772" y="242734"/>
                </a:lnTo>
                <a:lnTo>
                  <a:pt x="337352" y="259975"/>
                </a:lnTo>
                <a:lnTo>
                  <a:pt x="300755" y="277664"/>
                </a:lnTo>
                <a:lnTo>
                  <a:pt x="266027" y="295786"/>
                </a:lnTo>
                <a:lnTo>
                  <a:pt x="202357" y="333272"/>
                </a:lnTo>
                <a:lnTo>
                  <a:pt x="146702" y="372314"/>
                </a:lnTo>
                <a:lnTo>
                  <a:pt x="99424" y="412794"/>
                </a:lnTo>
                <a:lnTo>
                  <a:pt x="60882" y="454596"/>
                </a:lnTo>
                <a:lnTo>
                  <a:pt x="31438" y="497600"/>
                </a:lnTo>
                <a:lnTo>
                  <a:pt x="11453" y="541689"/>
                </a:lnTo>
                <a:lnTo>
                  <a:pt x="1287" y="586745"/>
                </a:lnTo>
                <a:lnTo>
                  <a:pt x="0" y="609600"/>
                </a:lnTo>
                <a:lnTo>
                  <a:pt x="1287" y="632454"/>
                </a:lnTo>
                <a:lnTo>
                  <a:pt x="11453" y="677510"/>
                </a:lnTo>
                <a:lnTo>
                  <a:pt x="31438" y="721599"/>
                </a:lnTo>
                <a:lnTo>
                  <a:pt x="60882" y="764603"/>
                </a:lnTo>
                <a:lnTo>
                  <a:pt x="99424" y="806405"/>
                </a:lnTo>
                <a:lnTo>
                  <a:pt x="146702" y="846885"/>
                </a:lnTo>
                <a:lnTo>
                  <a:pt x="202357" y="885927"/>
                </a:lnTo>
                <a:lnTo>
                  <a:pt x="266027" y="923413"/>
                </a:lnTo>
                <a:lnTo>
                  <a:pt x="300755" y="941535"/>
                </a:lnTo>
                <a:lnTo>
                  <a:pt x="337352" y="959224"/>
                </a:lnTo>
                <a:lnTo>
                  <a:pt x="375772" y="976465"/>
                </a:lnTo>
                <a:lnTo>
                  <a:pt x="415970" y="993243"/>
                </a:lnTo>
                <a:lnTo>
                  <a:pt x="457901" y="1009544"/>
                </a:lnTo>
                <a:lnTo>
                  <a:pt x="501520" y="1025352"/>
                </a:lnTo>
                <a:lnTo>
                  <a:pt x="546782" y="1040653"/>
                </a:lnTo>
                <a:lnTo>
                  <a:pt x="593642" y="1055433"/>
                </a:lnTo>
                <a:lnTo>
                  <a:pt x="642055" y="1069676"/>
                </a:lnTo>
                <a:lnTo>
                  <a:pt x="691975" y="1083368"/>
                </a:lnTo>
                <a:lnTo>
                  <a:pt x="743357" y="1096495"/>
                </a:lnTo>
                <a:lnTo>
                  <a:pt x="796157" y="1109040"/>
                </a:lnTo>
                <a:lnTo>
                  <a:pt x="850330" y="1120990"/>
                </a:lnTo>
                <a:lnTo>
                  <a:pt x="905829" y="1132330"/>
                </a:lnTo>
                <a:lnTo>
                  <a:pt x="962610" y="1143045"/>
                </a:lnTo>
                <a:lnTo>
                  <a:pt x="1020629" y="1153121"/>
                </a:lnTo>
                <a:lnTo>
                  <a:pt x="1079839" y="1162542"/>
                </a:lnTo>
                <a:lnTo>
                  <a:pt x="1140196" y="1171295"/>
                </a:lnTo>
                <a:lnTo>
                  <a:pt x="1201654" y="1179363"/>
                </a:lnTo>
                <a:lnTo>
                  <a:pt x="1264169" y="1186733"/>
                </a:lnTo>
                <a:lnTo>
                  <a:pt x="1327695" y="1193390"/>
                </a:lnTo>
                <a:lnTo>
                  <a:pt x="1392187" y="1199319"/>
                </a:lnTo>
                <a:lnTo>
                  <a:pt x="1457601" y="1204505"/>
                </a:lnTo>
                <a:lnTo>
                  <a:pt x="1523890" y="1208933"/>
                </a:lnTo>
                <a:lnTo>
                  <a:pt x="1591011" y="1212590"/>
                </a:lnTo>
                <a:lnTo>
                  <a:pt x="1658917" y="1215460"/>
                </a:lnTo>
                <a:lnTo>
                  <a:pt x="1727564" y="1217527"/>
                </a:lnTo>
                <a:lnTo>
                  <a:pt x="1796907" y="1218779"/>
                </a:lnTo>
                <a:lnTo>
                  <a:pt x="1866900" y="1219200"/>
                </a:lnTo>
                <a:lnTo>
                  <a:pt x="1936892" y="1218779"/>
                </a:lnTo>
                <a:lnTo>
                  <a:pt x="2006235" y="1217527"/>
                </a:lnTo>
                <a:lnTo>
                  <a:pt x="2074882" y="1215460"/>
                </a:lnTo>
                <a:lnTo>
                  <a:pt x="2142788" y="1212590"/>
                </a:lnTo>
                <a:lnTo>
                  <a:pt x="2209909" y="1208933"/>
                </a:lnTo>
                <a:lnTo>
                  <a:pt x="2276198" y="1204505"/>
                </a:lnTo>
                <a:lnTo>
                  <a:pt x="2341612" y="1199319"/>
                </a:lnTo>
                <a:lnTo>
                  <a:pt x="2406104" y="1193390"/>
                </a:lnTo>
                <a:lnTo>
                  <a:pt x="2469630" y="1186733"/>
                </a:lnTo>
                <a:lnTo>
                  <a:pt x="2532145" y="1179363"/>
                </a:lnTo>
                <a:lnTo>
                  <a:pt x="2593603" y="1171295"/>
                </a:lnTo>
                <a:lnTo>
                  <a:pt x="2653960" y="1162542"/>
                </a:lnTo>
                <a:lnTo>
                  <a:pt x="2713170" y="1153121"/>
                </a:lnTo>
                <a:lnTo>
                  <a:pt x="2771189" y="1143045"/>
                </a:lnTo>
                <a:lnTo>
                  <a:pt x="2827970" y="1132330"/>
                </a:lnTo>
                <a:lnTo>
                  <a:pt x="2883469" y="1120990"/>
                </a:lnTo>
                <a:lnTo>
                  <a:pt x="2937642" y="1109040"/>
                </a:lnTo>
                <a:lnTo>
                  <a:pt x="2990442" y="1096495"/>
                </a:lnTo>
                <a:lnTo>
                  <a:pt x="3041824" y="1083368"/>
                </a:lnTo>
                <a:lnTo>
                  <a:pt x="3091744" y="1069676"/>
                </a:lnTo>
                <a:lnTo>
                  <a:pt x="3140157" y="1055433"/>
                </a:lnTo>
                <a:lnTo>
                  <a:pt x="3187017" y="1040653"/>
                </a:lnTo>
                <a:lnTo>
                  <a:pt x="3232279" y="1025352"/>
                </a:lnTo>
                <a:lnTo>
                  <a:pt x="3275898" y="1009544"/>
                </a:lnTo>
                <a:lnTo>
                  <a:pt x="3317829" y="993243"/>
                </a:lnTo>
                <a:lnTo>
                  <a:pt x="3358027" y="976465"/>
                </a:lnTo>
                <a:lnTo>
                  <a:pt x="3396447" y="959224"/>
                </a:lnTo>
                <a:lnTo>
                  <a:pt x="3433044" y="941535"/>
                </a:lnTo>
                <a:lnTo>
                  <a:pt x="3467772" y="923413"/>
                </a:lnTo>
                <a:lnTo>
                  <a:pt x="3531442" y="885927"/>
                </a:lnTo>
                <a:lnTo>
                  <a:pt x="3587097" y="846885"/>
                </a:lnTo>
                <a:lnTo>
                  <a:pt x="3634375" y="806405"/>
                </a:lnTo>
                <a:lnTo>
                  <a:pt x="3672917" y="764603"/>
                </a:lnTo>
                <a:lnTo>
                  <a:pt x="3702361" y="721599"/>
                </a:lnTo>
                <a:lnTo>
                  <a:pt x="3722346" y="677510"/>
                </a:lnTo>
                <a:lnTo>
                  <a:pt x="3732512" y="632454"/>
                </a:lnTo>
                <a:lnTo>
                  <a:pt x="3733800" y="609600"/>
                </a:lnTo>
                <a:lnTo>
                  <a:pt x="3732512" y="586745"/>
                </a:lnTo>
                <a:lnTo>
                  <a:pt x="3722346" y="541689"/>
                </a:lnTo>
                <a:lnTo>
                  <a:pt x="3702361" y="497600"/>
                </a:lnTo>
                <a:lnTo>
                  <a:pt x="3672917" y="454596"/>
                </a:lnTo>
                <a:lnTo>
                  <a:pt x="3634375" y="412794"/>
                </a:lnTo>
                <a:lnTo>
                  <a:pt x="3587097" y="372314"/>
                </a:lnTo>
                <a:lnTo>
                  <a:pt x="3531442" y="333272"/>
                </a:lnTo>
                <a:lnTo>
                  <a:pt x="3467772" y="295786"/>
                </a:lnTo>
                <a:lnTo>
                  <a:pt x="3433044" y="277664"/>
                </a:lnTo>
                <a:lnTo>
                  <a:pt x="3396447" y="259975"/>
                </a:lnTo>
                <a:lnTo>
                  <a:pt x="3358027" y="242734"/>
                </a:lnTo>
                <a:lnTo>
                  <a:pt x="3317829" y="225956"/>
                </a:lnTo>
                <a:lnTo>
                  <a:pt x="3275898" y="209655"/>
                </a:lnTo>
                <a:lnTo>
                  <a:pt x="3232279" y="193847"/>
                </a:lnTo>
                <a:lnTo>
                  <a:pt x="3187017" y="178546"/>
                </a:lnTo>
                <a:lnTo>
                  <a:pt x="3140157" y="163766"/>
                </a:lnTo>
                <a:lnTo>
                  <a:pt x="3091744" y="149523"/>
                </a:lnTo>
                <a:lnTo>
                  <a:pt x="3041824" y="135831"/>
                </a:lnTo>
                <a:lnTo>
                  <a:pt x="2990442" y="122704"/>
                </a:lnTo>
                <a:lnTo>
                  <a:pt x="2937642" y="110159"/>
                </a:lnTo>
                <a:lnTo>
                  <a:pt x="2883469" y="98209"/>
                </a:lnTo>
                <a:lnTo>
                  <a:pt x="2827970" y="86869"/>
                </a:lnTo>
                <a:lnTo>
                  <a:pt x="2771189" y="76154"/>
                </a:lnTo>
                <a:lnTo>
                  <a:pt x="2713170" y="66078"/>
                </a:lnTo>
                <a:lnTo>
                  <a:pt x="2653960" y="56657"/>
                </a:lnTo>
                <a:lnTo>
                  <a:pt x="2593603" y="47904"/>
                </a:lnTo>
                <a:lnTo>
                  <a:pt x="2532145" y="39836"/>
                </a:lnTo>
                <a:lnTo>
                  <a:pt x="2469630" y="32466"/>
                </a:lnTo>
                <a:lnTo>
                  <a:pt x="2406104" y="25809"/>
                </a:lnTo>
                <a:lnTo>
                  <a:pt x="2341612" y="19880"/>
                </a:lnTo>
                <a:lnTo>
                  <a:pt x="2276198" y="14694"/>
                </a:lnTo>
                <a:lnTo>
                  <a:pt x="2209909" y="10266"/>
                </a:lnTo>
                <a:lnTo>
                  <a:pt x="2142788" y="6609"/>
                </a:lnTo>
                <a:lnTo>
                  <a:pt x="2074882" y="3739"/>
                </a:lnTo>
                <a:lnTo>
                  <a:pt x="2006235" y="1672"/>
                </a:lnTo>
                <a:lnTo>
                  <a:pt x="1936892" y="420"/>
                </a:lnTo>
                <a:lnTo>
                  <a:pt x="18669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38200" y="457200"/>
            <a:ext cx="3733800" cy="1219200"/>
          </a:xfrm>
          <a:custGeom>
            <a:avLst/>
            <a:gdLst/>
            <a:ahLst/>
            <a:cxnLst/>
            <a:rect l="l" t="t" r="r" b="b"/>
            <a:pathLst>
              <a:path w="3733800" h="1219200">
                <a:moveTo>
                  <a:pt x="0" y="609600"/>
                </a:moveTo>
                <a:lnTo>
                  <a:pt x="5120" y="564104"/>
                </a:lnTo>
                <a:lnTo>
                  <a:pt x="20240" y="519516"/>
                </a:lnTo>
                <a:lnTo>
                  <a:pt x="45000" y="475955"/>
                </a:lnTo>
                <a:lnTo>
                  <a:pt x="79038" y="433537"/>
                </a:lnTo>
                <a:lnTo>
                  <a:pt x="121993" y="392382"/>
                </a:lnTo>
                <a:lnTo>
                  <a:pt x="173505" y="352606"/>
                </a:lnTo>
                <a:lnTo>
                  <a:pt x="233213" y="314327"/>
                </a:lnTo>
                <a:lnTo>
                  <a:pt x="300755" y="277664"/>
                </a:lnTo>
                <a:lnTo>
                  <a:pt x="337352" y="259975"/>
                </a:lnTo>
                <a:lnTo>
                  <a:pt x="375772" y="242734"/>
                </a:lnTo>
                <a:lnTo>
                  <a:pt x="415970" y="225956"/>
                </a:lnTo>
                <a:lnTo>
                  <a:pt x="457901" y="209655"/>
                </a:lnTo>
                <a:lnTo>
                  <a:pt x="501520" y="193847"/>
                </a:lnTo>
                <a:lnTo>
                  <a:pt x="546782" y="178546"/>
                </a:lnTo>
                <a:lnTo>
                  <a:pt x="593642" y="163766"/>
                </a:lnTo>
                <a:lnTo>
                  <a:pt x="642055" y="149523"/>
                </a:lnTo>
                <a:lnTo>
                  <a:pt x="691975" y="135831"/>
                </a:lnTo>
                <a:lnTo>
                  <a:pt x="743357" y="122704"/>
                </a:lnTo>
                <a:lnTo>
                  <a:pt x="796157" y="110159"/>
                </a:lnTo>
                <a:lnTo>
                  <a:pt x="850330" y="98209"/>
                </a:lnTo>
                <a:lnTo>
                  <a:pt x="905829" y="86869"/>
                </a:lnTo>
                <a:lnTo>
                  <a:pt x="962610" y="76154"/>
                </a:lnTo>
                <a:lnTo>
                  <a:pt x="1020629" y="66078"/>
                </a:lnTo>
                <a:lnTo>
                  <a:pt x="1079839" y="56657"/>
                </a:lnTo>
                <a:lnTo>
                  <a:pt x="1140196" y="47904"/>
                </a:lnTo>
                <a:lnTo>
                  <a:pt x="1201654" y="39836"/>
                </a:lnTo>
                <a:lnTo>
                  <a:pt x="1264169" y="32466"/>
                </a:lnTo>
                <a:lnTo>
                  <a:pt x="1327695" y="25809"/>
                </a:lnTo>
                <a:lnTo>
                  <a:pt x="1392187" y="19880"/>
                </a:lnTo>
                <a:lnTo>
                  <a:pt x="1457601" y="14694"/>
                </a:lnTo>
                <a:lnTo>
                  <a:pt x="1523890" y="10266"/>
                </a:lnTo>
                <a:lnTo>
                  <a:pt x="1591011" y="6609"/>
                </a:lnTo>
                <a:lnTo>
                  <a:pt x="1658917" y="3739"/>
                </a:lnTo>
                <a:lnTo>
                  <a:pt x="1727564" y="1672"/>
                </a:lnTo>
                <a:lnTo>
                  <a:pt x="1796907" y="420"/>
                </a:lnTo>
                <a:lnTo>
                  <a:pt x="1866900" y="0"/>
                </a:lnTo>
                <a:lnTo>
                  <a:pt x="1936892" y="420"/>
                </a:lnTo>
                <a:lnTo>
                  <a:pt x="2006235" y="1672"/>
                </a:lnTo>
                <a:lnTo>
                  <a:pt x="2074882" y="3739"/>
                </a:lnTo>
                <a:lnTo>
                  <a:pt x="2142788" y="6609"/>
                </a:lnTo>
                <a:lnTo>
                  <a:pt x="2209909" y="10266"/>
                </a:lnTo>
                <a:lnTo>
                  <a:pt x="2276198" y="14694"/>
                </a:lnTo>
                <a:lnTo>
                  <a:pt x="2341612" y="19880"/>
                </a:lnTo>
                <a:lnTo>
                  <a:pt x="2406104" y="25809"/>
                </a:lnTo>
                <a:lnTo>
                  <a:pt x="2469630" y="32466"/>
                </a:lnTo>
                <a:lnTo>
                  <a:pt x="2532145" y="39836"/>
                </a:lnTo>
                <a:lnTo>
                  <a:pt x="2593603" y="47904"/>
                </a:lnTo>
                <a:lnTo>
                  <a:pt x="2653960" y="56657"/>
                </a:lnTo>
                <a:lnTo>
                  <a:pt x="2713170" y="66078"/>
                </a:lnTo>
                <a:lnTo>
                  <a:pt x="2771189" y="76154"/>
                </a:lnTo>
                <a:lnTo>
                  <a:pt x="2827970" y="86869"/>
                </a:lnTo>
                <a:lnTo>
                  <a:pt x="2883469" y="98209"/>
                </a:lnTo>
                <a:lnTo>
                  <a:pt x="2937642" y="110159"/>
                </a:lnTo>
                <a:lnTo>
                  <a:pt x="2990442" y="122704"/>
                </a:lnTo>
                <a:lnTo>
                  <a:pt x="3041824" y="135831"/>
                </a:lnTo>
                <a:lnTo>
                  <a:pt x="3091744" y="149523"/>
                </a:lnTo>
                <a:lnTo>
                  <a:pt x="3140157" y="163766"/>
                </a:lnTo>
                <a:lnTo>
                  <a:pt x="3187017" y="178546"/>
                </a:lnTo>
                <a:lnTo>
                  <a:pt x="3232279" y="193847"/>
                </a:lnTo>
                <a:lnTo>
                  <a:pt x="3275898" y="209655"/>
                </a:lnTo>
                <a:lnTo>
                  <a:pt x="3317829" y="225956"/>
                </a:lnTo>
                <a:lnTo>
                  <a:pt x="3358027" y="242734"/>
                </a:lnTo>
                <a:lnTo>
                  <a:pt x="3396447" y="259975"/>
                </a:lnTo>
                <a:lnTo>
                  <a:pt x="3433044" y="277664"/>
                </a:lnTo>
                <a:lnTo>
                  <a:pt x="3467772" y="295786"/>
                </a:lnTo>
                <a:lnTo>
                  <a:pt x="3531442" y="333272"/>
                </a:lnTo>
                <a:lnTo>
                  <a:pt x="3587097" y="372314"/>
                </a:lnTo>
                <a:lnTo>
                  <a:pt x="3634375" y="412794"/>
                </a:lnTo>
                <a:lnTo>
                  <a:pt x="3672917" y="454596"/>
                </a:lnTo>
                <a:lnTo>
                  <a:pt x="3702361" y="497600"/>
                </a:lnTo>
                <a:lnTo>
                  <a:pt x="3722346" y="541689"/>
                </a:lnTo>
                <a:lnTo>
                  <a:pt x="3732512" y="586745"/>
                </a:lnTo>
                <a:lnTo>
                  <a:pt x="3733800" y="609600"/>
                </a:lnTo>
                <a:lnTo>
                  <a:pt x="3732512" y="632454"/>
                </a:lnTo>
                <a:lnTo>
                  <a:pt x="3722346" y="677510"/>
                </a:lnTo>
                <a:lnTo>
                  <a:pt x="3702361" y="721599"/>
                </a:lnTo>
                <a:lnTo>
                  <a:pt x="3672917" y="764603"/>
                </a:lnTo>
                <a:lnTo>
                  <a:pt x="3634375" y="806405"/>
                </a:lnTo>
                <a:lnTo>
                  <a:pt x="3587097" y="846885"/>
                </a:lnTo>
                <a:lnTo>
                  <a:pt x="3531442" y="885927"/>
                </a:lnTo>
                <a:lnTo>
                  <a:pt x="3467772" y="923413"/>
                </a:lnTo>
                <a:lnTo>
                  <a:pt x="3433044" y="941535"/>
                </a:lnTo>
                <a:lnTo>
                  <a:pt x="3396447" y="959224"/>
                </a:lnTo>
                <a:lnTo>
                  <a:pt x="3358027" y="976465"/>
                </a:lnTo>
                <a:lnTo>
                  <a:pt x="3317829" y="993243"/>
                </a:lnTo>
                <a:lnTo>
                  <a:pt x="3275898" y="1009544"/>
                </a:lnTo>
                <a:lnTo>
                  <a:pt x="3232279" y="1025352"/>
                </a:lnTo>
                <a:lnTo>
                  <a:pt x="3187017" y="1040653"/>
                </a:lnTo>
                <a:lnTo>
                  <a:pt x="3140157" y="1055433"/>
                </a:lnTo>
                <a:lnTo>
                  <a:pt x="3091744" y="1069676"/>
                </a:lnTo>
                <a:lnTo>
                  <a:pt x="3041824" y="1083368"/>
                </a:lnTo>
                <a:lnTo>
                  <a:pt x="2990442" y="1096495"/>
                </a:lnTo>
                <a:lnTo>
                  <a:pt x="2937642" y="1109040"/>
                </a:lnTo>
                <a:lnTo>
                  <a:pt x="2883469" y="1120990"/>
                </a:lnTo>
                <a:lnTo>
                  <a:pt x="2827970" y="1132330"/>
                </a:lnTo>
                <a:lnTo>
                  <a:pt x="2771189" y="1143045"/>
                </a:lnTo>
                <a:lnTo>
                  <a:pt x="2713170" y="1153121"/>
                </a:lnTo>
                <a:lnTo>
                  <a:pt x="2653960" y="1162542"/>
                </a:lnTo>
                <a:lnTo>
                  <a:pt x="2593603" y="1171295"/>
                </a:lnTo>
                <a:lnTo>
                  <a:pt x="2532145" y="1179363"/>
                </a:lnTo>
                <a:lnTo>
                  <a:pt x="2469630" y="1186733"/>
                </a:lnTo>
                <a:lnTo>
                  <a:pt x="2406104" y="1193390"/>
                </a:lnTo>
                <a:lnTo>
                  <a:pt x="2341612" y="1199319"/>
                </a:lnTo>
                <a:lnTo>
                  <a:pt x="2276198" y="1204505"/>
                </a:lnTo>
                <a:lnTo>
                  <a:pt x="2209909" y="1208933"/>
                </a:lnTo>
                <a:lnTo>
                  <a:pt x="2142788" y="1212590"/>
                </a:lnTo>
                <a:lnTo>
                  <a:pt x="2074882" y="1215460"/>
                </a:lnTo>
                <a:lnTo>
                  <a:pt x="2006235" y="1217527"/>
                </a:lnTo>
                <a:lnTo>
                  <a:pt x="1936892" y="1218779"/>
                </a:lnTo>
                <a:lnTo>
                  <a:pt x="1866900" y="1219200"/>
                </a:lnTo>
                <a:lnTo>
                  <a:pt x="1796907" y="1218779"/>
                </a:lnTo>
                <a:lnTo>
                  <a:pt x="1727564" y="1217527"/>
                </a:lnTo>
                <a:lnTo>
                  <a:pt x="1658917" y="1215460"/>
                </a:lnTo>
                <a:lnTo>
                  <a:pt x="1591011" y="1212590"/>
                </a:lnTo>
                <a:lnTo>
                  <a:pt x="1523890" y="1208933"/>
                </a:lnTo>
                <a:lnTo>
                  <a:pt x="1457601" y="1204505"/>
                </a:lnTo>
                <a:lnTo>
                  <a:pt x="1392187" y="1199319"/>
                </a:lnTo>
                <a:lnTo>
                  <a:pt x="1327695" y="1193390"/>
                </a:lnTo>
                <a:lnTo>
                  <a:pt x="1264169" y="1186733"/>
                </a:lnTo>
                <a:lnTo>
                  <a:pt x="1201654" y="1179363"/>
                </a:lnTo>
                <a:lnTo>
                  <a:pt x="1140196" y="1171295"/>
                </a:lnTo>
                <a:lnTo>
                  <a:pt x="1079839" y="1162542"/>
                </a:lnTo>
                <a:lnTo>
                  <a:pt x="1020629" y="1153121"/>
                </a:lnTo>
                <a:lnTo>
                  <a:pt x="962610" y="1143045"/>
                </a:lnTo>
                <a:lnTo>
                  <a:pt x="905829" y="1132330"/>
                </a:lnTo>
                <a:lnTo>
                  <a:pt x="850330" y="1120990"/>
                </a:lnTo>
                <a:lnTo>
                  <a:pt x="796157" y="1109040"/>
                </a:lnTo>
                <a:lnTo>
                  <a:pt x="743357" y="1096495"/>
                </a:lnTo>
                <a:lnTo>
                  <a:pt x="691975" y="1083368"/>
                </a:lnTo>
                <a:lnTo>
                  <a:pt x="642055" y="1069676"/>
                </a:lnTo>
                <a:lnTo>
                  <a:pt x="593642" y="1055433"/>
                </a:lnTo>
                <a:lnTo>
                  <a:pt x="546782" y="1040653"/>
                </a:lnTo>
                <a:lnTo>
                  <a:pt x="501520" y="1025352"/>
                </a:lnTo>
                <a:lnTo>
                  <a:pt x="457901" y="1009544"/>
                </a:lnTo>
                <a:lnTo>
                  <a:pt x="415970" y="993243"/>
                </a:lnTo>
                <a:lnTo>
                  <a:pt x="375772" y="976465"/>
                </a:lnTo>
                <a:lnTo>
                  <a:pt x="337352" y="959224"/>
                </a:lnTo>
                <a:lnTo>
                  <a:pt x="300755" y="941535"/>
                </a:lnTo>
                <a:lnTo>
                  <a:pt x="266027" y="923413"/>
                </a:lnTo>
                <a:lnTo>
                  <a:pt x="202357" y="885927"/>
                </a:lnTo>
                <a:lnTo>
                  <a:pt x="146702" y="846885"/>
                </a:lnTo>
                <a:lnTo>
                  <a:pt x="99424" y="806405"/>
                </a:lnTo>
                <a:lnTo>
                  <a:pt x="60882" y="764603"/>
                </a:lnTo>
                <a:lnTo>
                  <a:pt x="31438" y="721599"/>
                </a:lnTo>
                <a:lnTo>
                  <a:pt x="11453" y="677510"/>
                </a:lnTo>
                <a:lnTo>
                  <a:pt x="1287" y="632454"/>
                </a:lnTo>
                <a:lnTo>
                  <a:pt x="0" y="6096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57655" y="680973"/>
            <a:ext cx="22955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DFD3B4"/>
                </a:solidFill>
                <a:latin typeface="Arial"/>
                <a:cs typeface="Arial"/>
              </a:rPr>
              <a:t>II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400" b="1" spc="-5" dirty="0">
                <a:solidFill>
                  <a:srgbClr val="DFD3B4"/>
                </a:solidFill>
                <a:latin typeface="Arial"/>
                <a:cs typeface="Arial"/>
              </a:rPr>
              <a:t>Arahan</a:t>
            </a:r>
            <a:r>
              <a:rPr sz="2400" b="1" spc="-30" dirty="0">
                <a:solidFill>
                  <a:srgbClr val="DFD3B4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DFD3B4"/>
                </a:solidFill>
                <a:latin typeface="Arial"/>
                <a:cs typeface="Arial"/>
              </a:rPr>
              <a:t>Strategi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552700" y="1676400"/>
          <a:ext cx="5486400" cy="2971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200"/>
                <a:gridCol w="3886200"/>
              </a:tblGrid>
              <a:tr h="1524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ADFE2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ADFE2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76200">
                      <a:solidFill>
                        <a:srgbClr val="BADFE2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2446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Mandat , Nilai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000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ADFE2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BADFE2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69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0000"/>
                    </a:solidFill>
                  </a:tcPr>
                </a:tc>
              </a:tr>
              <a:tr h="2286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ADFE2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ADFE2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76200">
                      <a:solidFill>
                        <a:srgbClr val="BADFE2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556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Misi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000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ADFE2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BADFE2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76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0000"/>
                    </a:solidFill>
                  </a:tcPr>
                </a:tc>
              </a:tr>
              <a:tr h="2286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ADFE2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ADFE2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76200">
                      <a:solidFill>
                        <a:srgbClr val="BADFE2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556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Visi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000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ADFE2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BADFE2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76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0000"/>
                    </a:solidFill>
                  </a:tcPr>
                </a:tc>
              </a:tr>
              <a:tr h="2286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ADFE2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ADFE2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76200">
                      <a:solidFill>
                        <a:srgbClr val="BADFE2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556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Goal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000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ADFE2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BADFE2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76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0000"/>
                    </a:solidFill>
                  </a:tcPr>
                </a:tc>
              </a:tr>
              <a:tr h="2286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ADFE2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ADFE2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76200">
                      <a:solidFill>
                        <a:srgbClr val="BADFE2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10490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Tujuan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(SMART)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00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BADFE2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76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4863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200" y="609600"/>
            <a:ext cx="3733800" cy="1066800"/>
          </a:xfrm>
          <a:custGeom>
            <a:avLst/>
            <a:gdLst/>
            <a:ahLst/>
            <a:cxnLst/>
            <a:rect l="l" t="t" r="r" b="b"/>
            <a:pathLst>
              <a:path w="3733800" h="1066800">
                <a:moveTo>
                  <a:pt x="1866900" y="0"/>
                </a:moveTo>
                <a:lnTo>
                  <a:pt x="1795286" y="385"/>
                </a:lnTo>
                <a:lnTo>
                  <a:pt x="1724355" y="1531"/>
                </a:lnTo>
                <a:lnTo>
                  <a:pt x="1654155" y="3424"/>
                </a:lnTo>
                <a:lnTo>
                  <a:pt x="1584733" y="6050"/>
                </a:lnTo>
                <a:lnTo>
                  <a:pt x="1516139" y="9397"/>
                </a:lnTo>
                <a:lnTo>
                  <a:pt x="1448420" y="13449"/>
                </a:lnTo>
                <a:lnTo>
                  <a:pt x="1381625" y="18193"/>
                </a:lnTo>
                <a:lnTo>
                  <a:pt x="1315802" y="23615"/>
                </a:lnTo>
                <a:lnTo>
                  <a:pt x="1250999" y="29701"/>
                </a:lnTo>
                <a:lnTo>
                  <a:pt x="1187265" y="36438"/>
                </a:lnTo>
                <a:lnTo>
                  <a:pt x="1124649" y="43812"/>
                </a:lnTo>
                <a:lnTo>
                  <a:pt x="1063198" y="51809"/>
                </a:lnTo>
                <a:lnTo>
                  <a:pt x="1002961" y="60415"/>
                </a:lnTo>
                <a:lnTo>
                  <a:pt x="943985" y="69616"/>
                </a:lnTo>
                <a:lnTo>
                  <a:pt x="886321" y="79399"/>
                </a:lnTo>
                <a:lnTo>
                  <a:pt x="830015" y="89749"/>
                </a:lnTo>
                <a:lnTo>
                  <a:pt x="775116" y="100654"/>
                </a:lnTo>
                <a:lnTo>
                  <a:pt x="721673" y="112099"/>
                </a:lnTo>
                <a:lnTo>
                  <a:pt x="669734" y="124070"/>
                </a:lnTo>
                <a:lnTo>
                  <a:pt x="619347" y="136553"/>
                </a:lnTo>
                <a:lnTo>
                  <a:pt x="570560" y="149536"/>
                </a:lnTo>
                <a:lnTo>
                  <a:pt x="523422" y="163003"/>
                </a:lnTo>
                <a:lnTo>
                  <a:pt x="477982" y="176941"/>
                </a:lnTo>
                <a:lnTo>
                  <a:pt x="434286" y="191337"/>
                </a:lnTo>
                <a:lnTo>
                  <a:pt x="392385" y="206177"/>
                </a:lnTo>
                <a:lnTo>
                  <a:pt x="352326" y="221446"/>
                </a:lnTo>
                <a:lnTo>
                  <a:pt x="314157" y="237131"/>
                </a:lnTo>
                <a:lnTo>
                  <a:pt x="277927" y="253218"/>
                </a:lnTo>
                <a:lnTo>
                  <a:pt x="211476" y="286544"/>
                </a:lnTo>
                <a:lnTo>
                  <a:pt x="153361" y="321312"/>
                </a:lnTo>
                <a:lnTo>
                  <a:pt x="103968" y="357414"/>
                </a:lnTo>
                <a:lnTo>
                  <a:pt x="63684" y="394737"/>
                </a:lnTo>
                <a:lnTo>
                  <a:pt x="32894" y="433172"/>
                </a:lnTo>
                <a:lnTo>
                  <a:pt x="11987" y="472609"/>
                </a:lnTo>
                <a:lnTo>
                  <a:pt x="1348" y="512936"/>
                </a:lnTo>
                <a:lnTo>
                  <a:pt x="0" y="533400"/>
                </a:lnTo>
                <a:lnTo>
                  <a:pt x="1348" y="553863"/>
                </a:lnTo>
                <a:lnTo>
                  <a:pt x="11987" y="594190"/>
                </a:lnTo>
                <a:lnTo>
                  <a:pt x="32894" y="633627"/>
                </a:lnTo>
                <a:lnTo>
                  <a:pt x="63684" y="672062"/>
                </a:lnTo>
                <a:lnTo>
                  <a:pt x="103968" y="709385"/>
                </a:lnTo>
                <a:lnTo>
                  <a:pt x="153361" y="745487"/>
                </a:lnTo>
                <a:lnTo>
                  <a:pt x="211476" y="780255"/>
                </a:lnTo>
                <a:lnTo>
                  <a:pt x="277927" y="813581"/>
                </a:lnTo>
                <a:lnTo>
                  <a:pt x="314157" y="829668"/>
                </a:lnTo>
                <a:lnTo>
                  <a:pt x="352326" y="845353"/>
                </a:lnTo>
                <a:lnTo>
                  <a:pt x="392385" y="860622"/>
                </a:lnTo>
                <a:lnTo>
                  <a:pt x="434286" y="875462"/>
                </a:lnTo>
                <a:lnTo>
                  <a:pt x="477982" y="889858"/>
                </a:lnTo>
                <a:lnTo>
                  <a:pt x="523422" y="903796"/>
                </a:lnTo>
                <a:lnTo>
                  <a:pt x="570560" y="917263"/>
                </a:lnTo>
                <a:lnTo>
                  <a:pt x="619347" y="930246"/>
                </a:lnTo>
                <a:lnTo>
                  <a:pt x="669734" y="942729"/>
                </a:lnTo>
                <a:lnTo>
                  <a:pt x="721673" y="954700"/>
                </a:lnTo>
                <a:lnTo>
                  <a:pt x="775116" y="966145"/>
                </a:lnTo>
                <a:lnTo>
                  <a:pt x="830015" y="977050"/>
                </a:lnTo>
                <a:lnTo>
                  <a:pt x="886321" y="987400"/>
                </a:lnTo>
                <a:lnTo>
                  <a:pt x="943985" y="997183"/>
                </a:lnTo>
                <a:lnTo>
                  <a:pt x="1002961" y="1006384"/>
                </a:lnTo>
                <a:lnTo>
                  <a:pt x="1063198" y="1014990"/>
                </a:lnTo>
                <a:lnTo>
                  <a:pt x="1124649" y="1022987"/>
                </a:lnTo>
                <a:lnTo>
                  <a:pt x="1187265" y="1030361"/>
                </a:lnTo>
                <a:lnTo>
                  <a:pt x="1250999" y="1037098"/>
                </a:lnTo>
                <a:lnTo>
                  <a:pt x="1315802" y="1043184"/>
                </a:lnTo>
                <a:lnTo>
                  <a:pt x="1381625" y="1048606"/>
                </a:lnTo>
                <a:lnTo>
                  <a:pt x="1448420" y="1053350"/>
                </a:lnTo>
                <a:lnTo>
                  <a:pt x="1516139" y="1057402"/>
                </a:lnTo>
                <a:lnTo>
                  <a:pt x="1584733" y="1060749"/>
                </a:lnTo>
                <a:lnTo>
                  <a:pt x="1654155" y="1063375"/>
                </a:lnTo>
                <a:lnTo>
                  <a:pt x="1724355" y="1065268"/>
                </a:lnTo>
                <a:lnTo>
                  <a:pt x="1795286" y="1066414"/>
                </a:lnTo>
                <a:lnTo>
                  <a:pt x="1866900" y="1066800"/>
                </a:lnTo>
                <a:lnTo>
                  <a:pt x="1938513" y="1066414"/>
                </a:lnTo>
                <a:lnTo>
                  <a:pt x="2009444" y="1065268"/>
                </a:lnTo>
                <a:lnTo>
                  <a:pt x="2079644" y="1063375"/>
                </a:lnTo>
                <a:lnTo>
                  <a:pt x="2149066" y="1060749"/>
                </a:lnTo>
                <a:lnTo>
                  <a:pt x="2217660" y="1057402"/>
                </a:lnTo>
                <a:lnTo>
                  <a:pt x="2285379" y="1053350"/>
                </a:lnTo>
                <a:lnTo>
                  <a:pt x="2352174" y="1048606"/>
                </a:lnTo>
                <a:lnTo>
                  <a:pt x="2417997" y="1043184"/>
                </a:lnTo>
                <a:lnTo>
                  <a:pt x="2482800" y="1037098"/>
                </a:lnTo>
                <a:lnTo>
                  <a:pt x="2546534" y="1030361"/>
                </a:lnTo>
                <a:lnTo>
                  <a:pt x="2609150" y="1022987"/>
                </a:lnTo>
                <a:lnTo>
                  <a:pt x="2670601" y="1014990"/>
                </a:lnTo>
                <a:lnTo>
                  <a:pt x="2730838" y="1006384"/>
                </a:lnTo>
                <a:lnTo>
                  <a:pt x="2789814" y="997183"/>
                </a:lnTo>
                <a:lnTo>
                  <a:pt x="2847478" y="987400"/>
                </a:lnTo>
                <a:lnTo>
                  <a:pt x="2903784" y="977050"/>
                </a:lnTo>
                <a:lnTo>
                  <a:pt x="2958683" y="966145"/>
                </a:lnTo>
                <a:lnTo>
                  <a:pt x="3012126" y="954700"/>
                </a:lnTo>
                <a:lnTo>
                  <a:pt x="3064065" y="942729"/>
                </a:lnTo>
                <a:lnTo>
                  <a:pt x="3114452" y="930246"/>
                </a:lnTo>
                <a:lnTo>
                  <a:pt x="3163239" y="917263"/>
                </a:lnTo>
                <a:lnTo>
                  <a:pt x="3210377" y="903796"/>
                </a:lnTo>
                <a:lnTo>
                  <a:pt x="3255817" y="889858"/>
                </a:lnTo>
                <a:lnTo>
                  <a:pt x="3299513" y="875462"/>
                </a:lnTo>
                <a:lnTo>
                  <a:pt x="3341414" y="860622"/>
                </a:lnTo>
                <a:lnTo>
                  <a:pt x="3381473" y="845353"/>
                </a:lnTo>
                <a:lnTo>
                  <a:pt x="3419642" y="829668"/>
                </a:lnTo>
                <a:lnTo>
                  <a:pt x="3455872" y="813581"/>
                </a:lnTo>
                <a:lnTo>
                  <a:pt x="3522323" y="780255"/>
                </a:lnTo>
                <a:lnTo>
                  <a:pt x="3580438" y="745487"/>
                </a:lnTo>
                <a:lnTo>
                  <a:pt x="3629831" y="709385"/>
                </a:lnTo>
                <a:lnTo>
                  <a:pt x="3670115" y="672062"/>
                </a:lnTo>
                <a:lnTo>
                  <a:pt x="3700905" y="633627"/>
                </a:lnTo>
                <a:lnTo>
                  <a:pt x="3721812" y="594190"/>
                </a:lnTo>
                <a:lnTo>
                  <a:pt x="3732451" y="553863"/>
                </a:lnTo>
                <a:lnTo>
                  <a:pt x="3733800" y="533400"/>
                </a:lnTo>
                <a:lnTo>
                  <a:pt x="3732451" y="512936"/>
                </a:lnTo>
                <a:lnTo>
                  <a:pt x="3721812" y="472609"/>
                </a:lnTo>
                <a:lnTo>
                  <a:pt x="3700905" y="433172"/>
                </a:lnTo>
                <a:lnTo>
                  <a:pt x="3670115" y="394737"/>
                </a:lnTo>
                <a:lnTo>
                  <a:pt x="3629831" y="357414"/>
                </a:lnTo>
                <a:lnTo>
                  <a:pt x="3580438" y="321312"/>
                </a:lnTo>
                <a:lnTo>
                  <a:pt x="3522323" y="286544"/>
                </a:lnTo>
                <a:lnTo>
                  <a:pt x="3455872" y="253218"/>
                </a:lnTo>
                <a:lnTo>
                  <a:pt x="3419642" y="237131"/>
                </a:lnTo>
                <a:lnTo>
                  <a:pt x="3381473" y="221446"/>
                </a:lnTo>
                <a:lnTo>
                  <a:pt x="3341414" y="206177"/>
                </a:lnTo>
                <a:lnTo>
                  <a:pt x="3299513" y="191337"/>
                </a:lnTo>
                <a:lnTo>
                  <a:pt x="3255817" y="176941"/>
                </a:lnTo>
                <a:lnTo>
                  <a:pt x="3210377" y="163003"/>
                </a:lnTo>
                <a:lnTo>
                  <a:pt x="3163239" y="149536"/>
                </a:lnTo>
                <a:lnTo>
                  <a:pt x="3114452" y="136553"/>
                </a:lnTo>
                <a:lnTo>
                  <a:pt x="3064065" y="124070"/>
                </a:lnTo>
                <a:lnTo>
                  <a:pt x="3012126" y="112099"/>
                </a:lnTo>
                <a:lnTo>
                  <a:pt x="2958683" y="100654"/>
                </a:lnTo>
                <a:lnTo>
                  <a:pt x="2903784" y="89749"/>
                </a:lnTo>
                <a:lnTo>
                  <a:pt x="2847478" y="79399"/>
                </a:lnTo>
                <a:lnTo>
                  <a:pt x="2789814" y="69616"/>
                </a:lnTo>
                <a:lnTo>
                  <a:pt x="2730838" y="60415"/>
                </a:lnTo>
                <a:lnTo>
                  <a:pt x="2670601" y="51809"/>
                </a:lnTo>
                <a:lnTo>
                  <a:pt x="2609150" y="43812"/>
                </a:lnTo>
                <a:lnTo>
                  <a:pt x="2546534" y="36438"/>
                </a:lnTo>
                <a:lnTo>
                  <a:pt x="2482800" y="29701"/>
                </a:lnTo>
                <a:lnTo>
                  <a:pt x="2417997" y="23615"/>
                </a:lnTo>
                <a:lnTo>
                  <a:pt x="2352174" y="18193"/>
                </a:lnTo>
                <a:lnTo>
                  <a:pt x="2285379" y="13449"/>
                </a:lnTo>
                <a:lnTo>
                  <a:pt x="2217660" y="9397"/>
                </a:lnTo>
                <a:lnTo>
                  <a:pt x="2149066" y="6050"/>
                </a:lnTo>
                <a:lnTo>
                  <a:pt x="2079644" y="3424"/>
                </a:lnTo>
                <a:lnTo>
                  <a:pt x="2009444" y="1531"/>
                </a:lnTo>
                <a:lnTo>
                  <a:pt x="1938513" y="385"/>
                </a:lnTo>
                <a:lnTo>
                  <a:pt x="18669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38200" y="609600"/>
            <a:ext cx="3733800" cy="1066800"/>
          </a:xfrm>
          <a:custGeom>
            <a:avLst/>
            <a:gdLst/>
            <a:ahLst/>
            <a:cxnLst/>
            <a:rect l="l" t="t" r="r" b="b"/>
            <a:pathLst>
              <a:path w="3733800" h="1066800">
                <a:moveTo>
                  <a:pt x="0" y="533400"/>
                </a:moveTo>
                <a:lnTo>
                  <a:pt x="5359" y="492668"/>
                </a:lnTo>
                <a:lnTo>
                  <a:pt x="21181" y="452772"/>
                </a:lnTo>
                <a:lnTo>
                  <a:pt x="47078" y="413823"/>
                </a:lnTo>
                <a:lnTo>
                  <a:pt x="82663" y="375930"/>
                </a:lnTo>
                <a:lnTo>
                  <a:pt x="127550" y="339203"/>
                </a:lnTo>
                <a:lnTo>
                  <a:pt x="181353" y="303755"/>
                </a:lnTo>
                <a:lnTo>
                  <a:pt x="243684" y="269694"/>
                </a:lnTo>
                <a:lnTo>
                  <a:pt x="314157" y="237131"/>
                </a:lnTo>
                <a:lnTo>
                  <a:pt x="352326" y="221446"/>
                </a:lnTo>
                <a:lnTo>
                  <a:pt x="392385" y="206177"/>
                </a:lnTo>
                <a:lnTo>
                  <a:pt x="434286" y="191337"/>
                </a:lnTo>
                <a:lnTo>
                  <a:pt x="477982" y="176941"/>
                </a:lnTo>
                <a:lnTo>
                  <a:pt x="523422" y="163003"/>
                </a:lnTo>
                <a:lnTo>
                  <a:pt x="570560" y="149536"/>
                </a:lnTo>
                <a:lnTo>
                  <a:pt x="619347" y="136553"/>
                </a:lnTo>
                <a:lnTo>
                  <a:pt x="669734" y="124070"/>
                </a:lnTo>
                <a:lnTo>
                  <a:pt x="721673" y="112099"/>
                </a:lnTo>
                <a:lnTo>
                  <a:pt x="775116" y="100654"/>
                </a:lnTo>
                <a:lnTo>
                  <a:pt x="830015" y="89749"/>
                </a:lnTo>
                <a:lnTo>
                  <a:pt x="886321" y="79399"/>
                </a:lnTo>
                <a:lnTo>
                  <a:pt x="943985" y="69616"/>
                </a:lnTo>
                <a:lnTo>
                  <a:pt x="1002961" y="60415"/>
                </a:lnTo>
                <a:lnTo>
                  <a:pt x="1063198" y="51809"/>
                </a:lnTo>
                <a:lnTo>
                  <a:pt x="1124649" y="43812"/>
                </a:lnTo>
                <a:lnTo>
                  <a:pt x="1187265" y="36438"/>
                </a:lnTo>
                <a:lnTo>
                  <a:pt x="1250999" y="29701"/>
                </a:lnTo>
                <a:lnTo>
                  <a:pt x="1315802" y="23615"/>
                </a:lnTo>
                <a:lnTo>
                  <a:pt x="1381625" y="18193"/>
                </a:lnTo>
                <a:lnTo>
                  <a:pt x="1448420" y="13449"/>
                </a:lnTo>
                <a:lnTo>
                  <a:pt x="1516139" y="9397"/>
                </a:lnTo>
                <a:lnTo>
                  <a:pt x="1584733" y="6050"/>
                </a:lnTo>
                <a:lnTo>
                  <a:pt x="1654155" y="3424"/>
                </a:lnTo>
                <a:lnTo>
                  <a:pt x="1724355" y="1531"/>
                </a:lnTo>
                <a:lnTo>
                  <a:pt x="1795286" y="385"/>
                </a:lnTo>
                <a:lnTo>
                  <a:pt x="1866900" y="0"/>
                </a:lnTo>
                <a:lnTo>
                  <a:pt x="1938513" y="385"/>
                </a:lnTo>
                <a:lnTo>
                  <a:pt x="2009444" y="1531"/>
                </a:lnTo>
                <a:lnTo>
                  <a:pt x="2079644" y="3424"/>
                </a:lnTo>
                <a:lnTo>
                  <a:pt x="2149066" y="6050"/>
                </a:lnTo>
                <a:lnTo>
                  <a:pt x="2217660" y="9397"/>
                </a:lnTo>
                <a:lnTo>
                  <a:pt x="2285379" y="13449"/>
                </a:lnTo>
                <a:lnTo>
                  <a:pt x="2352174" y="18193"/>
                </a:lnTo>
                <a:lnTo>
                  <a:pt x="2417997" y="23615"/>
                </a:lnTo>
                <a:lnTo>
                  <a:pt x="2482800" y="29701"/>
                </a:lnTo>
                <a:lnTo>
                  <a:pt x="2546534" y="36438"/>
                </a:lnTo>
                <a:lnTo>
                  <a:pt x="2609150" y="43812"/>
                </a:lnTo>
                <a:lnTo>
                  <a:pt x="2670601" y="51809"/>
                </a:lnTo>
                <a:lnTo>
                  <a:pt x="2730838" y="60415"/>
                </a:lnTo>
                <a:lnTo>
                  <a:pt x="2789814" y="69616"/>
                </a:lnTo>
                <a:lnTo>
                  <a:pt x="2847478" y="79399"/>
                </a:lnTo>
                <a:lnTo>
                  <a:pt x="2903784" y="89749"/>
                </a:lnTo>
                <a:lnTo>
                  <a:pt x="2958683" y="100654"/>
                </a:lnTo>
                <a:lnTo>
                  <a:pt x="3012126" y="112099"/>
                </a:lnTo>
                <a:lnTo>
                  <a:pt x="3064065" y="124070"/>
                </a:lnTo>
                <a:lnTo>
                  <a:pt x="3114452" y="136553"/>
                </a:lnTo>
                <a:lnTo>
                  <a:pt x="3163239" y="149536"/>
                </a:lnTo>
                <a:lnTo>
                  <a:pt x="3210377" y="163003"/>
                </a:lnTo>
                <a:lnTo>
                  <a:pt x="3255817" y="176941"/>
                </a:lnTo>
                <a:lnTo>
                  <a:pt x="3299513" y="191337"/>
                </a:lnTo>
                <a:lnTo>
                  <a:pt x="3341414" y="206177"/>
                </a:lnTo>
                <a:lnTo>
                  <a:pt x="3381473" y="221446"/>
                </a:lnTo>
                <a:lnTo>
                  <a:pt x="3419642" y="237131"/>
                </a:lnTo>
                <a:lnTo>
                  <a:pt x="3455872" y="253218"/>
                </a:lnTo>
                <a:lnTo>
                  <a:pt x="3522323" y="286544"/>
                </a:lnTo>
                <a:lnTo>
                  <a:pt x="3580438" y="321312"/>
                </a:lnTo>
                <a:lnTo>
                  <a:pt x="3629831" y="357414"/>
                </a:lnTo>
                <a:lnTo>
                  <a:pt x="3670115" y="394737"/>
                </a:lnTo>
                <a:lnTo>
                  <a:pt x="3700905" y="433172"/>
                </a:lnTo>
                <a:lnTo>
                  <a:pt x="3721812" y="472609"/>
                </a:lnTo>
                <a:lnTo>
                  <a:pt x="3732451" y="512936"/>
                </a:lnTo>
                <a:lnTo>
                  <a:pt x="3733800" y="533400"/>
                </a:lnTo>
                <a:lnTo>
                  <a:pt x="3732451" y="553863"/>
                </a:lnTo>
                <a:lnTo>
                  <a:pt x="3721812" y="594190"/>
                </a:lnTo>
                <a:lnTo>
                  <a:pt x="3700905" y="633627"/>
                </a:lnTo>
                <a:lnTo>
                  <a:pt x="3670115" y="672062"/>
                </a:lnTo>
                <a:lnTo>
                  <a:pt x="3629831" y="709385"/>
                </a:lnTo>
                <a:lnTo>
                  <a:pt x="3580438" y="745487"/>
                </a:lnTo>
                <a:lnTo>
                  <a:pt x="3522323" y="780255"/>
                </a:lnTo>
                <a:lnTo>
                  <a:pt x="3455872" y="813581"/>
                </a:lnTo>
                <a:lnTo>
                  <a:pt x="3419642" y="829668"/>
                </a:lnTo>
                <a:lnTo>
                  <a:pt x="3381473" y="845353"/>
                </a:lnTo>
                <a:lnTo>
                  <a:pt x="3341414" y="860622"/>
                </a:lnTo>
                <a:lnTo>
                  <a:pt x="3299513" y="875462"/>
                </a:lnTo>
                <a:lnTo>
                  <a:pt x="3255817" y="889858"/>
                </a:lnTo>
                <a:lnTo>
                  <a:pt x="3210377" y="903796"/>
                </a:lnTo>
                <a:lnTo>
                  <a:pt x="3163239" y="917263"/>
                </a:lnTo>
                <a:lnTo>
                  <a:pt x="3114452" y="930246"/>
                </a:lnTo>
                <a:lnTo>
                  <a:pt x="3064065" y="942729"/>
                </a:lnTo>
                <a:lnTo>
                  <a:pt x="3012126" y="954700"/>
                </a:lnTo>
                <a:lnTo>
                  <a:pt x="2958683" y="966145"/>
                </a:lnTo>
                <a:lnTo>
                  <a:pt x="2903784" y="977050"/>
                </a:lnTo>
                <a:lnTo>
                  <a:pt x="2847478" y="987400"/>
                </a:lnTo>
                <a:lnTo>
                  <a:pt x="2789814" y="997183"/>
                </a:lnTo>
                <a:lnTo>
                  <a:pt x="2730838" y="1006384"/>
                </a:lnTo>
                <a:lnTo>
                  <a:pt x="2670601" y="1014990"/>
                </a:lnTo>
                <a:lnTo>
                  <a:pt x="2609150" y="1022987"/>
                </a:lnTo>
                <a:lnTo>
                  <a:pt x="2546534" y="1030361"/>
                </a:lnTo>
                <a:lnTo>
                  <a:pt x="2482800" y="1037098"/>
                </a:lnTo>
                <a:lnTo>
                  <a:pt x="2417997" y="1043184"/>
                </a:lnTo>
                <a:lnTo>
                  <a:pt x="2352174" y="1048606"/>
                </a:lnTo>
                <a:lnTo>
                  <a:pt x="2285379" y="1053350"/>
                </a:lnTo>
                <a:lnTo>
                  <a:pt x="2217660" y="1057402"/>
                </a:lnTo>
                <a:lnTo>
                  <a:pt x="2149066" y="1060749"/>
                </a:lnTo>
                <a:lnTo>
                  <a:pt x="2079644" y="1063375"/>
                </a:lnTo>
                <a:lnTo>
                  <a:pt x="2009444" y="1065268"/>
                </a:lnTo>
                <a:lnTo>
                  <a:pt x="1938513" y="1066414"/>
                </a:lnTo>
                <a:lnTo>
                  <a:pt x="1866900" y="1066800"/>
                </a:lnTo>
                <a:lnTo>
                  <a:pt x="1795286" y="1066414"/>
                </a:lnTo>
                <a:lnTo>
                  <a:pt x="1724355" y="1065268"/>
                </a:lnTo>
                <a:lnTo>
                  <a:pt x="1654155" y="1063375"/>
                </a:lnTo>
                <a:lnTo>
                  <a:pt x="1584733" y="1060749"/>
                </a:lnTo>
                <a:lnTo>
                  <a:pt x="1516139" y="1057402"/>
                </a:lnTo>
                <a:lnTo>
                  <a:pt x="1448420" y="1053350"/>
                </a:lnTo>
                <a:lnTo>
                  <a:pt x="1381625" y="1048606"/>
                </a:lnTo>
                <a:lnTo>
                  <a:pt x="1315802" y="1043184"/>
                </a:lnTo>
                <a:lnTo>
                  <a:pt x="1250999" y="1037098"/>
                </a:lnTo>
                <a:lnTo>
                  <a:pt x="1187265" y="1030361"/>
                </a:lnTo>
                <a:lnTo>
                  <a:pt x="1124649" y="1022987"/>
                </a:lnTo>
                <a:lnTo>
                  <a:pt x="1063198" y="1014990"/>
                </a:lnTo>
                <a:lnTo>
                  <a:pt x="1002961" y="1006384"/>
                </a:lnTo>
                <a:lnTo>
                  <a:pt x="943985" y="997183"/>
                </a:lnTo>
                <a:lnTo>
                  <a:pt x="886321" y="987400"/>
                </a:lnTo>
                <a:lnTo>
                  <a:pt x="830015" y="977050"/>
                </a:lnTo>
                <a:lnTo>
                  <a:pt x="775116" y="966145"/>
                </a:lnTo>
                <a:lnTo>
                  <a:pt x="721673" y="954700"/>
                </a:lnTo>
                <a:lnTo>
                  <a:pt x="669734" y="942729"/>
                </a:lnTo>
                <a:lnTo>
                  <a:pt x="619347" y="930246"/>
                </a:lnTo>
                <a:lnTo>
                  <a:pt x="570560" y="917263"/>
                </a:lnTo>
                <a:lnTo>
                  <a:pt x="523422" y="903796"/>
                </a:lnTo>
                <a:lnTo>
                  <a:pt x="477982" y="889858"/>
                </a:lnTo>
                <a:lnTo>
                  <a:pt x="434286" y="875462"/>
                </a:lnTo>
                <a:lnTo>
                  <a:pt x="392385" y="860622"/>
                </a:lnTo>
                <a:lnTo>
                  <a:pt x="352326" y="845353"/>
                </a:lnTo>
                <a:lnTo>
                  <a:pt x="314157" y="829668"/>
                </a:lnTo>
                <a:lnTo>
                  <a:pt x="277927" y="813581"/>
                </a:lnTo>
                <a:lnTo>
                  <a:pt x="211476" y="780255"/>
                </a:lnTo>
                <a:lnTo>
                  <a:pt x="153361" y="745487"/>
                </a:lnTo>
                <a:lnTo>
                  <a:pt x="103968" y="709385"/>
                </a:lnTo>
                <a:lnTo>
                  <a:pt x="63684" y="672062"/>
                </a:lnTo>
                <a:lnTo>
                  <a:pt x="32894" y="633627"/>
                </a:lnTo>
                <a:lnTo>
                  <a:pt x="11987" y="594190"/>
                </a:lnTo>
                <a:lnTo>
                  <a:pt x="1348" y="553863"/>
                </a:lnTo>
                <a:lnTo>
                  <a:pt x="0" y="5334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56105" y="757173"/>
            <a:ext cx="27019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DFD3B4"/>
                </a:solidFill>
                <a:latin typeface="Arial"/>
                <a:cs typeface="Arial"/>
              </a:rPr>
              <a:t>III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400" b="1" spc="-5" dirty="0">
                <a:solidFill>
                  <a:srgbClr val="DFD3B4"/>
                </a:solidFill>
                <a:latin typeface="Arial"/>
                <a:cs typeface="Arial"/>
              </a:rPr>
              <a:t>Formulasi</a:t>
            </a:r>
            <a:r>
              <a:rPr sz="2400" b="1" spc="-25" dirty="0">
                <a:solidFill>
                  <a:srgbClr val="DFD3B4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DFD3B4"/>
                </a:solidFill>
                <a:latin typeface="Arial"/>
                <a:cs typeface="Arial"/>
              </a:rPr>
              <a:t>Strategi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552700" y="1676400"/>
          <a:ext cx="5486400" cy="2362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200"/>
                <a:gridCol w="3886200"/>
              </a:tblGrid>
              <a:tr h="1524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ADFE2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ADFE2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76200">
                      <a:solidFill>
                        <a:srgbClr val="BADFE2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02235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Alternatif</a:t>
                      </a:r>
                      <a:r>
                        <a:rPr sz="1800" b="1" spc="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Strategi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000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ADFE2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BADFE2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69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0000"/>
                    </a:solidFill>
                  </a:tcPr>
                </a:tc>
              </a:tr>
              <a:tr h="2286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ADFE2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ADFE2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76200">
                      <a:solidFill>
                        <a:srgbClr val="BADFE2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09855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Memilih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Strategi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000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ADFE2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BADFE2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76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0000"/>
                    </a:solidFill>
                  </a:tcPr>
                </a:tc>
              </a:tr>
              <a:tr h="2286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ADFE2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ADFE2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76200">
                      <a:solidFill>
                        <a:srgbClr val="BADFE2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8321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Metode: 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via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Isu,Visi,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dan</a:t>
                      </a:r>
                      <a:r>
                        <a:rPr sz="18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TOWS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000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ADFE2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BADFE2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76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0000"/>
                    </a:solidFill>
                  </a:tcPr>
                </a:tc>
              </a:tr>
              <a:tr h="2286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ADFE2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BADFE2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76200">
                      <a:solidFill>
                        <a:srgbClr val="BADFE2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98425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Rencana</a:t>
                      </a:r>
                      <a:r>
                        <a:rPr sz="18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Strategis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000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BADFE2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76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9497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69</TotalTime>
  <Words>253</Words>
  <Application>Microsoft Office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Foundry</vt:lpstr>
      <vt:lpstr>Manajemen Strategis</vt:lpstr>
      <vt:lpstr>Manajemen Strategis?</vt:lpstr>
      <vt:lpstr>PowerPoint Presentation</vt:lpstr>
      <vt:lpstr>PowerPoint Presentation</vt:lpstr>
      <vt:lpstr>Manajemen Strategis</vt:lpstr>
      <vt:lpstr>Tahapan Manajemen Strategis</vt:lpstr>
      <vt:lpstr>Analisis Strategi  (SWOT)</vt:lpstr>
      <vt:lpstr>PowerPoint Presentation</vt:lpstr>
      <vt:lpstr>PowerPoint Presentation</vt:lpstr>
      <vt:lpstr>PowerPoint Presentation</vt:lpstr>
      <vt:lpstr>PowerPoint Presentation</vt:lpstr>
      <vt:lpstr>Kesimpulan</vt:lpstr>
      <vt:lpstr>Terimakasih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Strategis</dc:title>
  <dc:creator>HP PC</dc:creator>
  <cp:lastModifiedBy>HP PC</cp:lastModifiedBy>
  <cp:revision>7</cp:revision>
  <dcterms:created xsi:type="dcterms:W3CDTF">2018-04-01T15:20:58Z</dcterms:created>
  <dcterms:modified xsi:type="dcterms:W3CDTF">2018-04-02T17:36:54Z</dcterms:modified>
</cp:coreProperties>
</file>