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3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BD1BA-A0E3-424E-999C-5804FEA33560}" type="datetimeFigureOut">
              <a:rPr lang="id-ID" smtClean="0"/>
              <a:t>15/03/2018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1C2E-677F-430C-B408-8CAC298C60A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BD1BA-A0E3-424E-999C-5804FEA33560}" type="datetimeFigureOut">
              <a:rPr lang="id-ID" smtClean="0"/>
              <a:t>15/03/2018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1C2E-677F-430C-B408-8CAC298C60A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BD1BA-A0E3-424E-999C-5804FEA33560}" type="datetimeFigureOut">
              <a:rPr lang="id-ID" smtClean="0"/>
              <a:t>15/03/2018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1C2E-677F-430C-B408-8CAC298C60A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BD1BA-A0E3-424E-999C-5804FEA33560}" type="datetimeFigureOut">
              <a:rPr lang="id-ID" smtClean="0"/>
              <a:t>15/03/2018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1C2E-677F-430C-B408-8CAC298C60A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BD1BA-A0E3-424E-999C-5804FEA33560}" type="datetimeFigureOut">
              <a:rPr lang="id-ID" smtClean="0"/>
              <a:t>15/03/2018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1C2E-677F-430C-B408-8CAC298C60A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BD1BA-A0E3-424E-999C-5804FEA33560}" type="datetimeFigureOut">
              <a:rPr lang="id-ID" smtClean="0"/>
              <a:t>15/03/2018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1C2E-677F-430C-B408-8CAC298C60A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BD1BA-A0E3-424E-999C-5804FEA33560}" type="datetimeFigureOut">
              <a:rPr lang="id-ID" smtClean="0"/>
              <a:t>15/03/2018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1C2E-677F-430C-B408-8CAC298C60A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BD1BA-A0E3-424E-999C-5804FEA33560}" type="datetimeFigureOut">
              <a:rPr lang="id-ID" smtClean="0"/>
              <a:t>15/03/2018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1C2E-677F-430C-B408-8CAC298C60A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BD1BA-A0E3-424E-999C-5804FEA33560}" type="datetimeFigureOut">
              <a:rPr lang="id-ID" smtClean="0"/>
              <a:t>15/03/2018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1C2E-677F-430C-B408-8CAC298C60A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BD1BA-A0E3-424E-999C-5804FEA33560}" type="datetimeFigureOut">
              <a:rPr lang="id-ID" smtClean="0"/>
              <a:t>15/03/2018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1C2E-677F-430C-B408-8CAC298C60A4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BD1BA-A0E3-424E-999C-5804FEA33560}" type="datetimeFigureOut">
              <a:rPr lang="id-ID" smtClean="0"/>
              <a:t>15/03/2018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721C2E-677F-430C-B408-8CAC298C60A4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3721C2E-677F-430C-B408-8CAC298C60A4}" type="slidenum">
              <a:rPr lang="id-ID" smtClean="0"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00BD1BA-A0E3-424E-999C-5804FEA33560}" type="datetimeFigureOut">
              <a:rPr lang="id-ID" smtClean="0"/>
              <a:t>15/03/2018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Pengantar Perencanaan Kesehatan Lingkungan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By</a:t>
            </a:r>
          </a:p>
          <a:p>
            <a:r>
              <a:rPr lang="id-ID" dirty="0" smtClean="0"/>
              <a:t>Ahmad Irfandi, SKM., MKM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25170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Kegiatan Dalam Perencanaan Operasional Tahunan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en-US" dirty="0"/>
              <a:t>Review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tinjauan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. </a:t>
            </a:r>
            <a:r>
              <a:rPr lang="en-US" dirty="0" err="1"/>
              <a:t>Tinjauan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mulai</a:t>
            </a:r>
            <a:endParaRPr lang="en-US" dirty="0"/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en-US" dirty="0"/>
              <a:t>Forecast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perkiraan</a:t>
            </a:r>
            <a:r>
              <a:rPr lang="en-US" dirty="0"/>
              <a:t>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dilalui</a:t>
            </a:r>
            <a:r>
              <a:rPr lang="en-US" dirty="0"/>
              <a:t> </a:t>
            </a:r>
            <a:r>
              <a:rPr lang="en-US" dirty="0" err="1"/>
              <a:t>rencana</a:t>
            </a:r>
            <a:endParaRPr lang="en-US" dirty="0"/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en-US" dirty="0"/>
              <a:t>Resources assessment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perkiraan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kebijaksanaan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.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nuansa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st</a:t>
            </a:r>
            <a:r>
              <a:rPr lang="en-US" dirty="0"/>
              <a:t> </a:t>
            </a:r>
            <a:r>
              <a:rPr lang="en-US" dirty="0" err="1"/>
              <a:t>kebijaksanaan</a:t>
            </a:r>
            <a:r>
              <a:rPr lang="en-US" dirty="0"/>
              <a:t> </a:t>
            </a:r>
            <a:r>
              <a:rPr lang="en-US" dirty="0" err="1"/>
              <a:t>khusus</a:t>
            </a:r>
            <a:endParaRPr lang="en-US" dirty="0"/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en-US" dirty="0" err="1"/>
              <a:t>Penyusunan</a:t>
            </a:r>
            <a:r>
              <a:rPr lang="en-US" dirty="0"/>
              <a:t> program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sektoral</a:t>
            </a:r>
            <a:r>
              <a:rPr lang="en-US" dirty="0"/>
              <a:t> dg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regional.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proyek-proyek</a:t>
            </a:r>
            <a:r>
              <a:rPr lang="en-US" dirty="0"/>
              <a:t>/program-program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en-US" dirty="0"/>
              <a:t>Feed back, monitoring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057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Perencanaan dan Penganggaran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penyediaan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endParaRPr lang="en-US" dirty="0" smtClean="0"/>
          </a:p>
          <a:p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menyerasikan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tahunan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terpenting</a:t>
            </a:r>
            <a:r>
              <a:rPr lang="en-US" dirty="0" smtClean="0"/>
              <a:t> ad</a:t>
            </a:r>
            <a:r>
              <a:rPr lang="id-ID" dirty="0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menyerasikan</a:t>
            </a:r>
            <a:r>
              <a:rPr lang="en-US" dirty="0" smtClean="0"/>
              <a:t> hub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penyusun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43003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Perencanaan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perlunya</a:t>
            </a:r>
            <a:r>
              <a:rPr lang="en-US" dirty="0" smtClean="0"/>
              <a:t> s</a:t>
            </a:r>
            <a:r>
              <a:rPr lang="id-ID" dirty="0" smtClean="0"/>
              <a:t>ua</a:t>
            </a:r>
            <a:r>
              <a:rPr lang="en-US" dirty="0" smtClean="0"/>
              <a:t>t</a:t>
            </a:r>
            <a:r>
              <a:rPr lang="id-ID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 </a:t>
            </a:r>
            <a:r>
              <a:rPr lang="en-US" dirty="0" err="1" smtClean="0"/>
              <a:t>melalui</a:t>
            </a:r>
            <a:r>
              <a:rPr lang="en-US" dirty="0" smtClean="0"/>
              <a:t> survey </a:t>
            </a:r>
            <a:r>
              <a:rPr lang="en-US" dirty="0" err="1" smtClean="0"/>
              <a:t>dan</a:t>
            </a:r>
            <a:r>
              <a:rPr lang="en-US" dirty="0" smtClean="0"/>
              <a:t> feasibility study,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marL="609600" indent="-609600">
              <a:buFontTx/>
              <a:buAutoNum type="arabicPeriod"/>
            </a:pPr>
            <a:r>
              <a:rPr lang="en-US" dirty="0" err="1" smtClean="0"/>
              <a:t>Penyusunan</a:t>
            </a:r>
            <a:r>
              <a:rPr lang="en-US" dirty="0" smtClean="0"/>
              <a:t> program </a:t>
            </a:r>
            <a:r>
              <a:rPr lang="en-US" dirty="0" err="1" smtClean="0"/>
              <a:t>proyek</a:t>
            </a:r>
            <a:r>
              <a:rPr lang="en-US" dirty="0" smtClean="0"/>
              <a:t>.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pembiayaannya</a:t>
            </a:r>
            <a:endParaRPr lang="en-US" dirty="0" smtClean="0"/>
          </a:p>
          <a:p>
            <a:pPr marL="609600" indent="-609600">
              <a:buFontTx/>
              <a:buAutoNum type="arabicPeriod"/>
            </a:pP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marL="609600" indent="-609600">
              <a:buFontTx/>
              <a:buAutoNum type="arabicPeriod"/>
            </a:pP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endParaRPr lang="en-US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287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Hal-hal yang dipertimbangkan dalam perencanaan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 (cost benefit analysis). </a:t>
            </a:r>
            <a:r>
              <a:rPr lang="en-US" dirty="0" err="1" smtClean="0"/>
              <a:t>Apaka</a:t>
            </a:r>
            <a:r>
              <a:rPr lang="id-ID" dirty="0" smtClean="0"/>
              <a:t>h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menyumbang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s</a:t>
            </a:r>
            <a:r>
              <a:rPr lang="id-ID" dirty="0" smtClean="0"/>
              <a:t>uatu</a:t>
            </a:r>
            <a:r>
              <a:rPr lang="en-US" dirty="0" smtClean="0"/>
              <a:t> program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. (</a:t>
            </a:r>
            <a:r>
              <a:rPr lang="en-US" dirty="0" err="1" smtClean="0"/>
              <a:t>peralatan</a:t>
            </a:r>
            <a:r>
              <a:rPr lang="en-US" dirty="0" smtClean="0"/>
              <a:t>, </a:t>
            </a:r>
            <a:r>
              <a:rPr lang="en-US" dirty="0" err="1" smtClean="0"/>
              <a:t>teknologi</a:t>
            </a:r>
            <a:r>
              <a:rPr lang="en-US" dirty="0" smtClean="0"/>
              <a:t>, </a:t>
            </a:r>
            <a:r>
              <a:rPr lang="en-US" dirty="0" err="1" smtClean="0"/>
              <a:t>lokasi</a:t>
            </a:r>
            <a:r>
              <a:rPr lang="en-US" dirty="0" smtClean="0"/>
              <a:t>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r>
              <a:rPr lang="en-US" dirty="0" smtClean="0"/>
              <a:t>.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endParaRPr lang="en-US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  <a:r>
              <a:rPr lang="en-US" dirty="0" err="1" smtClean="0"/>
              <a:t>Btk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.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,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27286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8600" y="87313"/>
          <a:ext cx="8610600" cy="655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6991886" imgH="5839187" progId="Excel.Sheet.8">
                  <p:embed/>
                </p:oleObj>
              </mc:Choice>
              <mc:Fallback>
                <p:oleObj name="Worksheet" r:id="rId3" imgW="6991886" imgH="583918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87313"/>
                        <a:ext cx="8610600" cy="65563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512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Buatlah Perencanaan Suatu Proyek Kesehatan Lingkungan!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03263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Aspek Penilaian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id-ID" dirty="0" smtClean="0"/>
              <a:t>Tugas 20%</a:t>
            </a:r>
          </a:p>
          <a:p>
            <a:pPr marL="571500" indent="-457200">
              <a:buAutoNum type="arabicPeriod"/>
            </a:pPr>
            <a:r>
              <a:rPr lang="id-ID" dirty="0" smtClean="0"/>
              <a:t>Kehadiran 10%</a:t>
            </a:r>
          </a:p>
          <a:p>
            <a:pPr marL="571500" indent="-457200">
              <a:buAutoNum type="arabicPeriod"/>
            </a:pPr>
            <a:r>
              <a:rPr lang="id-ID" dirty="0" smtClean="0"/>
              <a:t>UTS 30%</a:t>
            </a:r>
          </a:p>
          <a:p>
            <a:pPr marL="571500" indent="-457200">
              <a:buAutoNum type="arabicPeriod"/>
            </a:pPr>
            <a:r>
              <a:rPr lang="id-ID" dirty="0" smtClean="0"/>
              <a:t>UAS 30%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36006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0447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Defenisi Perencanaan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Perencanaan adalah pemikiran rasional berdasarkan fakta-fakta dan atau perkiraan yang mendekat sebagai persiapan untuk melaksanakan tindakan-tindakan kemudian (Abdulrachman, 1973)</a:t>
            </a:r>
          </a:p>
          <a:p>
            <a:r>
              <a:rPr lang="id-ID" dirty="0" smtClean="0"/>
              <a:t>Perencanaan adalah proses dasar yang kita gunakan untuk memilih tujuan-tujuan dan bagaimana cara mencapainya (Stoner and wankel, 1986)</a:t>
            </a:r>
          </a:p>
          <a:p>
            <a:r>
              <a:rPr lang="id-ID" dirty="0" smtClean="0"/>
              <a:t>Perencanaan adalah pemilihan alternatif atau pengalokasian berbagai sumberdaya yang tersedia (Soekartawi, 2000)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25506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Perencanaan merupakan inti kegiatan manajemen karena semua kegiatan manajemen diatur dab diarahkan oleh perencanaan tersebut</a:t>
            </a:r>
          </a:p>
          <a:p>
            <a:r>
              <a:rPr lang="id-ID" dirty="0" smtClean="0"/>
              <a:t>Dengan perencanaan tersebut memungkinkan parapengambil keputusan atau manajer menggunakan sumberdaya mereka secaraberhasil guna dan berdaya guna.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0177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Batasan-batasan perencanaan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id-ID" dirty="0" smtClean="0"/>
              <a:t>Perencanaan harus didasarkan kepada analisis dan pemahaman sistem dengan baik</a:t>
            </a:r>
          </a:p>
          <a:p>
            <a:pPr marL="514350" indent="-514350">
              <a:buAutoNum type="alphaLcPeriod"/>
            </a:pPr>
            <a:r>
              <a:rPr lang="id-ID" dirty="0" smtClean="0"/>
              <a:t>Perencanaan pada hakekatnya menyusun konsep dan kegiatan yang akan dilaksanakan untuk mencapai tujuan dan misi organisasi</a:t>
            </a:r>
          </a:p>
          <a:p>
            <a:pPr marL="514350" indent="-514350">
              <a:buAutoNum type="alphaLcPeriod"/>
            </a:pPr>
            <a:r>
              <a:rPr lang="id-ID" dirty="0" smtClean="0"/>
              <a:t>Perencanaan secara implisit mengemban misi organisasi untuk mencapai hari depan yang lebih baik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44746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Prinsip-Prinsip Perencanaan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Perencanaan merupakan fungsi utama manajer. Pelaksanaan pekerjaan tergantung pada baik buruknya suatu rencana</a:t>
            </a:r>
          </a:p>
          <a:p>
            <a:pPr marL="514350" indent="-514350">
              <a:buAutoNum type="arabicPeriod"/>
            </a:pPr>
            <a:r>
              <a:rPr lang="id-ID" dirty="0" smtClean="0"/>
              <a:t>Perencanaan harus diarahkan padatercapainya tujuan. </a:t>
            </a:r>
          </a:p>
          <a:p>
            <a:pPr marL="514350" indent="-514350">
              <a:buAutoNum type="arabicPeriod"/>
            </a:pPr>
            <a:r>
              <a:rPr lang="id-ID" dirty="0" smtClean="0"/>
              <a:t>Perencanaan harus didasarkan atas kenyataan-kenyataan obyektifdan rasional untuk mewujudkan adanya kerjasama yang efektif</a:t>
            </a:r>
          </a:p>
          <a:p>
            <a:pPr marL="514350" indent="-514350">
              <a:buAutoNum type="arabicPeriod"/>
            </a:pPr>
            <a:r>
              <a:rPr lang="id-ID" dirty="0" smtClean="0"/>
              <a:t>Perencanaan harus mengandung atau dapat memproyeksikan kejadian-kejadian pada masa yang akan datang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42748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id-ID" dirty="0" smtClean="0"/>
              <a:t>Perencanaan harus memikirkan dengan matang tentang anggaran, kebijaksanaan, program, prosedur, metode, dan standar untuk mencapai tujuan yang telah ditetapkan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id-ID" dirty="0" smtClean="0"/>
              <a:t>Perencanaan harus memberikan dasar kerja dan latar belakang bagi fungsi-fungsi manajemen lainnya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5082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Komponen Utama Perencanaan Program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i="1" dirty="0"/>
              <a:t>Statement of </a:t>
            </a:r>
            <a:r>
              <a:rPr lang="en-US" i="1" dirty="0" smtClean="0"/>
              <a:t>goals</a:t>
            </a:r>
            <a:r>
              <a:rPr lang="id-ID" dirty="0" smtClean="0"/>
              <a:t>:</a:t>
            </a:r>
            <a:r>
              <a:rPr lang="en-US" dirty="0" smtClean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dicapai</a:t>
            </a: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i="1" dirty="0" smtClean="0"/>
              <a:t>Objectives</a:t>
            </a:r>
            <a:r>
              <a:rPr lang="id-ID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id-ID" dirty="0" smtClean="0"/>
              <a:t>-kegiatan</a:t>
            </a:r>
            <a:r>
              <a:rPr lang="en-US" dirty="0" smtClean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arahnya</a:t>
            </a:r>
            <a:r>
              <a:rPr lang="en-US" dirty="0"/>
              <a:t>, </a:t>
            </a:r>
            <a:r>
              <a:rPr lang="en-US" dirty="0" err="1"/>
              <a:t>besaran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perubahan</a:t>
            </a: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i="1" dirty="0"/>
              <a:t>Resources and </a:t>
            </a:r>
            <a:r>
              <a:rPr lang="en-US" i="1" dirty="0" smtClean="0"/>
              <a:t>constraints</a:t>
            </a:r>
            <a:r>
              <a:rPr lang="id-ID" dirty="0" smtClean="0"/>
              <a:t>:</a:t>
            </a:r>
            <a:r>
              <a:rPr lang="en-US" dirty="0" smtClean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di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kendala2 yang </a:t>
            </a:r>
            <a:r>
              <a:rPr lang="en-US" dirty="0" err="1"/>
              <a:t>ada</a:t>
            </a: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i="1" dirty="0"/>
              <a:t>Evaluation </a:t>
            </a:r>
            <a:r>
              <a:rPr lang="en-US" i="1" dirty="0" smtClean="0"/>
              <a:t>plan</a:t>
            </a:r>
            <a:r>
              <a:rPr lang="id-ID" dirty="0" smtClean="0"/>
              <a:t>:</a:t>
            </a:r>
            <a:r>
              <a:rPr lang="en-US" dirty="0" smtClean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program</a:t>
            </a:r>
          </a:p>
          <a:p>
            <a:pPr>
              <a:lnSpc>
                <a:spcPct val="90000"/>
              </a:lnSpc>
              <a:defRPr/>
            </a:pPr>
            <a:r>
              <a:rPr lang="en-US" i="1" dirty="0"/>
              <a:t>Implementation of </a:t>
            </a:r>
            <a:r>
              <a:rPr lang="en-US" i="1" dirty="0" smtClean="0"/>
              <a:t>plan</a:t>
            </a:r>
            <a:r>
              <a:rPr lang="id-ID" dirty="0" smtClean="0"/>
              <a:t>:</a:t>
            </a:r>
            <a:r>
              <a:rPr lang="en-US" dirty="0" smtClean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 smtClean="0"/>
              <a:t>utk</a:t>
            </a:r>
            <a:r>
              <a:rPr lang="id-ID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pd</a:t>
            </a:r>
            <a:r>
              <a:rPr lang="en-US" dirty="0"/>
              <a:t> target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86533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 Perencanaan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perencana</a:t>
            </a: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program</a:t>
            </a:r>
          </a:p>
          <a:p>
            <a:pPr>
              <a:lnSpc>
                <a:spcPct val="90000"/>
              </a:lnSpc>
              <a:defRPr/>
            </a:pP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program</a:t>
            </a:r>
          </a:p>
          <a:p>
            <a:pPr>
              <a:lnSpc>
                <a:spcPct val="90000"/>
              </a:lnSpc>
              <a:defRPr/>
            </a:pPr>
            <a:r>
              <a:rPr lang="en-US" dirty="0" err="1"/>
              <a:t>Mengeksplor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kendala-kendala</a:t>
            </a:r>
            <a:r>
              <a:rPr lang="en-US" dirty="0"/>
              <a:t> yang </a:t>
            </a:r>
            <a:r>
              <a:rPr lang="en-US" dirty="0" err="1"/>
              <a:t>ada</a:t>
            </a: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kegiatan-kegiatan</a:t>
            </a: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program</a:t>
            </a:r>
          </a:p>
          <a:p>
            <a:pPr>
              <a:lnSpc>
                <a:spcPct val="90000"/>
              </a:lnSpc>
              <a:defRPr/>
            </a:pP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monitoring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endParaRPr lang="en-US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34791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Perencanaan Operasioanal Tahunan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penterjemahan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kongkr</a:t>
            </a:r>
            <a:r>
              <a:rPr lang="id-ID" dirty="0" smtClean="0"/>
              <a:t>i</a:t>
            </a:r>
            <a:r>
              <a:rPr lang="en-US" dirty="0" smtClean="0"/>
              <a:t>t</a:t>
            </a:r>
            <a:r>
              <a:rPr lang="en-US" dirty="0"/>
              <a:t>,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tahunan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berpegang</a:t>
            </a:r>
            <a:r>
              <a:rPr lang="en-US" dirty="0"/>
              <a:t> </a:t>
            </a:r>
            <a:r>
              <a:rPr lang="en-US" dirty="0" err="1"/>
              <a:t>kpd</a:t>
            </a:r>
            <a:r>
              <a:rPr lang="en-US" dirty="0"/>
              <a:t> </a:t>
            </a:r>
            <a:r>
              <a:rPr lang="en-US" dirty="0" err="1" smtClean="0"/>
              <a:t>tujuan</a:t>
            </a:r>
            <a:r>
              <a:rPr lang="id-ID" dirty="0" smtClean="0"/>
              <a:t>-tujuan</a:t>
            </a:r>
            <a:r>
              <a:rPr lang="en-US" dirty="0" smtClean="0"/>
              <a:t>, </a:t>
            </a:r>
            <a:r>
              <a:rPr lang="en-US" dirty="0" err="1" smtClean="0"/>
              <a:t>kebijaksanaan</a:t>
            </a:r>
            <a:r>
              <a:rPr lang="en-US" dirty="0" smtClean="0"/>
              <a:t>,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id-ID" dirty="0" smtClean="0"/>
              <a:t>aripada</a:t>
            </a:r>
            <a:r>
              <a:rPr lang="en-US" dirty="0" smtClean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40648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73</TotalTime>
  <Words>602</Words>
  <Application>Microsoft Office PowerPoint</Application>
  <PresentationFormat>On-screen Show (4:3)</PresentationFormat>
  <Paragraphs>68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Adjacency</vt:lpstr>
      <vt:lpstr>Microsoft Excel Worksheet</vt:lpstr>
      <vt:lpstr>Pengantar Perencanaan Kesehatan Lingkungan</vt:lpstr>
      <vt:lpstr>Defenisi Perencanaan</vt:lpstr>
      <vt:lpstr>PowerPoint Presentation</vt:lpstr>
      <vt:lpstr>Batasan-batasan perencanaan</vt:lpstr>
      <vt:lpstr>Prinsip-Prinsip Perencanaan</vt:lpstr>
      <vt:lpstr>PowerPoint Presentation</vt:lpstr>
      <vt:lpstr>Komponen Utama Perencanaan Program</vt:lpstr>
      <vt:lpstr>Proses Perencanaan</vt:lpstr>
      <vt:lpstr>Perencanaan Operasioanal Tahunan</vt:lpstr>
      <vt:lpstr>Kegiatan Dalam Perencanaan Operasional Tahunan</vt:lpstr>
      <vt:lpstr>Perencanaan dan Penganggaran</vt:lpstr>
      <vt:lpstr>Perencanaan Proyek</vt:lpstr>
      <vt:lpstr>Hal-hal yang dipertimbangkan dalam perencanaan proyek</vt:lpstr>
      <vt:lpstr>PowerPoint Presentation</vt:lpstr>
      <vt:lpstr>Tugas </vt:lpstr>
      <vt:lpstr>Aspek Penilaian</vt:lpstr>
      <vt:lpstr>Terimakasih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Kesehatan Lingkungan</dc:title>
  <dc:creator>HP PC</dc:creator>
  <cp:lastModifiedBy>HP PC</cp:lastModifiedBy>
  <cp:revision>6</cp:revision>
  <dcterms:created xsi:type="dcterms:W3CDTF">2018-03-14T17:09:34Z</dcterms:created>
  <dcterms:modified xsi:type="dcterms:W3CDTF">2018-03-14T18:22:56Z</dcterms:modified>
</cp:coreProperties>
</file>