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56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840AB82-A5E8-48DF-9509-3FF593914FCB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52F05C1-C727-4A48-9BF8-A066BBA4D022}" type="datetimeFigureOut">
              <a:rPr lang="id-ID" smtClean="0"/>
              <a:t>18/11/2019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543800" cy="2078087"/>
          </a:xfrm>
        </p:spPr>
        <p:txBody>
          <a:bodyPr/>
          <a:lstStyle/>
          <a:p>
            <a:pPr algn="ctr"/>
            <a:r>
              <a:rPr lang="id-ID" sz="5400" dirty="0" smtClean="0"/>
              <a:t>Program Aksi Kesehatan Lingkungan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61760" cy="1656184"/>
          </a:xfrm>
        </p:spPr>
        <p:txBody>
          <a:bodyPr/>
          <a:lstStyle/>
          <a:p>
            <a:pPr algn="ctr"/>
            <a:r>
              <a:rPr lang="id-ID" dirty="0" smtClean="0"/>
              <a:t>By</a:t>
            </a:r>
          </a:p>
          <a:p>
            <a:pPr algn="ctr"/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8662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Tujuan pengembangan/jangka panjang</a:t>
            </a:r>
            <a:r>
              <a:rPr lang="id-ID" dirty="0" smtClean="0">
                <a:sym typeface="Wingdings" pitchFamily="2" charset="2"/>
              </a:rPr>
              <a:t> menggambarkan tujuan akhir yg lebih luas dalam sebuah program. Kata kunci tujuan pengembangan “Ikut menyumbang pada”</a:t>
            </a:r>
          </a:p>
          <a:p>
            <a:pPr marL="514350" indent="-514350">
              <a:buAutoNum type="arabicPeriod"/>
            </a:pPr>
            <a:r>
              <a:rPr lang="id-ID" dirty="0" smtClean="0">
                <a:sym typeface="Wingdings" pitchFamily="2" charset="2"/>
              </a:rPr>
              <a:t>Tujuan langsung/jangka pendek adalah situasi yg diharapkan terjadi pada akhir pelaksanaan kegiatan program.  Kata kunci dalam tujuan ini adalah “Mencapai”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2785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Output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Output/keluaran ialah produk yg dihasilkan atau hasil yg ingin dicapai dari pelaksanaan kegiatan-kegiatan program.</a:t>
            </a:r>
          </a:p>
          <a:p>
            <a:r>
              <a:rPr lang="id-ID" dirty="0" smtClean="0"/>
              <a:t>Perumusan keluaran ini merupakan penjabaran dari tujuan langsung</a:t>
            </a:r>
          </a:p>
          <a:p>
            <a:r>
              <a:rPr lang="id-ID" dirty="0" smtClean="0"/>
              <a:t>Kata kunci dalam rumusan keluaran ini adalah “Untuk Menghasilkan”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8714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Kegiatan merupakan tindakan-tindakan yg dilakukan utk menghasilkan keluaran yg diinginkan.</a:t>
            </a:r>
          </a:p>
          <a:p>
            <a:r>
              <a:rPr lang="id-ID" dirty="0" smtClean="0"/>
              <a:t>Kata kunci dari rumusan kegiatan adalah “Melakukan”</a:t>
            </a:r>
          </a:p>
          <a:p>
            <a:r>
              <a:rPr lang="id-ID" dirty="0" smtClean="0"/>
              <a:t>Untuk menghasilkan suatu keluaran biasanya perlu dilakukan beberapa kegiatan atau serangkaian kegiatan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5386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Masukan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Masukan merupakan sumber daya yg dibutuhkan untuk melaksanakan kegiatan</a:t>
            </a:r>
          </a:p>
          <a:p>
            <a:r>
              <a:rPr lang="id-ID" dirty="0" smtClean="0"/>
              <a:t>Kata kuncinya yaitu “ Menyediakan”</a:t>
            </a:r>
          </a:p>
          <a:p>
            <a:r>
              <a:rPr lang="id-ID" dirty="0" smtClean="0"/>
              <a:t>Untuk dapat menghitung apa saja dan berapa masukan yg diperlukan, rumusan kegiatannya harus jelas dan terperinci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5031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Jelas, realistis dan rinci sesuai dengan kebutuhan kegiatan program, dengan memperhatikan indikator masing-masing kegiatan</a:t>
            </a:r>
          </a:p>
          <a:p>
            <a:pPr marL="514350" indent="-514350">
              <a:buAutoNum type="arabicPeriod"/>
            </a:pPr>
            <a:r>
              <a:rPr lang="id-ID" dirty="0" smtClean="0"/>
              <a:t>Jelas siapa yg bertanggungjawab dalam penyampaian input tersebut</a:t>
            </a:r>
          </a:p>
          <a:p>
            <a:pPr marL="514350" indent="-514350">
              <a:buAutoNum type="arabicPeriod"/>
            </a:pPr>
            <a:r>
              <a:rPr lang="id-ID" dirty="0" smtClean="0"/>
              <a:t>Jelas apa yg dimiliki oleh organisasi anda untuk menghasilkan kegiatan program tersebutdan apa yg anda mintakan kepada donor (harus kongkrit)</a:t>
            </a:r>
          </a:p>
          <a:p>
            <a:r>
              <a:rPr lang="id-ID" dirty="0" smtClean="0"/>
              <a:t>Masukan-masukan tersebut bisa berupa SDM, dana, Bahan, Peralatan, Keahlian, dan lainnya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89734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urutan logis dari elemen rancangan program menyegarkan kuda haus mulai dari:</a:t>
            </a:r>
          </a:p>
          <a:p>
            <a:pPr marL="514350" indent="-514350">
              <a:buAutoNum type="arabicPeriod"/>
            </a:pPr>
            <a:r>
              <a:rPr lang="id-ID" dirty="0" smtClean="0"/>
              <a:t>masalah, masukan, kegiatan, Output, tujuan langsung, tujuan pengembangan atau</a:t>
            </a:r>
          </a:p>
          <a:p>
            <a:pPr marL="514350" indent="-514350">
              <a:buAutoNum type="arabicPeriod"/>
            </a:pPr>
            <a:r>
              <a:rPr lang="id-ID" dirty="0" smtClean="0"/>
              <a:t>Tujuan pengembangan, tujuan langsung, output, kegiatan, masukan untuk mengatasi masalah kuda haus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28843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16" t="13599" r="26512" b="16335"/>
          <a:stretch/>
        </p:blipFill>
        <p:spPr bwMode="auto">
          <a:xfrm>
            <a:off x="323528" y="332656"/>
            <a:ext cx="8496944" cy="613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632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584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Program aksi adalah pelaksanaan dari serangkaian kegiatan yg terkoordinasi dan saling berhubungan yg dirancang untuk mencapai tujuan yg spesifik dengan alokasi dana yg jelas dan terinci dalam kurun waktu tertentu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9726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Merumuskan Rasional dan Strategi Program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Pertanyaan pokok yg harus diperhatikan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Mengapa kita menggapai masalah tersebut?</a:t>
            </a:r>
          </a:p>
          <a:p>
            <a:pPr marL="514350" indent="-514350">
              <a:buAutoNum type="arabicPeriod"/>
            </a:pPr>
            <a:r>
              <a:rPr lang="id-ID" dirty="0" smtClean="0"/>
              <a:t>Apa pokok masalahnya dan siapa yg paling beresiko?</a:t>
            </a:r>
          </a:p>
          <a:p>
            <a:pPr marL="514350" indent="-514350">
              <a:buAutoNum type="arabicPeriod"/>
            </a:pPr>
            <a:r>
              <a:rPr lang="id-ID" dirty="0" smtClean="0"/>
              <a:t>Siapa mitra kerja kita?</a:t>
            </a:r>
          </a:p>
          <a:p>
            <a:pPr marL="514350" indent="-514350">
              <a:buAutoNum type="arabicPeriod"/>
            </a:pPr>
            <a:r>
              <a:rPr lang="id-ID" dirty="0" smtClean="0"/>
              <a:t>Bagaimana kita merencanakan strategi yg efektif?</a:t>
            </a:r>
          </a:p>
          <a:p>
            <a:pPr marL="514350" indent="-514350">
              <a:buAutoNum type="arabicPeriod"/>
            </a:pPr>
            <a:r>
              <a:rPr lang="id-ID" dirty="0" smtClean="0"/>
              <a:t>Dimana kita harus memulai dan kapan?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6791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rumusan rasional harus tergambar cakupan dan inti masalahnya secara jelas</a:t>
            </a:r>
          </a:p>
          <a:p>
            <a:r>
              <a:rPr lang="id-ID" dirty="0" smtClean="0"/>
              <a:t>Selalu melihat dan memperhatikan hasil analisis masalah yg telah dibahas sebelumnya</a:t>
            </a:r>
          </a:p>
          <a:p>
            <a:r>
              <a:rPr lang="id-ID" dirty="0" smtClean="0"/>
              <a:t>Dalam merumuskan rasional harus berdasarkan informasi yg cukup tentang persoalan/ masalah yg akan ditangani dalam program aksi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616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Dalam menyusun strategi program, hal-hal yg harus diperhatikan: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Apa yg harus dilakukan dan bagaimana caranya?</a:t>
            </a:r>
          </a:p>
          <a:p>
            <a:pPr marL="514350" indent="-514350">
              <a:buAutoNum type="arabicPeriod"/>
            </a:pPr>
            <a:r>
              <a:rPr lang="id-ID" dirty="0" smtClean="0"/>
              <a:t>Siapa yg akan menjadi kelompok sasarannya?</a:t>
            </a:r>
          </a:p>
          <a:p>
            <a:pPr marL="514350" indent="-514350">
              <a:buAutoNum type="arabicPeriod"/>
            </a:pPr>
            <a:r>
              <a:rPr lang="id-ID" dirty="0" smtClean="0"/>
              <a:t>Siapa mitra kerja yg akan dilibatkan?</a:t>
            </a:r>
          </a:p>
          <a:p>
            <a:pPr marL="514350" indent="-514350">
              <a:buAutoNum type="arabicPeriod"/>
            </a:pPr>
            <a:r>
              <a:rPr lang="id-ID" dirty="0" smtClean="0"/>
              <a:t>Dimana dan kapan harusnya memulai?</a:t>
            </a:r>
          </a:p>
          <a:p>
            <a:pPr marL="514350" indent="-514350">
              <a:buAutoNum type="arabicPeriod"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299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menyusun rasional dan strategi program harus berdasarkan pada besaran masalah yg ada dan tanggapan yg da terhadap masalah tersebut</a:t>
            </a:r>
          </a:p>
          <a:p>
            <a:r>
              <a:rPr lang="id-ID" dirty="0" smtClean="0"/>
              <a:t>Strategi program adalah pernyataan yg jelas akan apa yg ingin dilakukan dalam program, untuk siapa, dengan siapa, dan bagaimana.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724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Pendekatan dalam merumuskan strategi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Program langsung</a:t>
            </a:r>
          </a:p>
          <a:p>
            <a:pPr marL="514350" indent="-514350">
              <a:buAutoNum type="arabicPeriod"/>
            </a:pPr>
            <a:r>
              <a:rPr lang="id-ID" dirty="0" smtClean="0"/>
              <a:t>Program pengembangan kelembagaan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9238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Yg harus tergambar dalam Rasional dan Strategi Program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Paparan besaran masalah yg ada</a:t>
            </a:r>
          </a:p>
          <a:p>
            <a:pPr marL="914400" lvl="1" indent="-514350">
              <a:buAutoNum type="alphaLcPeriod"/>
            </a:pPr>
            <a:r>
              <a:rPr lang="id-ID" dirty="0" smtClean="0"/>
              <a:t>Gambaran sosial ekonomi yg melingkupi</a:t>
            </a:r>
          </a:p>
          <a:p>
            <a:pPr marL="914400" lvl="1" indent="-514350">
              <a:buAutoNum type="alphaLcPeriod"/>
            </a:pPr>
            <a:r>
              <a:rPr lang="id-ID" dirty="0" smtClean="0"/>
              <a:t>Gambaran masalah</a:t>
            </a:r>
          </a:p>
          <a:p>
            <a:pPr marL="914400" lvl="1" indent="-514350">
              <a:buAutoNum type="alphaLcPeriod"/>
            </a:pPr>
            <a:r>
              <a:rPr lang="id-ID" dirty="0" smtClean="0"/>
              <a:t>Gambaran masalah yg ditangani melalui program</a:t>
            </a:r>
          </a:p>
          <a:p>
            <a:pPr marL="514350" indent="-514350">
              <a:buAutoNum type="arabicPeriod"/>
            </a:pPr>
            <a:r>
              <a:rPr lang="id-ID" dirty="0" smtClean="0"/>
              <a:t>Para pihak yg akan menjadi sasaran program (langsung maupun tidak langsung), karakteristiknya, jumlahnya</a:t>
            </a:r>
          </a:p>
          <a:p>
            <a:pPr marL="514350" indent="-514350">
              <a:buAutoNum type="arabicPeriod"/>
            </a:pPr>
            <a:r>
              <a:rPr lang="id-ID" dirty="0" smtClean="0"/>
              <a:t>Gambaran bagaimana program tersebut dilaksanakan </a:t>
            </a:r>
          </a:p>
          <a:p>
            <a:pPr marL="514350" indent="-514350">
              <a:buAutoNum type="arabicPeriod"/>
            </a:pPr>
            <a:r>
              <a:rPr lang="id-ID" dirty="0" smtClean="0"/>
              <a:t>Gambaran organisasi pelaksana maupun mitranya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832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Tujuan, keluaran, kegiatan, dan masukan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Setelah diketahui dan ditemukan permasalahan yg dipaparkan dalam rasional, kemudian ditentukan strategi utk mengatasi masalahnya, selanjutnya merumuskan tujuan, keluaran, kegiatan dan masukan </a:t>
            </a:r>
          </a:p>
          <a:p>
            <a:r>
              <a:rPr lang="id-ID" dirty="0" smtClean="0"/>
              <a:t>Rumusan tujuan program dapat dibagi menjadi 2: tujuan pengembangan atau tujuan jangka panjang, dan tujuan langsung atau tujuan jangka pendek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34383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388</TotalTime>
  <Words>579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</vt:lpstr>
      <vt:lpstr>Wingdings</vt:lpstr>
      <vt:lpstr>Adjacency</vt:lpstr>
      <vt:lpstr>Program Aksi Kesehatan Lingkungan</vt:lpstr>
      <vt:lpstr>Pengantar</vt:lpstr>
      <vt:lpstr>Merumuskan Rasional dan Strategi Program</vt:lpstr>
      <vt:lpstr>PowerPoint Presentation</vt:lpstr>
      <vt:lpstr>Dalam menyusun strategi program, hal-hal yg harus diperhatikan:</vt:lpstr>
      <vt:lpstr>PowerPoint Presentation</vt:lpstr>
      <vt:lpstr>Pendekatan dalam merumuskan strategi</vt:lpstr>
      <vt:lpstr>Yg harus tergambar dalam Rasional dan Strategi Program </vt:lpstr>
      <vt:lpstr>Tujuan, keluaran, kegiatan, dan masukan</vt:lpstr>
      <vt:lpstr>Tujuan</vt:lpstr>
      <vt:lpstr>Output</vt:lpstr>
      <vt:lpstr>Kegiatan</vt:lpstr>
      <vt:lpstr>Masukan</vt:lpstr>
      <vt:lpstr>PowerPoint Presentation</vt:lpstr>
      <vt:lpstr>Latihan</vt:lpstr>
      <vt:lpstr>PowerPoint Presentation</vt:lpstr>
      <vt:lpstr>Terimakasih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Aksi Kesehatan Lingkungan</dc:title>
  <dc:creator>HP PC</dc:creator>
  <cp:lastModifiedBy>word</cp:lastModifiedBy>
  <cp:revision>8</cp:revision>
  <dcterms:created xsi:type="dcterms:W3CDTF">2018-05-29T15:43:31Z</dcterms:created>
  <dcterms:modified xsi:type="dcterms:W3CDTF">2019-11-18T08:50:15Z</dcterms:modified>
</cp:coreProperties>
</file>